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57" r:id="rId3"/>
    <p:sldId id="451" r:id="rId4"/>
    <p:sldId id="271" r:id="rId5"/>
    <p:sldId id="268" r:id="rId6"/>
    <p:sldId id="266" r:id="rId7"/>
    <p:sldId id="273" r:id="rId8"/>
    <p:sldId id="378" r:id="rId9"/>
    <p:sldId id="276" r:id="rId10"/>
    <p:sldId id="272" r:id="rId11"/>
    <p:sldId id="286" r:id="rId12"/>
    <p:sldId id="295" r:id="rId13"/>
    <p:sldId id="393" r:id="rId14"/>
    <p:sldId id="294" r:id="rId15"/>
    <p:sldId id="394" r:id="rId16"/>
    <p:sldId id="296" r:id="rId17"/>
    <p:sldId id="287" r:id="rId18"/>
    <p:sldId id="297" r:id="rId19"/>
    <p:sldId id="380" r:id="rId20"/>
    <p:sldId id="381" r:id="rId21"/>
    <p:sldId id="382" r:id="rId22"/>
    <p:sldId id="298" r:id="rId23"/>
    <p:sldId id="384" r:id="rId24"/>
    <p:sldId id="293" r:id="rId25"/>
    <p:sldId id="430" r:id="rId26"/>
    <p:sldId id="385" r:id="rId27"/>
    <p:sldId id="395" r:id="rId28"/>
    <p:sldId id="301" r:id="rId29"/>
    <p:sldId id="303" r:id="rId30"/>
    <p:sldId id="308" r:id="rId31"/>
    <p:sldId id="304" r:id="rId32"/>
    <p:sldId id="306" r:id="rId33"/>
    <p:sldId id="386" r:id="rId34"/>
    <p:sldId id="387" r:id="rId35"/>
    <p:sldId id="307" r:id="rId36"/>
    <p:sldId id="388" r:id="rId37"/>
    <p:sldId id="389" r:id="rId38"/>
    <p:sldId id="391" r:id="rId39"/>
    <p:sldId id="392" r:id="rId40"/>
    <p:sldId id="390" r:id="rId41"/>
    <p:sldId id="368" r:id="rId42"/>
    <p:sldId id="398" r:id="rId43"/>
    <p:sldId id="397" r:id="rId44"/>
    <p:sldId id="399" r:id="rId45"/>
    <p:sldId id="453" r:id="rId46"/>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CC"/>
    <a:srgbClr val="FF99FF"/>
    <a:srgbClr val="FFCCFF"/>
    <a:srgbClr val="33CCCC"/>
    <a:srgbClr val="00CCFF"/>
    <a:srgbClr val="66CCFF"/>
    <a:srgbClr val="00FFFF"/>
    <a:srgbClr val="00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8" autoAdjust="0"/>
    <p:restoredTop sz="94660"/>
  </p:normalViewPr>
  <p:slideViewPr>
    <p:cSldViewPr snapToObjects="1" showGuides="1">
      <p:cViewPr varScale="1">
        <p:scale>
          <a:sx n="59" d="100"/>
          <a:sy n="59" d="100"/>
        </p:scale>
        <p:origin x="1032" y="52"/>
      </p:cViewPr>
      <p:guideLst>
        <p:guide orient="horz" pos="2159"/>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1" d="100"/>
          <a:sy n="61" d="100"/>
        </p:scale>
        <p:origin x="2532" y="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gs" Target="tags/tag19.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3150E0C-D99F-4F2E-8914-98AF17FBFE59}" type="doc">
      <dgm:prSet loTypeId="urn:microsoft.com/office/officeart/2005/8/layout/chevron2" loCatId="list" qsTypeId="urn:microsoft.com/office/officeart/2005/8/quickstyle/simple1#1" qsCatId="simple" csTypeId="urn:microsoft.com/office/officeart/2005/8/colors/colorful5#1" csCatId="colorful" phldr="1"/>
      <dgm:spPr/>
      <dgm:t>
        <a:bodyPr/>
        <a:lstStyle/>
        <a:p>
          <a:endParaRPr lang="zh-CN" altLang="en-US"/>
        </a:p>
      </dgm:t>
    </dgm:pt>
    <dgm:pt modelId="{B0EE1707-5B57-465F-BF5D-20F518B1F939}">
      <dgm:prSet phldrT="[文本]" custT="1"/>
      <dgm:spPr/>
      <dgm:t>
        <a:bodyPr/>
        <a:lstStyle/>
        <a:p>
          <a:r>
            <a:rPr lang="en-US" altLang="zh-CN" sz="1800" b="1" dirty="0">
              <a:latin typeface="微软雅黑" panose="020B0503020204020204" pitchFamily="34" charset="-122"/>
              <a:ea typeface="微软雅黑" panose="020B0503020204020204" pitchFamily="34" charset="-122"/>
            </a:rPr>
            <a:t>1</a:t>
          </a:r>
          <a:endParaRPr lang="zh-CN" altLang="en-US" sz="1800" b="1" dirty="0">
            <a:latin typeface="华文中宋" panose="02010600040101010101" pitchFamily="2" charset="-122"/>
            <a:ea typeface="华文中宋" panose="02010600040101010101" pitchFamily="2" charset="-122"/>
          </a:endParaRPr>
        </a:p>
      </dgm:t>
    </dgm:pt>
    <dgm:pt modelId="{D78D68DF-9026-4E97-B8B5-6011ACC47A5B}" cxnId="{A63677FA-7702-48EC-8E9D-D68F9D387E4B}"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03E39A5B-DA18-497A-B5CD-0FB0099E3C68}" cxnId="{A63677FA-7702-48EC-8E9D-D68F9D387E4B}"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83227F19-5B1B-4434-8A43-9C43EF2145E5}">
      <dgm:prSet phldrT="[文本]" custT="1"/>
      <dgm:spPr/>
      <dgm:t>
        <a:bodyPr/>
        <a:lstStyle/>
        <a:p>
          <a:r>
            <a:rPr lang="zh-CN" altLang="en-US" sz="1800" b="0" i="0" dirty="0">
              <a:latin typeface="微软雅黑" panose="020B0503020204020204" pitchFamily="34" charset="-122"/>
              <a:ea typeface="微软雅黑" panose="020B0503020204020204" pitchFamily="34" charset="-122"/>
            </a:rPr>
            <a:t>有与特种设备制造、安装、改造相适应的专业技术人员和技术工人</a:t>
          </a:r>
          <a:endParaRPr lang="zh-CN" altLang="en-US" sz="1800" dirty="0">
            <a:latin typeface="华文中宋" panose="02010600040101010101" pitchFamily="2" charset="-122"/>
            <a:ea typeface="华文中宋" panose="02010600040101010101" pitchFamily="2" charset="-122"/>
          </a:endParaRPr>
        </a:p>
      </dgm:t>
    </dgm:pt>
    <dgm:pt modelId="{78C0A01F-25BA-478D-A760-80FFC2ECC452}" cxnId="{C37AE3ED-6B3D-4229-A389-4165208BA8BF}"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889A0C64-986B-4D9D-B4E5-2CAD7DB030F0}" cxnId="{C37AE3ED-6B3D-4229-A389-4165208BA8BF}"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C40A2D7B-CF4D-4D33-9E29-5866EAFC0FDC}">
      <dgm:prSet phldrT="[文本]" custT="1"/>
      <dgm:spPr/>
      <dgm:t>
        <a:bodyPr/>
        <a:lstStyle/>
        <a:p>
          <a:r>
            <a:rPr lang="en-US" altLang="zh-CN" sz="1800" b="1" dirty="0">
              <a:latin typeface="微软雅黑" panose="020B0503020204020204" pitchFamily="34" charset="-122"/>
              <a:ea typeface="微软雅黑" panose="020B0503020204020204" pitchFamily="34" charset="-122"/>
            </a:rPr>
            <a:t>3</a:t>
          </a:r>
          <a:endParaRPr lang="zh-CN" altLang="en-US" sz="1800" b="1" dirty="0">
            <a:latin typeface="华文中宋" panose="02010600040101010101" pitchFamily="2" charset="-122"/>
            <a:ea typeface="华文中宋" panose="02010600040101010101" pitchFamily="2" charset="-122"/>
          </a:endParaRPr>
        </a:p>
      </dgm:t>
    </dgm:pt>
    <dgm:pt modelId="{DE877193-2147-4861-9902-F43F6556E880}" cxnId="{324F22AE-BBA6-475B-B4C9-73869FA14CFD}"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A674A69B-2FEF-4E5A-B9CF-B0E54B5C0985}" cxnId="{324F22AE-BBA6-475B-B4C9-73869FA14CFD}"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C98BF88F-4212-4A25-AFA3-D1FF6C224F6B}">
      <dgm:prSet phldrT="[文本]" custT="1"/>
      <dgm:spPr/>
      <dgm:t>
        <a:bodyPr/>
        <a:lstStyle/>
        <a:p>
          <a:r>
            <a:rPr lang="zh-CN" altLang="en-US" sz="1800" b="0" i="0" dirty="0">
              <a:latin typeface="微软雅黑" panose="020B0503020204020204" pitchFamily="34" charset="-122"/>
              <a:ea typeface="微软雅黑" panose="020B0503020204020204" pitchFamily="34" charset="-122"/>
            </a:rPr>
            <a:t>有与特种设备制造、安装、改造相适应的生产条件和检测手段</a:t>
          </a:r>
          <a:endParaRPr lang="zh-CN" altLang="en-US" sz="1800" dirty="0">
            <a:latin typeface="华文中宋" panose="02010600040101010101" pitchFamily="2" charset="-122"/>
            <a:ea typeface="华文中宋" panose="02010600040101010101" pitchFamily="2" charset="-122"/>
          </a:endParaRPr>
        </a:p>
      </dgm:t>
    </dgm:pt>
    <dgm:pt modelId="{6049DAE2-6AF7-4E9E-BD9E-3420206162BA}" cxnId="{01FF36A8-7C86-41FF-8B40-A46AA5EF68C4}"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EF182DC0-7EB8-4F75-8FE2-F485F792B44F}" cxnId="{01FF36A8-7C86-41FF-8B40-A46AA5EF68C4}"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4ADF51D5-A543-4A8D-83AB-4F609E016C2A}">
      <dgm:prSet phldrT="[文本]" custT="1"/>
      <dgm:spPr/>
      <dgm:t>
        <a:bodyPr/>
        <a:lstStyle/>
        <a:p>
          <a:r>
            <a:rPr lang="en-US" altLang="zh-CN" sz="1800" b="1" dirty="0">
              <a:latin typeface="微软雅黑" panose="020B0503020204020204" pitchFamily="34" charset="-122"/>
              <a:ea typeface="微软雅黑" panose="020B0503020204020204" pitchFamily="34" charset="-122"/>
            </a:rPr>
            <a:t>4</a:t>
          </a:r>
          <a:endParaRPr lang="zh-CN" altLang="en-US" sz="1800" b="1" dirty="0">
            <a:latin typeface="华文中宋" panose="02010600040101010101" pitchFamily="2" charset="-122"/>
            <a:ea typeface="华文中宋" panose="02010600040101010101" pitchFamily="2" charset="-122"/>
          </a:endParaRPr>
        </a:p>
      </dgm:t>
    </dgm:pt>
    <dgm:pt modelId="{E2E507D4-1837-4531-A721-9CCA568149FB}" cxnId="{3A57F00D-3972-4209-A265-86C092599E41}"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8F523763-7E52-4630-8CD8-C6A47ACE6849}" cxnId="{3A57F00D-3972-4209-A265-86C092599E41}"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D92EDA5B-5E8F-4395-B4E9-BF21949EA437}">
      <dgm:prSet phldrT="[文本]" custT="1"/>
      <dgm:spPr/>
      <dgm:t>
        <a:bodyPr/>
        <a:lstStyle/>
        <a:p>
          <a:r>
            <a:rPr lang="zh-CN" altLang="en-US" sz="1800" b="0" i="0" dirty="0">
              <a:latin typeface="微软雅黑" panose="020B0503020204020204" pitchFamily="34" charset="-122"/>
              <a:ea typeface="微软雅黑" panose="020B0503020204020204" pitchFamily="34" charset="-122"/>
            </a:rPr>
            <a:t>有健全的质量管理制度和责任制度</a:t>
          </a:r>
          <a:endParaRPr lang="zh-CN" altLang="en-US" sz="1800" dirty="0">
            <a:latin typeface="华文中宋" panose="02010600040101010101" pitchFamily="2" charset="-122"/>
            <a:ea typeface="华文中宋" panose="02010600040101010101" pitchFamily="2" charset="-122"/>
          </a:endParaRPr>
        </a:p>
      </dgm:t>
    </dgm:pt>
    <dgm:pt modelId="{21AC1A13-BFD0-4B57-A423-400CA2073D38}" cxnId="{6FB06A59-4E92-4C48-869F-60543700924B}"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7ED4B35F-65C5-4DAE-B7FF-8815FC3BA286}" cxnId="{6FB06A59-4E92-4C48-869F-60543700924B}"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DC336263-21E3-41A7-86EF-51C20CAAE09F}">
      <dgm:prSet phldrT="[文本]" custT="1"/>
      <dgm:spPr/>
      <dgm:t>
        <a:bodyPr/>
        <a:lstStyle/>
        <a:p>
          <a:r>
            <a:rPr lang="zh-CN" altLang="en-US" sz="1800" dirty="0">
              <a:latin typeface="微软雅黑" panose="020B0503020204020204" pitchFamily="34" charset="-122"/>
              <a:ea typeface="微软雅黑" panose="020B0503020204020204" pitchFamily="34" charset="-122"/>
            </a:rPr>
            <a:t>经国务院特种设备安全监督管理部门许可</a:t>
          </a:r>
          <a:endParaRPr lang="zh-CN" altLang="en-US" sz="1800" dirty="0">
            <a:latin typeface="华文中宋" panose="02010600040101010101" pitchFamily="2" charset="-122"/>
            <a:ea typeface="华文中宋" panose="02010600040101010101" pitchFamily="2" charset="-122"/>
          </a:endParaRPr>
        </a:p>
      </dgm:t>
    </dgm:pt>
    <dgm:pt modelId="{BEDD66CA-4DC7-4333-ABCE-919B9F3C743C}" cxnId="{E4601390-108F-44D7-B540-0910A505F537}" type="parTrans">
      <dgm:prSet/>
      <dgm:spPr/>
      <dgm:t>
        <a:bodyPr/>
        <a:lstStyle/>
        <a:p>
          <a:endParaRPr lang="zh-CN" altLang="en-US"/>
        </a:p>
      </dgm:t>
    </dgm:pt>
    <dgm:pt modelId="{D35BDFD5-2D98-4F4E-992C-0E4C0A9AD743}" cxnId="{E4601390-108F-44D7-B540-0910A505F537}" type="sibTrans">
      <dgm:prSet/>
      <dgm:spPr/>
      <dgm:t>
        <a:bodyPr/>
        <a:lstStyle/>
        <a:p>
          <a:endParaRPr lang="zh-CN" altLang="en-US"/>
        </a:p>
      </dgm:t>
    </dgm:pt>
    <dgm:pt modelId="{2D621CFB-073E-4598-955B-A968ED9D5C44}">
      <dgm:prSet phldrT="[文本]" custT="1"/>
      <dgm:spPr/>
      <dgm:t>
        <a:bodyPr/>
        <a:lstStyle/>
        <a:p>
          <a:r>
            <a:rPr lang="en-US" altLang="zh-CN" sz="1800" b="1" dirty="0">
              <a:latin typeface="微软雅黑" panose="020B0503020204020204" pitchFamily="34" charset="-122"/>
              <a:ea typeface="微软雅黑" panose="020B0503020204020204" pitchFamily="34" charset="-122"/>
            </a:rPr>
            <a:t>2</a:t>
          </a:r>
          <a:endParaRPr lang="zh-CN" altLang="en-US" dirty="0"/>
        </a:p>
      </dgm:t>
    </dgm:pt>
    <dgm:pt modelId="{9EEF70D7-4C01-40AD-A5B5-07E495E35EE7}" cxnId="{830CC5E0-9839-4234-BF5F-3B5A97493F07}" type="parTrans">
      <dgm:prSet/>
      <dgm:spPr/>
      <dgm:t>
        <a:bodyPr/>
        <a:lstStyle/>
        <a:p>
          <a:endParaRPr lang="zh-CN" altLang="en-US"/>
        </a:p>
      </dgm:t>
    </dgm:pt>
    <dgm:pt modelId="{59AE049A-E4C5-4F06-802C-8217E133C784}" cxnId="{830CC5E0-9839-4234-BF5F-3B5A97493F07}" type="sibTrans">
      <dgm:prSet/>
      <dgm:spPr/>
      <dgm:t>
        <a:bodyPr/>
        <a:lstStyle/>
        <a:p>
          <a:endParaRPr lang="zh-CN" altLang="en-US"/>
        </a:p>
      </dgm:t>
    </dgm:pt>
    <dgm:pt modelId="{90C66C38-890C-427B-8497-5E78855E14CB}" type="pres">
      <dgm:prSet presAssocID="{33150E0C-D99F-4F2E-8914-98AF17FBFE59}" presName="linearFlow" presStyleCnt="0">
        <dgm:presLayoutVars>
          <dgm:dir/>
          <dgm:animLvl val="lvl"/>
          <dgm:resizeHandles val="exact"/>
        </dgm:presLayoutVars>
      </dgm:prSet>
      <dgm:spPr/>
    </dgm:pt>
    <dgm:pt modelId="{0D223968-BA61-42ED-92EC-B4A79940B6D3}" type="pres">
      <dgm:prSet presAssocID="{B0EE1707-5B57-465F-BF5D-20F518B1F939}" presName="composite" presStyleCnt="0"/>
      <dgm:spPr/>
    </dgm:pt>
    <dgm:pt modelId="{320F759A-11F8-497E-BE08-D5EB2DAD1183}" type="pres">
      <dgm:prSet presAssocID="{B0EE1707-5B57-465F-BF5D-20F518B1F939}" presName="parentText" presStyleLbl="alignNode1" presStyleIdx="0" presStyleCnt="4">
        <dgm:presLayoutVars>
          <dgm:chMax val="1"/>
          <dgm:bulletEnabled val="1"/>
        </dgm:presLayoutVars>
      </dgm:prSet>
      <dgm:spPr/>
    </dgm:pt>
    <dgm:pt modelId="{F68D7ECA-AF36-46DA-850F-95B566588DC4}" type="pres">
      <dgm:prSet presAssocID="{B0EE1707-5B57-465F-BF5D-20F518B1F939}" presName="descendantText" presStyleLbl="alignAcc1" presStyleIdx="0" presStyleCnt="4">
        <dgm:presLayoutVars>
          <dgm:bulletEnabled val="1"/>
        </dgm:presLayoutVars>
      </dgm:prSet>
      <dgm:spPr/>
    </dgm:pt>
    <dgm:pt modelId="{D133FD00-5E04-418D-970D-61367F8EA04C}" type="pres">
      <dgm:prSet presAssocID="{03E39A5B-DA18-497A-B5CD-0FB0099E3C68}" presName="sp" presStyleCnt="0"/>
      <dgm:spPr/>
    </dgm:pt>
    <dgm:pt modelId="{4E714E39-8136-4A06-B40B-A27C406EC610}" type="pres">
      <dgm:prSet presAssocID="{2D621CFB-073E-4598-955B-A968ED9D5C44}" presName="composite" presStyleCnt="0"/>
      <dgm:spPr/>
    </dgm:pt>
    <dgm:pt modelId="{7C34068B-6290-4984-BC33-5CA3B069D9B7}" type="pres">
      <dgm:prSet presAssocID="{2D621CFB-073E-4598-955B-A968ED9D5C44}" presName="parentText" presStyleLbl="alignNode1" presStyleIdx="1" presStyleCnt="4">
        <dgm:presLayoutVars>
          <dgm:chMax val="1"/>
          <dgm:bulletEnabled val="1"/>
        </dgm:presLayoutVars>
      </dgm:prSet>
      <dgm:spPr/>
    </dgm:pt>
    <dgm:pt modelId="{C5F5404E-4B8D-480C-B448-7D8BC920ADDB}" type="pres">
      <dgm:prSet presAssocID="{2D621CFB-073E-4598-955B-A968ED9D5C44}" presName="descendantText" presStyleLbl="alignAcc1" presStyleIdx="1" presStyleCnt="4">
        <dgm:presLayoutVars>
          <dgm:bulletEnabled val="1"/>
        </dgm:presLayoutVars>
      </dgm:prSet>
      <dgm:spPr/>
    </dgm:pt>
    <dgm:pt modelId="{3EEA4581-DF79-4EAE-BE99-6CA4B838B984}" type="pres">
      <dgm:prSet presAssocID="{59AE049A-E4C5-4F06-802C-8217E133C784}" presName="sp" presStyleCnt="0"/>
      <dgm:spPr/>
    </dgm:pt>
    <dgm:pt modelId="{28F5BC9F-669C-4367-8CC3-4614E89179E4}" type="pres">
      <dgm:prSet presAssocID="{C40A2D7B-CF4D-4D33-9E29-5866EAFC0FDC}" presName="composite" presStyleCnt="0"/>
      <dgm:spPr/>
    </dgm:pt>
    <dgm:pt modelId="{7D801AE5-CAA8-46F6-B2C6-3709503A168B}" type="pres">
      <dgm:prSet presAssocID="{C40A2D7B-CF4D-4D33-9E29-5866EAFC0FDC}" presName="parentText" presStyleLbl="alignNode1" presStyleIdx="2" presStyleCnt="4">
        <dgm:presLayoutVars>
          <dgm:chMax val="1"/>
          <dgm:bulletEnabled val="1"/>
        </dgm:presLayoutVars>
      </dgm:prSet>
      <dgm:spPr/>
    </dgm:pt>
    <dgm:pt modelId="{69FFF90D-0AAA-414F-BDE0-0829D564DC27}" type="pres">
      <dgm:prSet presAssocID="{C40A2D7B-CF4D-4D33-9E29-5866EAFC0FDC}" presName="descendantText" presStyleLbl="alignAcc1" presStyleIdx="2" presStyleCnt="4">
        <dgm:presLayoutVars>
          <dgm:bulletEnabled val="1"/>
        </dgm:presLayoutVars>
      </dgm:prSet>
      <dgm:spPr/>
    </dgm:pt>
    <dgm:pt modelId="{5AA4EDBB-3A58-4765-9A6B-892CFC4EA98E}" type="pres">
      <dgm:prSet presAssocID="{A674A69B-2FEF-4E5A-B9CF-B0E54B5C0985}" presName="sp" presStyleCnt="0"/>
      <dgm:spPr/>
    </dgm:pt>
    <dgm:pt modelId="{9959649C-0A87-499E-BBAF-C00622C75CED}" type="pres">
      <dgm:prSet presAssocID="{4ADF51D5-A543-4A8D-83AB-4F609E016C2A}" presName="composite" presStyleCnt="0"/>
      <dgm:spPr/>
    </dgm:pt>
    <dgm:pt modelId="{12A96B45-8AF7-444C-BBCD-7A72FE37C5FD}" type="pres">
      <dgm:prSet presAssocID="{4ADF51D5-A543-4A8D-83AB-4F609E016C2A}" presName="parentText" presStyleLbl="alignNode1" presStyleIdx="3" presStyleCnt="4">
        <dgm:presLayoutVars>
          <dgm:chMax val="1"/>
          <dgm:bulletEnabled val="1"/>
        </dgm:presLayoutVars>
      </dgm:prSet>
      <dgm:spPr/>
    </dgm:pt>
    <dgm:pt modelId="{B3B84FFA-B787-482F-B2DE-EF4358AF6240}" type="pres">
      <dgm:prSet presAssocID="{4ADF51D5-A543-4A8D-83AB-4F609E016C2A}" presName="descendantText" presStyleLbl="alignAcc1" presStyleIdx="3" presStyleCnt="4">
        <dgm:presLayoutVars>
          <dgm:bulletEnabled val="1"/>
        </dgm:presLayoutVars>
      </dgm:prSet>
      <dgm:spPr/>
    </dgm:pt>
  </dgm:ptLst>
  <dgm:cxnLst>
    <dgm:cxn modelId="{3A57F00D-3972-4209-A265-86C092599E41}" srcId="{33150E0C-D99F-4F2E-8914-98AF17FBFE59}" destId="{4ADF51D5-A543-4A8D-83AB-4F609E016C2A}" srcOrd="3" destOrd="0" parTransId="{E2E507D4-1837-4531-A721-9CCA568149FB}" sibTransId="{8F523763-7E52-4630-8CD8-C6A47ACE6849}"/>
    <dgm:cxn modelId="{DD724A12-8830-4E2A-AB66-2D7DE4A44706}" type="presOf" srcId="{2D621CFB-073E-4598-955B-A968ED9D5C44}" destId="{7C34068B-6290-4984-BC33-5CA3B069D9B7}" srcOrd="0" destOrd="0" presId="urn:microsoft.com/office/officeart/2005/8/layout/chevron2"/>
    <dgm:cxn modelId="{E469B35F-A2DD-4AAB-B03B-C93A530928E1}" type="presOf" srcId="{4ADF51D5-A543-4A8D-83AB-4F609E016C2A}" destId="{12A96B45-8AF7-444C-BBCD-7A72FE37C5FD}" srcOrd="0" destOrd="0" presId="urn:microsoft.com/office/officeart/2005/8/layout/chevron2"/>
    <dgm:cxn modelId="{37D10145-D982-4A5F-A646-F13652DD612C}" type="presOf" srcId="{B0EE1707-5B57-465F-BF5D-20F518B1F939}" destId="{320F759A-11F8-497E-BE08-D5EB2DAD1183}" srcOrd="0" destOrd="0" presId="urn:microsoft.com/office/officeart/2005/8/layout/chevron2"/>
    <dgm:cxn modelId="{2BD91173-766C-404F-92D4-9805E4E27C23}" type="presOf" srcId="{D92EDA5B-5E8F-4395-B4E9-BF21949EA437}" destId="{B3B84FFA-B787-482F-B2DE-EF4358AF6240}" srcOrd="0" destOrd="0" presId="urn:microsoft.com/office/officeart/2005/8/layout/chevron2"/>
    <dgm:cxn modelId="{6FB06A59-4E92-4C48-869F-60543700924B}" srcId="{4ADF51D5-A543-4A8D-83AB-4F609E016C2A}" destId="{D92EDA5B-5E8F-4395-B4E9-BF21949EA437}" srcOrd="0" destOrd="0" parTransId="{21AC1A13-BFD0-4B57-A423-400CA2073D38}" sibTransId="{7ED4B35F-65C5-4DAE-B7FF-8815FC3BA286}"/>
    <dgm:cxn modelId="{FD633E89-0DB1-4BA9-82E6-D72EECEC6BE3}" type="presOf" srcId="{DC336263-21E3-41A7-86EF-51C20CAAE09F}" destId="{F68D7ECA-AF36-46DA-850F-95B566588DC4}" srcOrd="0" destOrd="0" presId="urn:microsoft.com/office/officeart/2005/8/layout/chevron2"/>
    <dgm:cxn modelId="{E4601390-108F-44D7-B540-0910A505F537}" srcId="{B0EE1707-5B57-465F-BF5D-20F518B1F939}" destId="{DC336263-21E3-41A7-86EF-51C20CAAE09F}" srcOrd="0" destOrd="0" parTransId="{BEDD66CA-4DC7-4333-ABCE-919B9F3C743C}" sibTransId="{D35BDFD5-2D98-4F4E-992C-0E4C0A9AD743}"/>
    <dgm:cxn modelId="{01FF36A8-7C86-41FF-8B40-A46AA5EF68C4}" srcId="{C40A2D7B-CF4D-4D33-9E29-5866EAFC0FDC}" destId="{C98BF88F-4212-4A25-AFA3-D1FF6C224F6B}" srcOrd="0" destOrd="0" parTransId="{6049DAE2-6AF7-4E9E-BD9E-3420206162BA}" sibTransId="{EF182DC0-7EB8-4F75-8FE2-F485F792B44F}"/>
    <dgm:cxn modelId="{324F22AE-BBA6-475B-B4C9-73869FA14CFD}" srcId="{33150E0C-D99F-4F2E-8914-98AF17FBFE59}" destId="{C40A2D7B-CF4D-4D33-9E29-5866EAFC0FDC}" srcOrd="2" destOrd="0" parTransId="{DE877193-2147-4861-9902-F43F6556E880}" sibTransId="{A674A69B-2FEF-4E5A-B9CF-B0E54B5C0985}"/>
    <dgm:cxn modelId="{65B255D3-0086-44C1-8114-C03C1E3EA3D3}" type="presOf" srcId="{C40A2D7B-CF4D-4D33-9E29-5866EAFC0FDC}" destId="{7D801AE5-CAA8-46F6-B2C6-3709503A168B}" srcOrd="0" destOrd="0" presId="urn:microsoft.com/office/officeart/2005/8/layout/chevron2"/>
    <dgm:cxn modelId="{3B94C0D4-3BDF-4593-9ECA-EBBFDDA070C1}" type="presOf" srcId="{33150E0C-D99F-4F2E-8914-98AF17FBFE59}" destId="{90C66C38-890C-427B-8497-5E78855E14CB}" srcOrd="0" destOrd="0" presId="urn:microsoft.com/office/officeart/2005/8/layout/chevron2"/>
    <dgm:cxn modelId="{C3BEDCDC-C7D4-4F95-81F4-8D03A45D5F43}" type="presOf" srcId="{C98BF88F-4212-4A25-AFA3-D1FF6C224F6B}" destId="{69FFF90D-0AAA-414F-BDE0-0829D564DC27}" srcOrd="0" destOrd="0" presId="urn:microsoft.com/office/officeart/2005/8/layout/chevron2"/>
    <dgm:cxn modelId="{69CBBEDE-D6CD-4E01-9E8B-0F0BE77F06C5}" type="presOf" srcId="{83227F19-5B1B-4434-8A43-9C43EF2145E5}" destId="{C5F5404E-4B8D-480C-B448-7D8BC920ADDB}" srcOrd="0" destOrd="0" presId="urn:microsoft.com/office/officeart/2005/8/layout/chevron2"/>
    <dgm:cxn modelId="{830CC5E0-9839-4234-BF5F-3B5A97493F07}" srcId="{33150E0C-D99F-4F2E-8914-98AF17FBFE59}" destId="{2D621CFB-073E-4598-955B-A968ED9D5C44}" srcOrd="1" destOrd="0" parTransId="{9EEF70D7-4C01-40AD-A5B5-07E495E35EE7}" sibTransId="{59AE049A-E4C5-4F06-802C-8217E133C784}"/>
    <dgm:cxn modelId="{C37AE3ED-6B3D-4229-A389-4165208BA8BF}" srcId="{2D621CFB-073E-4598-955B-A968ED9D5C44}" destId="{83227F19-5B1B-4434-8A43-9C43EF2145E5}" srcOrd="0" destOrd="0" parTransId="{78C0A01F-25BA-478D-A760-80FFC2ECC452}" sibTransId="{889A0C64-986B-4D9D-B4E5-2CAD7DB030F0}"/>
    <dgm:cxn modelId="{A63677FA-7702-48EC-8E9D-D68F9D387E4B}" srcId="{33150E0C-D99F-4F2E-8914-98AF17FBFE59}" destId="{B0EE1707-5B57-465F-BF5D-20F518B1F939}" srcOrd="0" destOrd="0" parTransId="{D78D68DF-9026-4E97-B8B5-6011ACC47A5B}" sibTransId="{03E39A5B-DA18-497A-B5CD-0FB0099E3C68}"/>
    <dgm:cxn modelId="{084BE4CA-C3C5-4C10-AF77-BEF81848084D}" type="presParOf" srcId="{90C66C38-890C-427B-8497-5E78855E14CB}" destId="{0D223968-BA61-42ED-92EC-B4A79940B6D3}" srcOrd="0" destOrd="0" presId="urn:microsoft.com/office/officeart/2005/8/layout/chevron2"/>
    <dgm:cxn modelId="{B38B86BE-23E8-49E4-BB84-7D5C0851C76B}" type="presParOf" srcId="{0D223968-BA61-42ED-92EC-B4A79940B6D3}" destId="{320F759A-11F8-497E-BE08-D5EB2DAD1183}" srcOrd="0" destOrd="0" presId="urn:microsoft.com/office/officeart/2005/8/layout/chevron2"/>
    <dgm:cxn modelId="{FA2ABBD8-2213-4F04-B05B-89C7C5282C15}" type="presParOf" srcId="{0D223968-BA61-42ED-92EC-B4A79940B6D3}" destId="{F68D7ECA-AF36-46DA-850F-95B566588DC4}" srcOrd="1" destOrd="0" presId="urn:microsoft.com/office/officeart/2005/8/layout/chevron2"/>
    <dgm:cxn modelId="{EB3D79B1-BCCA-4F88-9D24-63D5FBA05394}" type="presParOf" srcId="{90C66C38-890C-427B-8497-5E78855E14CB}" destId="{D133FD00-5E04-418D-970D-61367F8EA04C}" srcOrd="1" destOrd="0" presId="urn:microsoft.com/office/officeart/2005/8/layout/chevron2"/>
    <dgm:cxn modelId="{9ACAC1D2-078A-499B-B9FA-EB3CD64A1BE5}" type="presParOf" srcId="{90C66C38-890C-427B-8497-5E78855E14CB}" destId="{4E714E39-8136-4A06-B40B-A27C406EC610}" srcOrd="2" destOrd="0" presId="urn:microsoft.com/office/officeart/2005/8/layout/chevron2"/>
    <dgm:cxn modelId="{03000448-8FA0-4B6F-BBBA-5D48D474DD90}" type="presParOf" srcId="{4E714E39-8136-4A06-B40B-A27C406EC610}" destId="{7C34068B-6290-4984-BC33-5CA3B069D9B7}" srcOrd="0" destOrd="0" presId="urn:microsoft.com/office/officeart/2005/8/layout/chevron2"/>
    <dgm:cxn modelId="{001C8381-DC83-4DBC-9B3D-0759A1762997}" type="presParOf" srcId="{4E714E39-8136-4A06-B40B-A27C406EC610}" destId="{C5F5404E-4B8D-480C-B448-7D8BC920ADDB}" srcOrd="1" destOrd="0" presId="urn:microsoft.com/office/officeart/2005/8/layout/chevron2"/>
    <dgm:cxn modelId="{A44303CC-A70A-4C4B-A5B0-EE5DA98BA466}" type="presParOf" srcId="{90C66C38-890C-427B-8497-5E78855E14CB}" destId="{3EEA4581-DF79-4EAE-BE99-6CA4B838B984}" srcOrd="3" destOrd="0" presId="urn:microsoft.com/office/officeart/2005/8/layout/chevron2"/>
    <dgm:cxn modelId="{8E466341-E55F-491B-A6A1-2767819A3604}" type="presParOf" srcId="{90C66C38-890C-427B-8497-5E78855E14CB}" destId="{28F5BC9F-669C-4367-8CC3-4614E89179E4}" srcOrd="4" destOrd="0" presId="urn:microsoft.com/office/officeart/2005/8/layout/chevron2"/>
    <dgm:cxn modelId="{05D34403-0CDE-419A-BFDC-3466EC0577AD}" type="presParOf" srcId="{28F5BC9F-669C-4367-8CC3-4614E89179E4}" destId="{7D801AE5-CAA8-46F6-B2C6-3709503A168B}" srcOrd="0" destOrd="0" presId="urn:microsoft.com/office/officeart/2005/8/layout/chevron2"/>
    <dgm:cxn modelId="{38F259E8-7AEE-487F-9797-F9202EAD4A46}" type="presParOf" srcId="{28F5BC9F-669C-4367-8CC3-4614E89179E4}" destId="{69FFF90D-0AAA-414F-BDE0-0829D564DC27}" srcOrd="1" destOrd="0" presId="urn:microsoft.com/office/officeart/2005/8/layout/chevron2"/>
    <dgm:cxn modelId="{70CDCAB3-FA62-4FED-B913-BF265EB5AB5B}" type="presParOf" srcId="{90C66C38-890C-427B-8497-5E78855E14CB}" destId="{5AA4EDBB-3A58-4765-9A6B-892CFC4EA98E}" srcOrd="5" destOrd="0" presId="urn:microsoft.com/office/officeart/2005/8/layout/chevron2"/>
    <dgm:cxn modelId="{AAFE4DB7-B126-4BB7-9205-5B0471881828}" type="presParOf" srcId="{90C66C38-890C-427B-8497-5E78855E14CB}" destId="{9959649C-0A87-499E-BBAF-C00622C75CED}" srcOrd="6" destOrd="0" presId="urn:microsoft.com/office/officeart/2005/8/layout/chevron2"/>
    <dgm:cxn modelId="{C6D99831-B5E3-41F1-B422-BA9656CC9336}" type="presParOf" srcId="{9959649C-0A87-499E-BBAF-C00622C75CED}" destId="{12A96B45-8AF7-444C-BBCD-7A72FE37C5FD}" srcOrd="0" destOrd="0" presId="urn:microsoft.com/office/officeart/2005/8/layout/chevron2"/>
    <dgm:cxn modelId="{250DC068-1824-4493-8CC0-8E2FDBEAD8A6}" type="presParOf" srcId="{9959649C-0A87-499E-BBAF-C00622C75CED}" destId="{B3B84FFA-B787-482F-B2DE-EF4358AF6240}"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DF0F13-76AA-4B8E-8F19-C433AA6A492E}" type="doc">
      <dgm:prSet loTypeId="urn:microsoft.com/office/officeart/2005/8/layout/vList5" loCatId="list" qsTypeId="urn:microsoft.com/office/officeart/2005/8/quickstyle/simple5#2" qsCatId="simple" csTypeId="urn:microsoft.com/office/officeart/2005/8/colors/colorful3#2" csCatId="colorful" phldr="1"/>
      <dgm:spPr/>
      <dgm:t>
        <a:bodyPr/>
        <a:lstStyle/>
        <a:p>
          <a:endParaRPr lang="zh-CN" altLang="en-US"/>
        </a:p>
      </dgm:t>
    </dgm:pt>
    <dgm:pt modelId="{81552855-9F8C-4A91-9C9B-8C76A1715082}">
      <dgm:prSet phldrT="[文本]" custT="1"/>
      <dgm:spPr/>
      <dgm:t>
        <a:bodyPr/>
        <a:lstStyle/>
        <a:p>
          <a:r>
            <a:rPr lang="zh-CN" altLang="en-US" sz="2400" dirty="0">
              <a:latin typeface="微软雅黑" panose="020B0503020204020204" pitchFamily="34" charset="-122"/>
              <a:ea typeface="微软雅黑" panose="020B0503020204020204" pitchFamily="34" charset="-122"/>
            </a:rPr>
            <a:t>锅炉</a:t>
          </a:r>
          <a:endParaRPr lang="zh-CN" altLang="en-US" sz="2400" dirty="0">
            <a:latin typeface="华文中宋" panose="02010600040101010101" pitchFamily="2" charset="-122"/>
            <a:ea typeface="华文中宋" panose="02010600040101010101" pitchFamily="2" charset="-122"/>
          </a:endParaRPr>
        </a:p>
      </dgm:t>
    </dgm:pt>
    <dgm:pt modelId="{0F5099C6-4223-4BD6-B7C6-56F3C32CCA5B}" cxnId="{13EE52D7-2D0E-4277-B129-D79326E9AE14}" type="parTrans">
      <dgm:prSet/>
      <dgm:spPr/>
      <dgm:t>
        <a:bodyPr/>
        <a:lstStyle/>
        <a:p>
          <a:endParaRPr lang="zh-CN" altLang="en-US"/>
        </a:p>
      </dgm:t>
    </dgm:pt>
    <dgm:pt modelId="{E7BCB7B4-DADF-43CE-82C9-A85FD83B2F49}" cxnId="{13EE52D7-2D0E-4277-B129-D79326E9AE14}" type="sibTrans">
      <dgm:prSet/>
      <dgm:spPr/>
      <dgm:t>
        <a:bodyPr/>
        <a:lstStyle/>
        <a:p>
          <a:endParaRPr lang="zh-CN" altLang="en-US"/>
        </a:p>
      </dgm:t>
    </dgm:pt>
    <dgm:pt modelId="{8436BAAF-203D-4A16-95B8-663A715625BF}">
      <dgm:prSet phldrT="[文本]" custT="1"/>
      <dgm:spPr/>
      <dgm:t>
        <a:bodyPr/>
        <a:lstStyle/>
        <a:p>
          <a:r>
            <a:rPr lang="zh-CN" altLang="en-US" sz="1800" dirty="0">
              <a:latin typeface="微软雅黑" panose="020B0503020204020204" pitchFamily="34" charset="-122"/>
              <a:ea typeface="微软雅黑" panose="020B0503020204020204" pitchFamily="34" charset="-122"/>
            </a:rPr>
            <a:t>外部检验</a:t>
          </a:r>
        </a:p>
      </dgm:t>
    </dgm:pt>
    <dgm:pt modelId="{0FAB05F8-D1F0-4A0F-9E51-E6F55707CACA}" cxnId="{52B53F90-D0FC-4930-BD26-9A7E64EFFF66}" type="parTrans">
      <dgm:prSet/>
      <dgm:spPr/>
      <dgm:t>
        <a:bodyPr/>
        <a:lstStyle/>
        <a:p>
          <a:endParaRPr lang="zh-CN" altLang="en-US"/>
        </a:p>
      </dgm:t>
    </dgm:pt>
    <dgm:pt modelId="{F80C6023-87C0-4832-B82A-1539C29ED2AE}" cxnId="{52B53F90-D0FC-4930-BD26-9A7E64EFFF66}" type="sibTrans">
      <dgm:prSet/>
      <dgm:spPr/>
      <dgm:t>
        <a:bodyPr/>
        <a:lstStyle/>
        <a:p>
          <a:endParaRPr lang="zh-CN" altLang="en-US"/>
        </a:p>
      </dgm:t>
    </dgm:pt>
    <dgm:pt modelId="{6BCA69BB-66E0-4728-9B8C-E9CA1175AB71}">
      <dgm:prSet phldrT="[文本]" custT="1"/>
      <dgm:spPr/>
      <dgm:t>
        <a:bodyPr/>
        <a:lstStyle/>
        <a:p>
          <a:r>
            <a:rPr lang="zh-CN" altLang="en-US" sz="1800" dirty="0">
              <a:latin typeface="微软雅黑" panose="020B0503020204020204" pitchFamily="34" charset="-122"/>
              <a:ea typeface="微软雅黑" panose="020B0503020204020204" pitchFamily="34" charset="-122"/>
            </a:rPr>
            <a:t>内部检验</a:t>
          </a:r>
        </a:p>
      </dgm:t>
    </dgm:pt>
    <dgm:pt modelId="{33524AB9-A805-48F6-B4A9-B02350F34FE3}" cxnId="{FCD6CC36-A0F9-4C22-9323-D29490CD3F1E}" type="parTrans">
      <dgm:prSet/>
      <dgm:spPr/>
      <dgm:t>
        <a:bodyPr/>
        <a:lstStyle/>
        <a:p>
          <a:endParaRPr lang="zh-CN" altLang="en-US"/>
        </a:p>
      </dgm:t>
    </dgm:pt>
    <dgm:pt modelId="{DDC1A068-AD98-4B3E-92E7-62A5028DCFDF}" cxnId="{FCD6CC36-A0F9-4C22-9323-D29490CD3F1E}" type="sibTrans">
      <dgm:prSet/>
      <dgm:spPr/>
      <dgm:t>
        <a:bodyPr/>
        <a:lstStyle/>
        <a:p>
          <a:endParaRPr lang="zh-CN" altLang="en-US"/>
        </a:p>
      </dgm:t>
    </dgm:pt>
    <dgm:pt modelId="{32D0229D-E461-465D-9D9C-78ADA1560EFE}">
      <dgm:prSet phldrT="[文本]" custT="1"/>
      <dgm:spPr/>
      <dgm:t>
        <a:bodyPr/>
        <a:lstStyle/>
        <a:p>
          <a:r>
            <a:rPr lang="zh-CN" altLang="en-US" sz="2400" dirty="0">
              <a:latin typeface="微软雅黑" panose="020B0503020204020204" pitchFamily="34" charset="-122"/>
              <a:ea typeface="微软雅黑" panose="020B0503020204020204" pitchFamily="34" charset="-122"/>
            </a:rPr>
            <a:t>压力容器</a:t>
          </a:r>
          <a:endParaRPr lang="zh-CN" altLang="en-US" sz="2400" dirty="0">
            <a:latin typeface="华文中宋" panose="02010600040101010101" pitchFamily="2" charset="-122"/>
            <a:ea typeface="华文中宋" panose="02010600040101010101" pitchFamily="2" charset="-122"/>
          </a:endParaRPr>
        </a:p>
      </dgm:t>
    </dgm:pt>
    <dgm:pt modelId="{08BAF7D2-343D-4BD2-A0FD-5C71729ABE00}" cxnId="{6E189F03-6A04-47A9-A482-CA50698CF5B4}" type="parTrans">
      <dgm:prSet/>
      <dgm:spPr/>
      <dgm:t>
        <a:bodyPr/>
        <a:lstStyle/>
        <a:p>
          <a:endParaRPr lang="zh-CN" altLang="en-US"/>
        </a:p>
      </dgm:t>
    </dgm:pt>
    <dgm:pt modelId="{D2000953-6E7B-444A-9A6B-5CFCEF0F1318}" cxnId="{6E189F03-6A04-47A9-A482-CA50698CF5B4}" type="sibTrans">
      <dgm:prSet/>
      <dgm:spPr/>
      <dgm:t>
        <a:bodyPr/>
        <a:lstStyle/>
        <a:p>
          <a:endParaRPr lang="zh-CN" altLang="en-US"/>
        </a:p>
      </dgm:t>
    </dgm:pt>
    <dgm:pt modelId="{31077D89-8DBE-4212-B5B1-B8E172CDFFF7}">
      <dgm:prSet phldrT="[文本]" custT="1"/>
      <dgm:spPr/>
      <dgm:t>
        <a:bodyPr/>
        <a:lstStyle/>
        <a:p>
          <a:r>
            <a:rPr lang="zh-CN" altLang="en-US" sz="1800" dirty="0">
              <a:latin typeface="微软雅黑" panose="020B0503020204020204" pitchFamily="34" charset="-122"/>
              <a:ea typeface="微软雅黑" panose="020B0503020204020204" pitchFamily="34" charset="-122"/>
            </a:rPr>
            <a:t>全面检验</a:t>
          </a:r>
        </a:p>
      </dgm:t>
    </dgm:pt>
    <dgm:pt modelId="{7342FB01-349A-4EC8-8760-B20FB0DA7689}" cxnId="{5C78F757-A7D6-4122-8A72-2B2FAA50F2EB}" type="parTrans">
      <dgm:prSet/>
      <dgm:spPr/>
      <dgm:t>
        <a:bodyPr/>
        <a:lstStyle/>
        <a:p>
          <a:endParaRPr lang="zh-CN" altLang="en-US"/>
        </a:p>
      </dgm:t>
    </dgm:pt>
    <dgm:pt modelId="{86A203C2-0F9B-45D5-BC9D-8485EE7A46FE}" cxnId="{5C78F757-A7D6-4122-8A72-2B2FAA50F2EB}" type="sibTrans">
      <dgm:prSet/>
      <dgm:spPr/>
      <dgm:t>
        <a:bodyPr/>
        <a:lstStyle/>
        <a:p>
          <a:endParaRPr lang="zh-CN" altLang="en-US"/>
        </a:p>
      </dgm:t>
    </dgm:pt>
    <dgm:pt modelId="{2D0B669D-8220-44EA-9B0B-23D28E2DC1EB}">
      <dgm:prSet phldrT="[文本]" custT="1"/>
      <dgm:spPr/>
      <dgm:t>
        <a:bodyPr/>
        <a:lstStyle/>
        <a:p>
          <a:r>
            <a:rPr lang="zh-CN" altLang="en-US" sz="1800" dirty="0">
              <a:latin typeface="微软雅黑" panose="020B0503020204020204" pitchFamily="34" charset="-122"/>
              <a:ea typeface="微软雅黑" panose="020B0503020204020204" pitchFamily="34" charset="-122"/>
            </a:rPr>
            <a:t>耐压试验</a:t>
          </a:r>
        </a:p>
      </dgm:t>
    </dgm:pt>
    <dgm:pt modelId="{C21FEBE0-F911-4412-8F7A-3581F7B10C24}" cxnId="{63D1DB78-E39D-4915-B3B3-E79FB1F861BD}" type="parTrans">
      <dgm:prSet/>
      <dgm:spPr/>
      <dgm:t>
        <a:bodyPr/>
        <a:lstStyle/>
        <a:p>
          <a:endParaRPr lang="zh-CN" altLang="en-US"/>
        </a:p>
      </dgm:t>
    </dgm:pt>
    <dgm:pt modelId="{19E86E66-F2D9-4178-8887-548649CFE09D}" cxnId="{63D1DB78-E39D-4915-B3B3-E79FB1F861BD}" type="sibTrans">
      <dgm:prSet/>
      <dgm:spPr/>
      <dgm:t>
        <a:bodyPr/>
        <a:lstStyle/>
        <a:p>
          <a:endParaRPr lang="zh-CN" altLang="en-US"/>
        </a:p>
      </dgm:t>
    </dgm:pt>
    <dgm:pt modelId="{47B0FAEF-E6AA-477F-A6B9-CBFA30FD88D6}">
      <dgm:prSet phldrT="[文本]" custT="1"/>
      <dgm:spPr/>
      <dgm:t>
        <a:bodyPr/>
        <a:lstStyle/>
        <a:p>
          <a:r>
            <a:rPr lang="zh-CN" altLang="en-US" sz="2400" dirty="0">
              <a:latin typeface="微软雅黑" panose="020B0503020204020204" pitchFamily="34" charset="-122"/>
              <a:ea typeface="微软雅黑" panose="020B0503020204020204" pitchFamily="34" charset="-122"/>
            </a:rPr>
            <a:t>安全附件</a:t>
          </a:r>
          <a:endParaRPr lang="zh-CN" altLang="en-US" sz="2400" dirty="0">
            <a:latin typeface="华文中宋" panose="02010600040101010101" pitchFamily="2" charset="-122"/>
            <a:ea typeface="华文中宋" panose="02010600040101010101" pitchFamily="2" charset="-122"/>
          </a:endParaRPr>
        </a:p>
      </dgm:t>
    </dgm:pt>
    <dgm:pt modelId="{04A48546-3BBC-4230-9EA8-874E822900EC}" cxnId="{DAD37FA0-3671-4072-8C8C-243D489BA76F}" type="parTrans">
      <dgm:prSet/>
      <dgm:spPr/>
      <dgm:t>
        <a:bodyPr/>
        <a:lstStyle/>
        <a:p>
          <a:endParaRPr lang="zh-CN" altLang="en-US"/>
        </a:p>
      </dgm:t>
    </dgm:pt>
    <dgm:pt modelId="{B6847B14-D475-49EB-B066-113640005F37}" cxnId="{DAD37FA0-3671-4072-8C8C-243D489BA76F}" type="sibTrans">
      <dgm:prSet/>
      <dgm:spPr/>
      <dgm:t>
        <a:bodyPr/>
        <a:lstStyle/>
        <a:p>
          <a:endParaRPr lang="zh-CN" altLang="en-US"/>
        </a:p>
      </dgm:t>
    </dgm:pt>
    <dgm:pt modelId="{6F342C13-A093-475E-845E-D54FD3D93F70}">
      <dgm:prSet phldrT="[文本]" custT="1"/>
      <dgm:spPr/>
      <dgm:t>
        <a:bodyPr/>
        <a:lstStyle/>
        <a:p>
          <a:r>
            <a:rPr lang="zh-CN" altLang="en-US" sz="1800" dirty="0">
              <a:latin typeface="微软雅黑" panose="020B0503020204020204" pitchFamily="34" charset="-122"/>
              <a:ea typeface="微软雅黑" panose="020B0503020204020204" pitchFamily="34" charset="-122"/>
            </a:rPr>
            <a:t>压力表</a:t>
          </a:r>
        </a:p>
      </dgm:t>
    </dgm:pt>
    <dgm:pt modelId="{4E1001E3-5979-4AE0-BC2C-3E17A1FE27E2}" cxnId="{F56CF1DF-1A79-4C9E-BED5-13FAD7ECA668}" type="parTrans">
      <dgm:prSet/>
      <dgm:spPr/>
      <dgm:t>
        <a:bodyPr/>
        <a:lstStyle/>
        <a:p>
          <a:endParaRPr lang="zh-CN" altLang="en-US"/>
        </a:p>
      </dgm:t>
    </dgm:pt>
    <dgm:pt modelId="{06188B04-500F-4190-80F5-AAFC9B278800}" cxnId="{F56CF1DF-1A79-4C9E-BED5-13FAD7ECA668}" type="sibTrans">
      <dgm:prSet/>
      <dgm:spPr/>
      <dgm:t>
        <a:bodyPr/>
        <a:lstStyle/>
        <a:p>
          <a:endParaRPr lang="zh-CN" altLang="en-US"/>
        </a:p>
      </dgm:t>
    </dgm:pt>
    <dgm:pt modelId="{BA1BFD5F-EC35-41B1-8EE9-B433390480EE}">
      <dgm:prSet phldrT="[文本]" custT="1"/>
      <dgm:spPr/>
      <dgm:t>
        <a:bodyPr/>
        <a:lstStyle/>
        <a:p>
          <a:r>
            <a:rPr lang="zh-CN" altLang="en-US" sz="1800" dirty="0">
              <a:latin typeface="微软雅黑" panose="020B0503020204020204" pitchFamily="34" charset="-122"/>
              <a:ea typeface="微软雅黑" panose="020B0503020204020204" pitchFamily="34" charset="-122"/>
            </a:rPr>
            <a:t>安全阀</a:t>
          </a:r>
        </a:p>
      </dgm:t>
    </dgm:pt>
    <dgm:pt modelId="{85BF60E3-4AFE-4CB1-8C2B-333688818A61}" cxnId="{D880F08F-8CE9-4F1A-A4A4-663247196F15}" type="parTrans">
      <dgm:prSet/>
      <dgm:spPr/>
      <dgm:t>
        <a:bodyPr/>
        <a:lstStyle/>
        <a:p>
          <a:endParaRPr lang="zh-CN" altLang="en-US"/>
        </a:p>
      </dgm:t>
    </dgm:pt>
    <dgm:pt modelId="{490627D1-8640-4BDC-A95C-01210C235A8C}" cxnId="{D880F08F-8CE9-4F1A-A4A4-663247196F15}" type="sibTrans">
      <dgm:prSet/>
      <dgm:spPr/>
      <dgm:t>
        <a:bodyPr/>
        <a:lstStyle/>
        <a:p>
          <a:endParaRPr lang="zh-CN" altLang="en-US"/>
        </a:p>
      </dgm:t>
    </dgm:pt>
    <dgm:pt modelId="{8F037009-CBDD-4C96-871F-E39E7003C0FC}">
      <dgm:prSet phldrT="[文本]" custT="1"/>
      <dgm:spPr/>
      <dgm:t>
        <a:bodyPr/>
        <a:lstStyle/>
        <a:p>
          <a:r>
            <a:rPr lang="zh-CN" altLang="en-US" sz="1800" dirty="0">
              <a:latin typeface="微软雅黑" panose="020B0503020204020204" pitchFamily="34" charset="-122"/>
              <a:ea typeface="微软雅黑" panose="020B0503020204020204" pitchFamily="34" charset="-122"/>
            </a:rPr>
            <a:t>水压试验</a:t>
          </a:r>
        </a:p>
      </dgm:t>
    </dgm:pt>
    <dgm:pt modelId="{D248CD70-9EDF-436E-9D35-9DFEC10EAB7E}" cxnId="{0FB51AE1-EBF2-489E-A146-32A9859F57E3}" type="parTrans">
      <dgm:prSet/>
      <dgm:spPr/>
      <dgm:t>
        <a:bodyPr/>
        <a:lstStyle/>
        <a:p>
          <a:endParaRPr lang="zh-CN" altLang="en-US"/>
        </a:p>
      </dgm:t>
    </dgm:pt>
    <dgm:pt modelId="{F675D728-7BFC-496C-AB4F-D40E1C17B064}" cxnId="{0FB51AE1-EBF2-489E-A146-32A9859F57E3}" type="sibTrans">
      <dgm:prSet/>
      <dgm:spPr/>
      <dgm:t>
        <a:bodyPr/>
        <a:lstStyle/>
        <a:p>
          <a:endParaRPr lang="zh-CN" altLang="en-US"/>
        </a:p>
      </dgm:t>
    </dgm:pt>
    <dgm:pt modelId="{B26C631A-023E-4185-BC46-E6447F381796}" type="pres">
      <dgm:prSet presAssocID="{7BDF0F13-76AA-4B8E-8F19-C433AA6A492E}" presName="Name0" presStyleCnt="0">
        <dgm:presLayoutVars>
          <dgm:dir/>
          <dgm:animLvl val="lvl"/>
          <dgm:resizeHandles val="exact"/>
        </dgm:presLayoutVars>
      </dgm:prSet>
      <dgm:spPr/>
    </dgm:pt>
    <dgm:pt modelId="{2A3FEB41-0B1B-4A5C-9F78-4B556C023237}" type="pres">
      <dgm:prSet presAssocID="{81552855-9F8C-4A91-9C9B-8C76A1715082}" presName="linNode" presStyleCnt="0"/>
      <dgm:spPr/>
    </dgm:pt>
    <dgm:pt modelId="{28D37F24-5EC7-406A-A6AB-ACFE3BC91C91}" type="pres">
      <dgm:prSet presAssocID="{81552855-9F8C-4A91-9C9B-8C76A1715082}" presName="parentText" presStyleLbl="node1" presStyleIdx="0" presStyleCnt="3">
        <dgm:presLayoutVars>
          <dgm:chMax val="1"/>
          <dgm:bulletEnabled val="1"/>
        </dgm:presLayoutVars>
      </dgm:prSet>
      <dgm:spPr/>
    </dgm:pt>
    <dgm:pt modelId="{3FA6F5BC-AADC-4620-9A72-2D79D2941008}" type="pres">
      <dgm:prSet presAssocID="{81552855-9F8C-4A91-9C9B-8C76A1715082}" presName="descendantText" presStyleLbl="alignAccFollowNode1" presStyleIdx="0" presStyleCnt="3">
        <dgm:presLayoutVars>
          <dgm:bulletEnabled val="1"/>
        </dgm:presLayoutVars>
      </dgm:prSet>
      <dgm:spPr/>
    </dgm:pt>
    <dgm:pt modelId="{CB9E9DDC-F7AA-45A7-9178-D88793BEB135}" type="pres">
      <dgm:prSet presAssocID="{E7BCB7B4-DADF-43CE-82C9-A85FD83B2F49}" presName="sp" presStyleCnt="0"/>
      <dgm:spPr/>
    </dgm:pt>
    <dgm:pt modelId="{41F925CD-C7AC-4F0E-8610-3DEB6664E234}" type="pres">
      <dgm:prSet presAssocID="{32D0229D-E461-465D-9D9C-78ADA1560EFE}" presName="linNode" presStyleCnt="0"/>
      <dgm:spPr/>
    </dgm:pt>
    <dgm:pt modelId="{AA4A9EF8-9C56-4550-A1AA-5455F31BAFFE}" type="pres">
      <dgm:prSet presAssocID="{32D0229D-E461-465D-9D9C-78ADA1560EFE}" presName="parentText" presStyleLbl="node1" presStyleIdx="1" presStyleCnt="3">
        <dgm:presLayoutVars>
          <dgm:chMax val="1"/>
          <dgm:bulletEnabled val="1"/>
        </dgm:presLayoutVars>
      </dgm:prSet>
      <dgm:spPr/>
    </dgm:pt>
    <dgm:pt modelId="{B130380F-53C2-4F9F-B9B7-59DB5A2085B1}" type="pres">
      <dgm:prSet presAssocID="{32D0229D-E461-465D-9D9C-78ADA1560EFE}" presName="descendantText" presStyleLbl="alignAccFollowNode1" presStyleIdx="1" presStyleCnt="3">
        <dgm:presLayoutVars>
          <dgm:bulletEnabled val="1"/>
        </dgm:presLayoutVars>
      </dgm:prSet>
      <dgm:spPr/>
    </dgm:pt>
    <dgm:pt modelId="{5CE0E394-5D03-4A29-A963-1E2282CECF48}" type="pres">
      <dgm:prSet presAssocID="{D2000953-6E7B-444A-9A6B-5CFCEF0F1318}" presName="sp" presStyleCnt="0"/>
      <dgm:spPr/>
    </dgm:pt>
    <dgm:pt modelId="{ADB73E77-186E-44A7-AECC-F02D2CF3531B}" type="pres">
      <dgm:prSet presAssocID="{47B0FAEF-E6AA-477F-A6B9-CBFA30FD88D6}" presName="linNode" presStyleCnt="0"/>
      <dgm:spPr/>
    </dgm:pt>
    <dgm:pt modelId="{2A65655A-AC10-4B7D-BB2B-568E1CEA6B79}" type="pres">
      <dgm:prSet presAssocID="{47B0FAEF-E6AA-477F-A6B9-CBFA30FD88D6}" presName="parentText" presStyleLbl="node1" presStyleIdx="2" presStyleCnt="3">
        <dgm:presLayoutVars>
          <dgm:chMax val="1"/>
          <dgm:bulletEnabled val="1"/>
        </dgm:presLayoutVars>
      </dgm:prSet>
      <dgm:spPr/>
    </dgm:pt>
    <dgm:pt modelId="{77B875E8-F15D-4DDD-84C0-EBA62F8ABF42}" type="pres">
      <dgm:prSet presAssocID="{47B0FAEF-E6AA-477F-A6B9-CBFA30FD88D6}" presName="descendantText" presStyleLbl="alignAccFollowNode1" presStyleIdx="2" presStyleCnt="3">
        <dgm:presLayoutVars>
          <dgm:bulletEnabled val="1"/>
        </dgm:presLayoutVars>
      </dgm:prSet>
      <dgm:spPr/>
    </dgm:pt>
  </dgm:ptLst>
  <dgm:cxnLst>
    <dgm:cxn modelId="{6E189F03-6A04-47A9-A482-CA50698CF5B4}" srcId="{7BDF0F13-76AA-4B8E-8F19-C433AA6A492E}" destId="{32D0229D-E461-465D-9D9C-78ADA1560EFE}" srcOrd="1" destOrd="0" parTransId="{08BAF7D2-343D-4BD2-A0FD-5C71729ABE00}" sibTransId="{D2000953-6E7B-444A-9A6B-5CFCEF0F1318}"/>
    <dgm:cxn modelId="{3801DC07-6113-48F0-96C1-B600C4D6B1B0}" type="presOf" srcId="{8436BAAF-203D-4A16-95B8-663A715625BF}" destId="{3FA6F5BC-AADC-4620-9A72-2D79D2941008}" srcOrd="0" destOrd="0" presId="urn:microsoft.com/office/officeart/2005/8/layout/vList5"/>
    <dgm:cxn modelId="{EA24CC28-88C0-44CC-AD51-BA886D9298B7}" type="presOf" srcId="{6BCA69BB-66E0-4728-9B8C-E9CA1175AB71}" destId="{3FA6F5BC-AADC-4620-9A72-2D79D2941008}" srcOrd="0" destOrd="1" presId="urn:microsoft.com/office/officeart/2005/8/layout/vList5"/>
    <dgm:cxn modelId="{FCD6CC36-A0F9-4C22-9323-D29490CD3F1E}" srcId="{81552855-9F8C-4A91-9C9B-8C76A1715082}" destId="{6BCA69BB-66E0-4728-9B8C-E9CA1175AB71}" srcOrd="1" destOrd="0" parTransId="{33524AB9-A805-48F6-B4A9-B02350F34FE3}" sibTransId="{DDC1A068-AD98-4B3E-92E7-62A5028DCFDF}"/>
    <dgm:cxn modelId="{EA265339-5F6F-49D6-A360-9ABE05BF27AA}" type="presOf" srcId="{47B0FAEF-E6AA-477F-A6B9-CBFA30FD88D6}" destId="{2A65655A-AC10-4B7D-BB2B-568E1CEA6B79}" srcOrd="0" destOrd="0" presId="urn:microsoft.com/office/officeart/2005/8/layout/vList5"/>
    <dgm:cxn modelId="{6579616B-7728-47D2-9527-07D14573B43E}" type="presOf" srcId="{32D0229D-E461-465D-9D9C-78ADA1560EFE}" destId="{AA4A9EF8-9C56-4550-A1AA-5455F31BAFFE}" srcOrd="0" destOrd="0" presId="urn:microsoft.com/office/officeart/2005/8/layout/vList5"/>
    <dgm:cxn modelId="{0D9D7451-F8CE-4350-8677-E07FF75023BC}" type="presOf" srcId="{81552855-9F8C-4A91-9C9B-8C76A1715082}" destId="{28D37F24-5EC7-406A-A6AB-ACFE3BC91C91}" srcOrd="0" destOrd="0" presId="urn:microsoft.com/office/officeart/2005/8/layout/vList5"/>
    <dgm:cxn modelId="{5C78F757-A7D6-4122-8A72-2B2FAA50F2EB}" srcId="{32D0229D-E461-465D-9D9C-78ADA1560EFE}" destId="{31077D89-8DBE-4212-B5B1-B8E172CDFFF7}" srcOrd="0" destOrd="0" parTransId="{7342FB01-349A-4EC8-8760-B20FB0DA7689}" sibTransId="{86A203C2-0F9B-45D5-BC9D-8485EE7A46FE}"/>
    <dgm:cxn modelId="{63D1DB78-E39D-4915-B3B3-E79FB1F861BD}" srcId="{32D0229D-E461-465D-9D9C-78ADA1560EFE}" destId="{2D0B669D-8220-44EA-9B0B-23D28E2DC1EB}" srcOrd="1" destOrd="0" parTransId="{C21FEBE0-F911-4412-8F7A-3581F7B10C24}" sibTransId="{19E86E66-F2D9-4178-8887-548649CFE09D}"/>
    <dgm:cxn modelId="{D880F08F-8CE9-4F1A-A4A4-663247196F15}" srcId="{47B0FAEF-E6AA-477F-A6B9-CBFA30FD88D6}" destId="{BA1BFD5F-EC35-41B1-8EE9-B433390480EE}" srcOrd="1" destOrd="0" parTransId="{85BF60E3-4AFE-4CB1-8C2B-333688818A61}" sibTransId="{490627D1-8640-4BDC-A95C-01210C235A8C}"/>
    <dgm:cxn modelId="{52B53F90-D0FC-4930-BD26-9A7E64EFFF66}" srcId="{81552855-9F8C-4A91-9C9B-8C76A1715082}" destId="{8436BAAF-203D-4A16-95B8-663A715625BF}" srcOrd="0" destOrd="0" parTransId="{0FAB05F8-D1F0-4A0F-9E51-E6F55707CACA}" sibTransId="{F80C6023-87C0-4832-B82A-1539C29ED2AE}"/>
    <dgm:cxn modelId="{DAD37FA0-3671-4072-8C8C-243D489BA76F}" srcId="{7BDF0F13-76AA-4B8E-8F19-C433AA6A492E}" destId="{47B0FAEF-E6AA-477F-A6B9-CBFA30FD88D6}" srcOrd="2" destOrd="0" parTransId="{04A48546-3BBC-4230-9EA8-874E822900EC}" sibTransId="{B6847B14-D475-49EB-B066-113640005F37}"/>
    <dgm:cxn modelId="{3A302ED3-9A60-47DB-B86D-06DB62BF8B59}" type="presOf" srcId="{8F037009-CBDD-4C96-871F-E39E7003C0FC}" destId="{3FA6F5BC-AADC-4620-9A72-2D79D2941008}" srcOrd="0" destOrd="2" presId="urn:microsoft.com/office/officeart/2005/8/layout/vList5"/>
    <dgm:cxn modelId="{13EE52D7-2D0E-4277-B129-D79326E9AE14}" srcId="{7BDF0F13-76AA-4B8E-8F19-C433AA6A492E}" destId="{81552855-9F8C-4A91-9C9B-8C76A1715082}" srcOrd="0" destOrd="0" parTransId="{0F5099C6-4223-4BD6-B7C6-56F3C32CCA5B}" sibTransId="{E7BCB7B4-DADF-43CE-82C9-A85FD83B2F49}"/>
    <dgm:cxn modelId="{D83497DE-4650-41EC-8871-F8B297B7D46B}" type="presOf" srcId="{7BDF0F13-76AA-4B8E-8F19-C433AA6A492E}" destId="{B26C631A-023E-4185-BC46-E6447F381796}" srcOrd="0" destOrd="0" presId="urn:microsoft.com/office/officeart/2005/8/layout/vList5"/>
    <dgm:cxn modelId="{F56CF1DF-1A79-4C9E-BED5-13FAD7ECA668}" srcId="{47B0FAEF-E6AA-477F-A6B9-CBFA30FD88D6}" destId="{6F342C13-A093-475E-845E-D54FD3D93F70}" srcOrd="0" destOrd="0" parTransId="{4E1001E3-5979-4AE0-BC2C-3E17A1FE27E2}" sibTransId="{06188B04-500F-4190-80F5-AAFC9B278800}"/>
    <dgm:cxn modelId="{0FB51AE1-EBF2-489E-A146-32A9859F57E3}" srcId="{81552855-9F8C-4A91-9C9B-8C76A1715082}" destId="{8F037009-CBDD-4C96-871F-E39E7003C0FC}" srcOrd="2" destOrd="0" parTransId="{D248CD70-9EDF-436E-9D35-9DFEC10EAB7E}" sibTransId="{F675D728-7BFC-496C-AB4F-D40E1C17B064}"/>
    <dgm:cxn modelId="{4A5DD9E2-A022-4EA5-B8B3-F5394DF5656E}" type="presOf" srcId="{31077D89-8DBE-4212-B5B1-B8E172CDFFF7}" destId="{B130380F-53C2-4F9F-B9B7-59DB5A2085B1}" srcOrd="0" destOrd="0" presId="urn:microsoft.com/office/officeart/2005/8/layout/vList5"/>
    <dgm:cxn modelId="{1C299DE8-D279-48DA-B2BA-E05F19E2AE3D}" type="presOf" srcId="{6F342C13-A093-475E-845E-D54FD3D93F70}" destId="{77B875E8-F15D-4DDD-84C0-EBA62F8ABF42}" srcOrd="0" destOrd="0" presId="urn:microsoft.com/office/officeart/2005/8/layout/vList5"/>
    <dgm:cxn modelId="{76849FF4-4C2A-4231-B12F-51B5DB6905EA}" type="presOf" srcId="{2D0B669D-8220-44EA-9B0B-23D28E2DC1EB}" destId="{B130380F-53C2-4F9F-B9B7-59DB5A2085B1}" srcOrd="0" destOrd="1" presId="urn:microsoft.com/office/officeart/2005/8/layout/vList5"/>
    <dgm:cxn modelId="{B265E3FD-B773-4E07-B1A1-EAFB2CD0385B}" type="presOf" srcId="{BA1BFD5F-EC35-41B1-8EE9-B433390480EE}" destId="{77B875E8-F15D-4DDD-84C0-EBA62F8ABF42}" srcOrd="0" destOrd="1" presId="urn:microsoft.com/office/officeart/2005/8/layout/vList5"/>
    <dgm:cxn modelId="{F651B840-CB6C-40EC-B8D9-1C16941D0C1C}" type="presParOf" srcId="{B26C631A-023E-4185-BC46-E6447F381796}" destId="{2A3FEB41-0B1B-4A5C-9F78-4B556C023237}" srcOrd="0" destOrd="0" presId="urn:microsoft.com/office/officeart/2005/8/layout/vList5"/>
    <dgm:cxn modelId="{FA7705B8-6959-42CE-97D2-10947D3505F2}" type="presParOf" srcId="{2A3FEB41-0B1B-4A5C-9F78-4B556C023237}" destId="{28D37F24-5EC7-406A-A6AB-ACFE3BC91C91}" srcOrd="0" destOrd="0" presId="urn:microsoft.com/office/officeart/2005/8/layout/vList5"/>
    <dgm:cxn modelId="{1015DAA1-A5BA-4D64-A78D-F4B629F5A184}" type="presParOf" srcId="{2A3FEB41-0B1B-4A5C-9F78-4B556C023237}" destId="{3FA6F5BC-AADC-4620-9A72-2D79D2941008}" srcOrd="1" destOrd="0" presId="urn:microsoft.com/office/officeart/2005/8/layout/vList5"/>
    <dgm:cxn modelId="{9CE3EDD0-0A1D-418A-9ADF-94B605685364}" type="presParOf" srcId="{B26C631A-023E-4185-BC46-E6447F381796}" destId="{CB9E9DDC-F7AA-45A7-9178-D88793BEB135}" srcOrd="1" destOrd="0" presId="urn:microsoft.com/office/officeart/2005/8/layout/vList5"/>
    <dgm:cxn modelId="{46371112-84D6-4D96-BC87-0E404BBE0D5D}" type="presParOf" srcId="{B26C631A-023E-4185-BC46-E6447F381796}" destId="{41F925CD-C7AC-4F0E-8610-3DEB6664E234}" srcOrd="2" destOrd="0" presId="urn:microsoft.com/office/officeart/2005/8/layout/vList5"/>
    <dgm:cxn modelId="{87168280-D0DC-497F-AE69-28442631C1ED}" type="presParOf" srcId="{41F925CD-C7AC-4F0E-8610-3DEB6664E234}" destId="{AA4A9EF8-9C56-4550-A1AA-5455F31BAFFE}" srcOrd="0" destOrd="0" presId="urn:microsoft.com/office/officeart/2005/8/layout/vList5"/>
    <dgm:cxn modelId="{918B02DD-D775-4836-AB4F-CEE7169EFAE7}" type="presParOf" srcId="{41F925CD-C7AC-4F0E-8610-3DEB6664E234}" destId="{B130380F-53C2-4F9F-B9B7-59DB5A2085B1}" srcOrd="1" destOrd="0" presId="urn:microsoft.com/office/officeart/2005/8/layout/vList5"/>
    <dgm:cxn modelId="{498ED999-56D8-417E-AB98-BEB54777ABF2}" type="presParOf" srcId="{B26C631A-023E-4185-BC46-E6447F381796}" destId="{5CE0E394-5D03-4A29-A963-1E2282CECF48}" srcOrd="3" destOrd="0" presId="urn:microsoft.com/office/officeart/2005/8/layout/vList5"/>
    <dgm:cxn modelId="{44580B18-8934-4D66-8B55-D4583FF65BE9}" type="presParOf" srcId="{B26C631A-023E-4185-BC46-E6447F381796}" destId="{ADB73E77-186E-44A7-AECC-F02D2CF3531B}" srcOrd="4" destOrd="0" presId="urn:microsoft.com/office/officeart/2005/8/layout/vList5"/>
    <dgm:cxn modelId="{8AC34E85-4DD9-49A9-A4ED-0B8AB5B37E52}" type="presParOf" srcId="{ADB73E77-186E-44A7-AECC-F02D2CF3531B}" destId="{2A65655A-AC10-4B7D-BB2B-568E1CEA6B79}" srcOrd="0" destOrd="0" presId="urn:microsoft.com/office/officeart/2005/8/layout/vList5"/>
    <dgm:cxn modelId="{BFBA02E4-D533-4E4A-BEBD-A345CD719CEF}" type="presParOf" srcId="{ADB73E77-186E-44A7-AECC-F02D2CF3531B}" destId="{77B875E8-F15D-4DDD-84C0-EBA62F8ABF42}"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82BDF9-A224-45C2-8526-4003FD4BD554}" type="doc">
      <dgm:prSet loTypeId="urn:microsoft.com/office/officeart/2005/8/layout/hierarchy2#3" loCatId="hierarchy" qsTypeId="urn:microsoft.com/office/officeart/2005/8/quickstyle/simple1#6" qsCatId="simple" csTypeId="urn:microsoft.com/office/officeart/2005/8/colors/colorful4#1" csCatId="colorful" phldr="1"/>
      <dgm:spPr/>
      <dgm:t>
        <a:bodyPr/>
        <a:lstStyle/>
        <a:p>
          <a:endParaRPr lang="zh-CN" altLang="en-US"/>
        </a:p>
      </dgm:t>
    </dgm:pt>
    <dgm:pt modelId="{060D5FA9-91E2-479A-B28B-962F433EEA42}">
      <dgm:prSet phldrT="[文本]" custT="1"/>
      <dgm:spPr/>
      <dgm:t>
        <a:bodyPr/>
        <a:lstStyle/>
        <a:p>
          <a:pPr>
            <a:lnSpc>
              <a:spcPct val="100000"/>
            </a:lnSpc>
            <a:spcAft>
              <a:spcPts val="0"/>
            </a:spcAft>
          </a:pPr>
          <a:r>
            <a:rPr lang="zh-CN" altLang="en-US" sz="2000" b="1" dirty="0">
              <a:latin typeface="微软雅黑" panose="020B0503020204020204" pitchFamily="34" charset="-122"/>
              <a:ea typeface="微软雅黑" panose="020B0503020204020204" pitchFamily="34" charset="-122"/>
            </a:rPr>
            <a:t>压力容器</a:t>
          </a:r>
          <a:endParaRPr lang="en-US" altLang="zh-CN" sz="2000" b="1" dirty="0">
            <a:latin typeface="华文中宋" panose="02010600040101010101" pitchFamily="2" charset="-122"/>
            <a:ea typeface="华文中宋" panose="02010600040101010101" pitchFamily="2" charset="-122"/>
          </a:endParaRPr>
        </a:p>
        <a:p>
          <a:pPr>
            <a:lnSpc>
              <a:spcPct val="100000"/>
            </a:lnSpc>
            <a:spcAft>
              <a:spcPts val="0"/>
            </a:spcAft>
          </a:pPr>
          <a:r>
            <a:rPr lang="zh-CN" altLang="en-US" sz="2000" b="1" dirty="0">
              <a:latin typeface="微软雅黑" panose="020B0503020204020204" pitchFamily="34" charset="-122"/>
              <a:ea typeface="微软雅黑" panose="020B0503020204020204" pitchFamily="34" charset="-122"/>
            </a:rPr>
            <a:t>安全状况</a:t>
          </a:r>
          <a:endParaRPr lang="zh-CN" altLang="en-US" sz="2000" b="1" dirty="0">
            <a:latin typeface="华文中宋" panose="02010600040101010101" pitchFamily="2" charset="-122"/>
            <a:ea typeface="华文中宋" panose="02010600040101010101" pitchFamily="2" charset="-122"/>
          </a:endParaRPr>
        </a:p>
      </dgm:t>
    </dgm:pt>
    <dgm:pt modelId="{F4BE9AA1-FB95-4993-B767-C6E783027C8D}" cxnId="{436010E9-A850-4B93-A20B-37FFBF2008EA}" type="parTrans">
      <dgm:prSet/>
      <dgm:spPr/>
      <dgm:t>
        <a:bodyPr/>
        <a:lstStyle/>
        <a:p>
          <a:endParaRPr lang="zh-CN" altLang="en-US"/>
        </a:p>
      </dgm:t>
    </dgm:pt>
    <dgm:pt modelId="{9BA4CCF1-FBE3-4566-87B9-D61557A0A828}" cxnId="{436010E9-A850-4B93-A20B-37FFBF2008EA}" type="sibTrans">
      <dgm:prSet/>
      <dgm:spPr/>
      <dgm:t>
        <a:bodyPr/>
        <a:lstStyle/>
        <a:p>
          <a:endParaRPr lang="zh-CN" altLang="en-US"/>
        </a:p>
      </dgm:t>
    </dgm:pt>
    <dgm:pt modelId="{2E1BF6E4-39D2-4DFC-839F-65F59EC97EDB}">
      <dgm:prSet phldrT="[文本]" custT="1"/>
      <dgm:spPr/>
      <dgm:t>
        <a:bodyPr/>
        <a:lstStyle/>
        <a:p>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gm:t>
    </dgm:pt>
    <dgm:pt modelId="{F884116F-F61F-4BC2-BB98-AAB3FF996C02}" cxnId="{3B3C4F4D-FF09-4CB6-9479-7CB874DFD254}" type="parTrans">
      <dgm:prSet/>
      <dgm:spPr/>
      <dgm:t>
        <a:bodyPr/>
        <a:lstStyle/>
        <a:p>
          <a:endParaRPr lang="zh-CN" altLang="en-US"/>
        </a:p>
      </dgm:t>
    </dgm:pt>
    <dgm:pt modelId="{4925C6D2-3A0D-4193-B747-0673B0186513}" cxnId="{3B3C4F4D-FF09-4CB6-9479-7CB874DFD254}" type="sibTrans">
      <dgm:prSet/>
      <dgm:spPr/>
      <dgm:t>
        <a:bodyPr/>
        <a:lstStyle/>
        <a:p>
          <a:endParaRPr lang="zh-CN" altLang="en-US"/>
        </a:p>
      </dgm:t>
    </dgm:pt>
    <dgm:pt modelId="{ABBF19F9-17B0-4A0D-9A3D-098CE47706FB}">
      <dgm:prSet phldrT="[文本]" custT="1"/>
      <dgm:spPr/>
      <dgm:t>
        <a:bodyPr/>
        <a:lstStyle/>
        <a:p>
          <a:pPr algn="just"/>
          <a:r>
            <a:rPr lang="zh-CN" altLang="en-US" sz="1600" b="0" dirty="0">
              <a:latin typeface="微软雅黑" panose="020B0503020204020204" pitchFamily="34" charset="-122"/>
              <a:ea typeface="微软雅黑" panose="020B0503020204020204" pitchFamily="34" charset="-122"/>
            </a:rPr>
            <a:t>一般每</a:t>
          </a:r>
          <a:r>
            <a:rPr lang="en-US" altLang="zh-CN" sz="1600" b="0" dirty="0">
              <a:latin typeface="微软雅黑" panose="020B0503020204020204" pitchFamily="34" charset="-122"/>
              <a:ea typeface="微软雅黑" panose="020B0503020204020204" pitchFamily="34" charset="-122"/>
            </a:rPr>
            <a:t>6</a:t>
          </a:r>
          <a:r>
            <a:rPr lang="zh-CN" altLang="en-US" sz="1600" b="0" dirty="0">
              <a:latin typeface="微软雅黑" panose="020B0503020204020204" pitchFamily="34" charset="-122"/>
              <a:ea typeface="微软雅黑" panose="020B0503020204020204" pitchFamily="34" charset="-122"/>
            </a:rPr>
            <a:t>年检验一次</a:t>
          </a:r>
          <a:endParaRPr lang="zh-CN" altLang="en-US" sz="1600" b="0" dirty="0">
            <a:latin typeface="华文中宋" panose="02010600040101010101" pitchFamily="2" charset="-122"/>
            <a:ea typeface="华文中宋" panose="02010600040101010101" pitchFamily="2" charset="-122"/>
          </a:endParaRPr>
        </a:p>
      </dgm:t>
    </dgm:pt>
    <dgm:pt modelId="{7CD5DCFE-6C22-4CEB-B24E-62C0486AE3E9}" cxnId="{C47E127D-7E81-41E7-9153-29CA01E400D1}" type="parTrans">
      <dgm:prSet/>
      <dgm:spPr/>
      <dgm:t>
        <a:bodyPr/>
        <a:lstStyle/>
        <a:p>
          <a:endParaRPr lang="zh-CN" altLang="en-US"/>
        </a:p>
      </dgm:t>
    </dgm:pt>
    <dgm:pt modelId="{1E26BF8D-9264-4B03-855A-B9F8362E0570}" cxnId="{C47E127D-7E81-41E7-9153-29CA01E400D1}" type="sibTrans">
      <dgm:prSet/>
      <dgm:spPr/>
      <dgm:t>
        <a:bodyPr/>
        <a:lstStyle/>
        <a:p>
          <a:endParaRPr lang="zh-CN" altLang="en-US"/>
        </a:p>
      </dgm:t>
    </dgm:pt>
    <dgm:pt modelId="{4B6EDAF4-1800-4E4C-AD96-3FC4FF246B97}">
      <dgm:prSet phldrT="[文本]" custT="1"/>
      <dgm:spPr/>
      <dgm:t>
        <a:bodyPr/>
        <a:lstStyle/>
        <a:p>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gm:t>
    </dgm:pt>
    <dgm:pt modelId="{592CAE99-F4D7-4044-831A-F6C895DB8128}" cxnId="{54FA9EE4-2926-4E37-8F94-E94E7BE8D7D5}" type="parTrans">
      <dgm:prSet/>
      <dgm:spPr/>
      <dgm:t>
        <a:bodyPr/>
        <a:lstStyle/>
        <a:p>
          <a:endParaRPr lang="zh-CN" altLang="en-US"/>
        </a:p>
      </dgm:t>
    </dgm:pt>
    <dgm:pt modelId="{C8D05E5C-6329-4DB5-8A6F-D50C9CF682F7}" cxnId="{54FA9EE4-2926-4E37-8F94-E94E7BE8D7D5}" type="sibTrans">
      <dgm:prSet/>
      <dgm:spPr/>
      <dgm:t>
        <a:bodyPr/>
        <a:lstStyle/>
        <a:p>
          <a:endParaRPr lang="zh-CN" altLang="en-US"/>
        </a:p>
      </dgm:t>
    </dgm:pt>
    <dgm:pt modelId="{67ADCDFB-86BE-46CC-8215-B50D33EBBAE3}">
      <dgm:prSet phldrT="[文本]" custT="1"/>
      <dgm:spPr/>
      <dgm:t>
        <a:bodyPr/>
        <a:lstStyle/>
        <a:p>
          <a:pPr algn="just"/>
          <a:r>
            <a:rPr lang="zh-CN" altLang="en-US" sz="1600" b="0" dirty="0">
              <a:latin typeface="微软雅黑" panose="020B0503020204020204" pitchFamily="34" charset="-122"/>
              <a:ea typeface="微软雅黑" panose="020B0503020204020204" pitchFamily="34" charset="-122"/>
            </a:rPr>
            <a:t>一般每</a:t>
          </a:r>
          <a:r>
            <a:rPr lang="en-US" altLang="zh-CN" sz="1600" b="0" dirty="0">
              <a:latin typeface="微软雅黑" panose="020B0503020204020204" pitchFamily="34" charset="-122"/>
              <a:ea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rPr>
            <a:t>年至</a:t>
          </a:r>
          <a:r>
            <a:rPr lang="en-US" altLang="zh-CN" sz="1600" b="0" dirty="0">
              <a:latin typeface="微软雅黑" panose="020B0503020204020204" pitchFamily="34" charset="-122"/>
              <a:ea typeface="微软雅黑" panose="020B0503020204020204" pitchFamily="34" charset="-122"/>
            </a:rPr>
            <a:t>6</a:t>
          </a:r>
          <a:r>
            <a:rPr lang="zh-CN" altLang="en-US" sz="1600" b="0" dirty="0">
              <a:latin typeface="微软雅黑" panose="020B0503020204020204" pitchFamily="34" charset="-122"/>
              <a:ea typeface="微软雅黑" panose="020B0503020204020204" pitchFamily="34" charset="-122"/>
            </a:rPr>
            <a:t>年检验一次</a:t>
          </a:r>
          <a:endParaRPr lang="zh-CN" altLang="en-US" sz="1600" b="0" dirty="0">
            <a:latin typeface="华文中宋" panose="02010600040101010101" pitchFamily="2" charset="-122"/>
            <a:ea typeface="华文中宋" panose="02010600040101010101" pitchFamily="2" charset="-122"/>
          </a:endParaRPr>
        </a:p>
      </dgm:t>
    </dgm:pt>
    <dgm:pt modelId="{0E583738-5E15-4E90-91DE-4F7EF7E8FFCF}" cxnId="{2D08DA90-EAD3-44A6-9FD6-29F7CC0D8535}" type="parTrans">
      <dgm:prSet/>
      <dgm:spPr/>
      <dgm:t>
        <a:bodyPr/>
        <a:lstStyle/>
        <a:p>
          <a:endParaRPr lang="zh-CN" altLang="en-US"/>
        </a:p>
      </dgm:t>
    </dgm:pt>
    <dgm:pt modelId="{DCA00ED5-F625-4A2F-AFEE-AFC687C159E3}" cxnId="{2D08DA90-EAD3-44A6-9FD6-29F7CC0D8535}" type="sibTrans">
      <dgm:prSet/>
      <dgm:spPr/>
      <dgm:t>
        <a:bodyPr/>
        <a:lstStyle/>
        <a:p>
          <a:endParaRPr lang="zh-CN" altLang="en-US"/>
        </a:p>
      </dgm:t>
    </dgm:pt>
    <dgm:pt modelId="{D50DD550-4591-4142-A56F-1A7F9A843C54}">
      <dgm:prSet phldrT="[文本]" custT="1"/>
      <dgm:spPr/>
      <dgm:t>
        <a:bodyPr/>
        <a:lstStyle/>
        <a:p>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gm:t>
    </dgm:pt>
    <dgm:pt modelId="{05A61C86-243A-440A-A80C-9E8B1191AB83}" cxnId="{5CCB1D8E-5056-4AF7-BC59-4260DC2DDB16}" type="parTrans">
      <dgm:prSet/>
      <dgm:spPr/>
      <dgm:t>
        <a:bodyPr/>
        <a:lstStyle/>
        <a:p>
          <a:endParaRPr lang="zh-CN" altLang="en-US"/>
        </a:p>
      </dgm:t>
    </dgm:pt>
    <dgm:pt modelId="{FA8B1707-248F-4E9A-8E7C-E34F1DD1EB93}" cxnId="{5CCB1D8E-5056-4AF7-BC59-4260DC2DDB16}" type="sibTrans">
      <dgm:prSet/>
      <dgm:spPr/>
      <dgm:t>
        <a:bodyPr/>
        <a:lstStyle/>
        <a:p>
          <a:endParaRPr lang="zh-CN" altLang="en-US"/>
        </a:p>
      </dgm:t>
    </dgm:pt>
    <dgm:pt modelId="{3BDF3DAF-29A9-4C62-9311-5CD61399A9C0}">
      <dgm:prSet phldrT="[文本]" custT="1"/>
      <dgm:spPr/>
      <dgm:t>
        <a:bodyPr/>
        <a:lstStyle/>
        <a:p>
          <a:pPr algn="just"/>
          <a:r>
            <a:rPr lang="zh-CN" altLang="en-US" sz="1600" b="0" dirty="0">
              <a:latin typeface="微软雅黑" panose="020B0503020204020204" pitchFamily="34" charset="-122"/>
              <a:ea typeface="微软雅黑" panose="020B0503020204020204" pitchFamily="34" charset="-122"/>
            </a:rPr>
            <a:t>监控使用，其检验周期由检验机构确定</a:t>
          </a:r>
          <a:endParaRPr lang="zh-CN" altLang="en-US" sz="1600" b="0" dirty="0">
            <a:latin typeface="华文中宋" panose="02010600040101010101" pitchFamily="2" charset="-122"/>
            <a:ea typeface="华文中宋" panose="02010600040101010101" pitchFamily="2" charset="-122"/>
          </a:endParaRPr>
        </a:p>
      </dgm:t>
    </dgm:pt>
    <dgm:pt modelId="{3652C5A9-9B00-4CC1-925E-07CC59B2C88E}" cxnId="{7FCBF1F1-B11B-4168-B47B-C73265F0C2BC}" type="parTrans">
      <dgm:prSet/>
      <dgm:spPr/>
      <dgm:t>
        <a:bodyPr/>
        <a:lstStyle/>
        <a:p>
          <a:endParaRPr lang="zh-CN" altLang="en-US"/>
        </a:p>
      </dgm:t>
    </dgm:pt>
    <dgm:pt modelId="{5911EEF7-AB2C-432D-B525-DC976473D9AB}" cxnId="{7FCBF1F1-B11B-4168-B47B-C73265F0C2BC}" type="sibTrans">
      <dgm:prSet/>
      <dgm:spPr/>
      <dgm:t>
        <a:bodyPr/>
        <a:lstStyle/>
        <a:p>
          <a:endParaRPr lang="zh-CN" altLang="en-US"/>
        </a:p>
      </dgm:t>
    </dgm:pt>
    <dgm:pt modelId="{ED2FD7F2-CC3D-465D-B4B5-49E90AC9D433}">
      <dgm:prSet phldrT="[文本]" custT="1"/>
      <dgm:spPr/>
      <dgm:t>
        <a:bodyPr/>
        <a:lstStyle/>
        <a:p>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gm:t>
    </dgm:pt>
    <dgm:pt modelId="{5CA23EC4-939B-4AEE-8931-ECCDA2382DDB}" cxnId="{04A73CCF-A561-4063-9B78-3B6520466057}" type="parTrans">
      <dgm:prSet/>
      <dgm:spPr/>
      <dgm:t>
        <a:bodyPr/>
        <a:lstStyle/>
        <a:p>
          <a:endParaRPr lang="zh-CN" altLang="en-US"/>
        </a:p>
      </dgm:t>
    </dgm:pt>
    <dgm:pt modelId="{7FFC42E4-EE0F-4C3A-8D9D-5ADF5EB80CA6}" cxnId="{04A73CCF-A561-4063-9B78-3B6520466057}" type="sibTrans">
      <dgm:prSet/>
      <dgm:spPr/>
      <dgm:t>
        <a:bodyPr/>
        <a:lstStyle/>
        <a:p>
          <a:endParaRPr lang="zh-CN" altLang="en-US"/>
        </a:p>
      </dgm:t>
    </dgm:pt>
    <dgm:pt modelId="{A5B5F7CE-4F4D-4321-BCF5-C51DD6C4E86A}">
      <dgm:prSet phldrT="[文本]" custT="1"/>
      <dgm:spPr/>
      <dgm:t>
        <a:bodyPr/>
        <a:lstStyle/>
        <a:p>
          <a:pPr algn="just"/>
          <a:r>
            <a:rPr lang="zh-CN" altLang="en-US" sz="1600" b="0" dirty="0">
              <a:latin typeface="微软雅黑" panose="020B0503020204020204" pitchFamily="34" charset="-122"/>
              <a:ea typeface="微软雅黑" panose="020B0503020204020204" pitchFamily="34" charset="-122"/>
            </a:rPr>
            <a:t>应对缺陷进行处理，否则不得继续使用</a:t>
          </a:r>
          <a:endParaRPr lang="zh-CN" altLang="en-US" sz="1600" b="0" dirty="0">
            <a:latin typeface="华文中宋" panose="02010600040101010101" pitchFamily="2" charset="-122"/>
            <a:ea typeface="华文中宋" panose="02010600040101010101" pitchFamily="2" charset="-122"/>
          </a:endParaRPr>
        </a:p>
      </dgm:t>
    </dgm:pt>
    <dgm:pt modelId="{13F27A3C-2F55-48CC-B6D9-CC3C81B0DCEC}" cxnId="{20F798A9-D16C-40FE-B879-6FCE8F9CEAD6}" type="parTrans">
      <dgm:prSet/>
      <dgm:spPr/>
      <dgm:t>
        <a:bodyPr/>
        <a:lstStyle/>
        <a:p>
          <a:endParaRPr lang="zh-CN" altLang="en-US"/>
        </a:p>
      </dgm:t>
    </dgm:pt>
    <dgm:pt modelId="{79E12600-FE0E-4C7D-9C5A-8B1E275D5640}" cxnId="{20F798A9-D16C-40FE-B879-6FCE8F9CEAD6}" type="sibTrans">
      <dgm:prSet/>
      <dgm:spPr/>
      <dgm:t>
        <a:bodyPr/>
        <a:lstStyle/>
        <a:p>
          <a:endParaRPr lang="zh-CN" altLang="en-US"/>
        </a:p>
      </dgm:t>
    </dgm:pt>
    <dgm:pt modelId="{4ED155EB-E17B-4F9F-8BF1-264A204DA8EE}" type="pres">
      <dgm:prSet presAssocID="{5582BDF9-A224-45C2-8526-4003FD4BD554}" presName="diagram" presStyleCnt="0">
        <dgm:presLayoutVars>
          <dgm:chPref val="1"/>
          <dgm:dir/>
          <dgm:animOne val="branch"/>
          <dgm:animLvl val="lvl"/>
          <dgm:resizeHandles val="exact"/>
        </dgm:presLayoutVars>
      </dgm:prSet>
      <dgm:spPr/>
    </dgm:pt>
    <dgm:pt modelId="{D24164D7-1A4C-4F28-816C-01EEE6ACBB0A}" type="pres">
      <dgm:prSet presAssocID="{060D5FA9-91E2-479A-B28B-962F433EEA42}" presName="root1" presStyleCnt="0"/>
      <dgm:spPr/>
    </dgm:pt>
    <dgm:pt modelId="{42732AA8-0AE0-421E-87B5-815A70DB16BD}" type="pres">
      <dgm:prSet presAssocID="{060D5FA9-91E2-479A-B28B-962F433EEA42}" presName="LevelOneTextNode" presStyleLbl="node0" presStyleIdx="0" presStyleCnt="1">
        <dgm:presLayoutVars>
          <dgm:chPref val="3"/>
        </dgm:presLayoutVars>
      </dgm:prSet>
      <dgm:spPr/>
    </dgm:pt>
    <dgm:pt modelId="{E7425AE4-56C5-485B-8F95-2897D4D108D2}" type="pres">
      <dgm:prSet presAssocID="{060D5FA9-91E2-479A-B28B-962F433EEA42}" presName="level2hierChild" presStyleCnt="0"/>
      <dgm:spPr/>
    </dgm:pt>
    <dgm:pt modelId="{AF3664CB-1E96-4E10-94D2-DD7C117B3CD5}" type="pres">
      <dgm:prSet presAssocID="{F884116F-F61F-4BC2-BB98-AAB3FF996C02}" presName="conn2-1" presStyleLbl="parChTrans1D2" presStyleIdx="0" presStyleCnt="4"/>
      <dgm:spPr/>
    </dgm:pt>
    <dgm:pt modelId="{2F01175E-C232-489D-BDC5-98141AE3B1FC}" type="pres">
      <dgm:prSet presAssocID="{F884116F-F61F-4BC2-BB98-AAB3FF996C02}" presName="connTx" presStyleLbl="parChTrans1D2" presStyleIdx="0" presStyleCnt="4"/>
      <dgm:spPr/>
    </dgm:pt>
    <dgm:pt modelId="{5F53CD47-7483-49BD-8F57-F79D39B77F3F}" type="pres">
      <dgm:prSet presAssocID="{2E1BF6E4-39D2-4DFC-839F-65F59EC97EDB}" presName="root2" presStyleCnt="0"/>
      <dgm:spPr/>
    </dgm:pt>
    <dgm:pt modelId="{30D5FFF6-48A0-4C76-B924-F9175ED2E18E}" type="pres">
      <dgm:prSet presAssocID="{2E1BF6E4-39D2-4DFC-839F-65F59EC97EDB}" presName="LevelTwoTextNode" presStyleLbl="node2" presStyleIdx="0" presStyleCnt="4">
        <dgm:presLayoutVars>
          <dgm:chPref val="3"/>
        </dgm:presLayoutVars>
      </dgm:prSet>
      <dgm:spPr/>
    </dgm:pt>
    <dgm:pt modelId="{20F4F45A-345E-4DFA-B274-AAA50187F471}" type="pres">
      <dgm:prSet presAssocID="{2E1BF6E4-39D2-4DFC-839F-65F59EC97EDB}" presName="level3hierChild" presStyleCnt="0"/>
      <dgm:spPr/>
    </dgm:pt>
    <dgm:pt modelId="{117C633F-78EB-47F1-A157-6578334E6C98}" type="pres">
      <dgm:prSet presAssocID="{7CD5DCFE-6C22-4CEB-B24E-62C0486AE3E9}" presName="conn2-1" presStyleLbl="parChTrans1D3" presStyleIdx="0" presStyleCnt="4"/>
      <dgm:spPr/>
    </dgm:pt>
    <dgm:pt modelId="{7F8944CB-B007-4A8A-A751-779496874461}" type="pres">
      <dgm:prSet presAssocID="{7CD5DCFE-6C22-4CEB-B24E-62C0486AE3E9}" presName="connTx" presStyleLbl="parChTrans1D3" presStyleIdx="0" presStyleCnt="4"/>
      <dgm:spPr/>
    </dgm:pt>
    <dgm:pt modelId="{7EAF03DB-11FD-48CC-8440-77B4A86D8872}" type="pres">
      <dgm:prSet presAssocID="{ABBF19F9-17B0-4A0D-9A3D-098CE47706FB}" presName="root2" presStyleCnt="0"/>
      <dgm:spPr/>
    </dgm:pt>
    <dgm:pt modelId="{A64D84BB-42B4-4F84-B3F5-FDCB7E6882AE}" type="pres">
      <dgm:prSet presAssocID="{ABBF19F9-17B0-4A0D-9A3D-098CE47706FB}" presName="LevelTwoTextNode" presStyleLbl="node3" presStyleIdx="0" presStyleCnt="4" custScaleX="178747">
        <dgm:presLayoutVars>
          <dgm:chPref val="3"/>
        </dgm:presLayoutVars>
      </dgm:prSet>
      <dgm:spPr/>
    </dgm:pt>
    <dgm:pt modelId="{592917FC-A877-4E47-92D4-EDB21DDC0336}" type="pres">
      <dgm:prSet presAssocID="{ABBF19F9-17B0-4A0D-9A3D-098CE47706FB}" presName="level3hierChild" presStyleCnt="0"/>
      <dgm:spPr/>
    </dgm:pt>
    <dgm:pt modelId="{500DE55F-BBA9-4A3F-B056-859165D043AC}" type="pres">
      <dgm:prSet presAssocID="{592CAE99-F4D7-4044-831A-F6C895DB8128}" presName="conn2-1" presStyleLbl="parChTrans1D2" presStyleIdx="1" presStyleCnt="4"/>
      <dgm:spPr/>
    </dgm:pt>
    <dgm:pt modelId="{CD3D3307-BF6B-409C-9EDE-F14F7284E6E6}" type="pres">
      <dgm:prSet presAssocID="{592CAE99-F4D7-4044-831A-F6C895DB8128}" presName="connTx" presStyleLbl="parChTrans1D2" presStyleIdx="1" presStyleCnt="4"/>
      <dgm:spPr/>
    </dgm:pt>
    <dgm:pt modelId="{F99D3B17-FB8B-43E7-9E2C-146C73F4B3DC}" type="pres">
      <dgm:prSet presAssocID="{4B6EDAF4-1800-4E4C-AD96-3FC4FF246B97}" presName="root2" presStyleCnt="0"/>
      <dgm:spPr/>
    </dgm:pt>
    <dgm:pt modelId="{7D2DB6D4-B05F-4E1B-B528-2A64AA084CE3}" type="pres">
      <dgm:prSet presAssocID="{4B6EDAF4-1800-4E4C-AD96-3FC4FF246B97}" presName="LevelTwoTextNode" presStyleLbl="node2" presStyleIdx="1" presStyleCnt="4">
        <dgm:presLayoutVars>
          <dgm:chPref val="3"/>
        </dgm:presLayoutVars>
      </dgm:prSet>
      <dgm:spPr/>
    </dgm:pt>
    <dgm:pt modelId="{99D7FB74-7822-4A75-A473-3BCB78CF3D16}" type="pres">
      <dgm:prSet presAssocID="{4B6EDAF4-1800-4E4C-AD96-3FC4FF246B97}" presName="level3hierChild" presStyleCnt="0"/>
      <dgm:spPr/>
    </dgm:pt>
    <dgm:pt modelId="{F3E43987-CAC2-43A8-8819-A9E767BA0EAC}" type="pres">
      <dgm:prSet presAssocID="{0E583738-5E15-4E90-91DE-4F7EF7E8FFCF}" presName="conn2-1" presStyleLbl="parChTrans1D3" presStyleIdx="1" presStyleCnt="4"/>
      <dgm:spPr/>
    </dgm:pt>
    <dgm:pt modelId="{D8FFBF41-20B2-4C02-ADDA-E1E62CC57EB6}" type="pres">
      <dgm:prSet presAssocID="{0E583738-5E15-4E90-91DE-4F7EF7E8FFCF}" presName="connTx" presStyleLbl="parChTrans1D3" presStyleIdx="1" presStyleCnt="4"/>
      <dgm:spPr/>
    </dgm:pt>
    <dgm:pt modelId="{16C17FD3-4B84-4A5C-B49B-9BBD7015070A}" type="pres">
      <dgm:prSet presAssocID="{67ADCDFB-86BE-46CC-8215-B50D33EBBAE3}" presName="root2" presStyleCnt="0"/>
      <dgm:spPr/>
    </dgm:pt>
    <dgm:pt modelId="{B4012E87-71DA-4D2A-8C8E-92D13C644701}" type="pres">
      <dgm:prSet presAssocID="{67ADCDFB-86BE-46CC-8215-B50D33EBBAE3}" presName="LevelTwoTextNode" presStyleLbl="node3" presStyleIdx="1" presStyleCnt="4" custScaleX="178747">
        <dgm:presLayoutVars>
          <dgm:chPref val="3"/>
        </dgm:presLayoutVars>
      </dgm:prSet>
      <dgm:spPr/>
    </dgm:pt>
    <dgm:pt modelId="{108C6FAF-27DA-4B46-B594-75E576D825B9}" type="pres">
      <dgm:prSet presAssocID="{67ADCDFB-86BE-46CC-8215-B50D33EBBAE3}" presName="level3hierChild" presStyleCnt="0"/>
      <dgm:spPr/>
    </dgm:pt>
    <dgm:pt modelId="{E8BBE5CA-ACFB-4602-B4E8-3FECE72EEA45}" type="pres">
      <dgm:prSet presAssocID="{05A61C86-243A-440A-A80C-9E8B1191AB83}" presName="conn2-1" presStyleLbl="parChTrans1D2" presStyleIdx="2" presStyleCnt="4"/>
      <dgm:spPr/>
    </dgm:pt>
    <dgm:pt modelId="{24F58CD5-83E2-4131-9D9C-AACC425CD6F8}" type="pres">
      <dgm:prSet presAssocID="{05A61C86-243A-440A-A80C-9E8B1191AB83}" presName="connTx" presStyleLbl="parChTrans1D2" presStyleIdx="2" presStyleCnt="4"/>
      <dgm:spPr/>
    </dgm:pt>
    <dgm:pt modelId="{0FD293F1-2584-4740-A280-F3EABF20EFA8}" type="pres">
      <dgm:prSet presAssocID="{D50DD550-4591-4142-A56F-1A7F9A843C54}" presName="root2" presStyleCnt="0"/>
      <dgm:spPr/>
    </dgm:pt>
    <dgm:pt modelId="{5E823D77-AAFC-4763-8248-13820B2B690A}" type="pres">
      <dgm:prSet presAssocID="{D50DD550-4591-4142-A56F-1A7F9A843C54}" presName="LevelTwoTextNode" presStyleLbl="node2" presStyleIdx="2" presStyleCnt="4">
        <dgm:presLayoutVars>
          <dgm:chPref val="3"/>
        </dgm:presLayoutVars>
      </dgm:prSet>
      <dgm:spPr/>
    </dgm:pt>
    <dgm:pt modelId="{5144E019-23DF-4CE5-988C-5732A244B477}" type="pres">
      <dgm:prSet presAssocID="{D50DD550-4591-4142-A56F-1A7F9A843C54}" presName="level3hierChild" presStyleCnt="0"/>
      <dgm:spPr/>
    </dgm:pt>
    <dgm:pt modelId="{0D7EDBA4-B31B-4200-99F5-7DA85CAC720F}" type="pres">
      <dgm:prSet presAssocID="{3652C5A9-9B00-4CC1-925E-07CC59B2C88E}" presName="conn2-1" presStyleLbl="parChTrans1D3" presStyleIdx="2" presStyleCnt="4"/>
      <dgm:spPr/>
    </dgm:pt>
    <dgm:pt modelId="{72C59D33-F5C9-48EA-A443-699E28D6DB99}" type="pres">
      <dgm:prSet presAssocID="{3652C5A9-9B00-4CC1-925E-07CC59B2C88E}" presName="connTx" presStyleLbl="parChTrans1D3" presStyleIdx="2" presStyleCnt="4"/>
      <dgm:spPr/>
    </dgm:pt>
    <dgm:pt modelId="{43697306-3D0E-47AF-8CCF-66B76E0D3C9E}" type="pres">
      <dgm:prSet presAssocID="{3BDF3DAF-29A9-4C62-9311-5CD61399A9C0}" presName="root2" presStyleCnt="0"/>
      <dgm:spPr/>
    </dgm:pt>
    <dgm:pt modelId="{24B2483A-0BE1-4EF0-BB32-3395D6DEA55F}" type="pres">
      <dgm:prSet presAssocID="{3BDF3DAF-29A9-4C62-9311-5CD61399A9C0}" presName="LevelTwoTextNode" presStyleLbl="node3" presStyleIdx="2" presStyleCnt="4" custScaleX="178747">
        <dgm:presLayoutVars>
          <dgm:chPref val="3"/>
        </dgm:presLayoutVars>
      </dgm:prSet>
      <dgm:spPr/>
    </dgm:pt>
    <dgm:pt modelId="{BE188EA2-B248-4361-9052-DDF0734B3649}" type="pres">
      <dgm:prSet presAssocID="{3BDF3DAF-29A9-4C62-9311-5CD61399A9C0}" presName="level3hierChild" presStyleCnt="0"/>
      <dgm:spPr/>
    </dgm:pt>
    <dgm:pt modelId="{762AC0D8-CB49-4E91-B9A6-C3EE720BAB34}" type="pres">
      <dgm:prSet presAssocID="{5CA23EC4-939B-4AEE-8931-ECCDA2382DDB}" presName="conn2-1" presStyleLbl="parChTrans1D2" presStyleIdx="3" presStyleCnt="4"/>
      <dgm:spPr/>
    </dgm:pt>
    <dgm:pt modelId="{6BD640FB-5665-4370-B710-507E0563438A}" type="pres">
      <dgm:prSet presAssocID="{5CA23EC4-939B-4AEE-8931-ECCDA2382DDB}" presName="connTx" presStyleLbl="parChTrans1D2" presStyleIdx="3" presStyleCnt="4"/>
      <dgm:spPr/>
    </dgm:pt>
    <dgm:pt modelId="{21E09D23-4BDC-47C6-836D-8A2B4719E3A9}" type="pres">
      <dgm:prSet presAssocID="{ED2FD7F2-CC3D-465D-B4B5-49E90AC9D433}" presName="root2" presStyleCnt="0"/>
      <dgm:spPr/>
    </dgm:pt>
    <dgm:pt modelId="{54005F14-7D7D-498C-AFE1-8346828C8B6C}" type="pres">
      <dgm:prSet presAssocID="{ED2FD7F2-CC3D-465D-B4B5-49E90AC9D433}" presName="LevelTwoTextNode" presStyleLbl="node2" presStyleIdx="3" presStyleCnt="4">
        <dgm:presLayoutVars>
          <dgm:chPref val="3"/>
        </dgm:presLayoutVars>
      </dgm:prSet>
      <dgm:spPr/>
    </dgm:pt>
    <dgm:pt modelId="{06475870-8DBC-462C-8F93-F273AEBBC950}" type="pres">
      <dgm:prSet presAssocID="{ED2FD7F2-CC3D-465D-B4B5-49E90AC9D433}" presName="level3hierChild" presStyleCnt="0"/>
      <dgm:spPr/>
    </dgm:pt>
    <dgm:pt modelId="{879E0180-AE75-484F-8C54-BE5C089CD212}" type="pres">
      <dgm:prSet presAssocID="{13F27A3C-2F55-48CC-B6D9-CC3C81B0DCEC}" presName="conn2-1" presStyleLbl="parChTrans1D3" presStyleIdx="3" presStyleCnt="4"/>
      <dgm:spPr/>
    </dgm:pt>
    <dgm:pt modelId="{454BD694-EBE8-49E5-BB78-5ABD5A2048A7}" type="pres">
      <dgm:prSet presAssocID="{13F27A3C-2F55-48CC-B6D9-CC3C81B0DCEC}" presName="connTx" presStyleLbl="parChTrans1D3" presStyleIdx="3" presStyleCnt="4"/>
      <dgm:spPr/>
    </dgm:pt>
    <dgm:pt modelId="{B1534B81-5838-4145-962A-119E920A6F36}" type="pres">
      <dgm:prSet presAssocID="{A5B5F7CE-4F4D-4321-BCF5-C51DD6C4E86A}" presName="root2" presStyleCnt="0"/>
      <dgm:spPr/>
    </dgm:pt>
    <dgm:pt modelId="{745F7EFE-8171-4FB3-BF59-ABDB7E02917E}" type="pres">
      <dgm:prSet presAssocID="{A5B5F7CE-4F4D-4321-BCF5-C51DD6C4E86A}" presName="LevelTwoTextNode" presStyleLbl="node3" presStyleIdx="3" presStyleCnt="4" custScaleX="178747">
        <dgm:presLayoutVars>
          <dgm:chPref val="3"/>
        </dgm:presLayoutVars>
      </dgm:prSet>
      <dgm:spPr/>
    </dgm:pt>
    <dgm:pt modelId="{F6777A33-20EE-4CCD-80D4-279F3B6756E2}" type="pres">
      <dgm:prSet presAssocID="{A5B5F7CE-4F4D-4321-BCF5-C51DD6C4E86A}" presName="level3hierChild" presStyleCnt="0"/>
      <dgm:spPr/>
    </dgm:pt>
  </dgm:ptLst>
  <dgm:cxnLst>
    <dgm:cxn modelId="{36E96208-104F-4A17-BF6F-2E3E3919BF7D}" type="presOf" srcId="{F884116F-F61F-4BC2-BB98-AAB3FF996C02}" destId="{AF3664CB-1E96-4E10-94D2-DD7C117B3CD5}" srcOrd="0" destOrd="0" presId="urn:microsoft.com/office/officeart/2005/8/layout/hierarchy2#3"/>
    <dgm:cxn modelId="{0025BA0A-91A0-463A-B652-9E5866284E3D}" type="presOf" srcId="{D50DD550-4591-4142-A56F-1A7F9A843C54}" destId="{5E823D77-AAFC-4763-8248-13820B2B690A}" srcOrd="0" destOrd="0" presId="urn:microsoft.com/office/officeart/2005/8/layout/hierarchy2#3"/>
    <dgm:cxn modelId="{75FE1C13-AB4B-4044-B242-8FDAE38A6B2B}" type="presOf" srcId="{ABBF19F9-17B0-4A0D-9A3D-098CE47706FB}" destId="{A64D84BB-42B4-4F84-B3F5-FDCB7E6882AE}" srcOrd="0" destOrd="0" presId="urn:microsoft.com/office/officeart/2005/8/layout/hierarchy2#3"/>
    <dgm:cxn modelId="{529C451A-6C44-42F7-9EA9-5952E921829B}" type="presOf" srcId="{13F27A3C-2F55-48CC-B6D9-CC3C81B0DCEC}" destId="{879E0180-AE75-484F-8C54-BE5C089CD212}" srcOrd="0" destOrd="0" presId="urn:microsoft.com/office/officeart/2005/8/layout/hierarchy2#3"/>
    <dgm:cxn modelId="{B1B2C626-0912-4245-B1B7-7D10F0515D02}" type="presOf" srcId="{13F27A3C-2F55-48CC-B6D9-CC3C81B0DCEC}" destId="{454BD694-EBE8-49E5-BB78-5ABD5A2048A7}" srcOrd="1" destOrd="0" presId="urn:microsoft.com/office/officeart/2005/8/layout/hierarchy2#3"/>
    <dgm:cxn modelId="{261DFD2A-C306-48F6-B7AD-E88FCA13DB86}" type="presOf" srcId="{0E583738-5E15-4E90-91DE-4F7EF7E8FFCF}" destId="{F3E43987-CAC2-43A8-8819-A9E767BA0EAC}" srcOrd="0" destOrd="0" presId="urn:microsoft.com/office/officeart/2005/8/layout/hierarchy2#3"/>
    <dgm:cxn modelId="{2E0E8C2B-0766-47A1-812F-E8EEEB5AE1D8}" type="presOf" srcId="{F884116F-F61F-4BC2-BB98-AAB3FF996C02}" destId="{2F01175E-C232-489D-BDC5-98141AE3B1FC}" srcOrd="1" destOrd="0" presId="urn:microsoft.com/office/officeart/2005/8/layout/hierarchy2#3"/>
    <dgm:cxn modelId="{C409952B-3763-48FE-8120-410E66ECF409}" type="presOf" srcId="{5582BDF9-A224-45C2-8526-4003FD4BD554}" destId="{4ED155EB-E17B-4F9F-8BF1-264A204DA8EE}" srcOrd="0" destOrd="0" presId="urn:microsoft.com/office/officeart/2005/8/layout/hierarchy2#3"/>
    <dgm:cxn modelId="{E25D072E-CE66-4042-A9A1-2225CF4584F0}" type="presOf" srcId="{2E1BF6E4-39D2-4DFC-839F-65F59EC97EDB}" destId="{30D5FFF6-48A0-4C76-B924-F9175ED2E18E}" srcOrd="0" destOrd="0" presId="urn:microsoft.com/office/officeart/2005/8/layout/hierarchy2#3"/>
    <dgm:cxn modelId="{36F8A830-B003-421A-BAF9-4254E0EDCD08}" type="presOf" srcId="{4B6EDAF4-1800-4E4C-AD96-3FC4FF246B97}" destId="{7D2DB6D4-B05F-4E1B-B528-2A64AA084CE3}" srcOrd="0" destOrd="0" presId="urn:microsoft.com/office/officeart/2005/8/layout/hierarchy2#3"/>
    <dgm:cxn modelId="{BF53855F-6381-494B-ACEC-12634BEE49F0}" type="presOf" srcId="{3652C5A9-9B00-4CC1-925E-07CC59B2C88E}" destId="{72C59D33-F5C9-48EA-A443-699E28D6DB99}" srcOrd="1" destOrd="0" presId="urn:microsoft.com/office/officeart/2005/8/layout/hierarchy2#3"/>
    <dgm:cxn modelId="{20440543-1801-4F0F-9CE4-212854399890}" type="presOf" srcId="{67ADCDFB-86BE-46CC-8215-B50D33EBBAE3}" destId="{B4012E87-71DA-4D2A-8C8E-92D13C644701}" srcOrd="0" destOrd="0" presId="urn:microsoft.com/office/officeart/2005/8/layout/hierarchy2#3"/>
    <dgm:cxn modelId="{F8931C44-5F72-404F-823A-77D163A1761F}" type="presOf" srcId="{592CAE99-F4D7-4044-831A-F6C895DB8128}" destId="{CD3D3307-BF6B-409C-9EDE-F14F7284E6E6}" srcOrd="1" destOrd="0" presId="urn:microsoft.com/office/officeart/2005/8/layout/hierarchy2#3"/>
    <dgm:cxn modelId="{3B3C4F4D-FF09-4CB6-9479-7CB874DFD254}" srcId="{060D5FA9-91E2-479A-B28B-962F433EEA42}" destId="{2E1BF6E4-39D2-4DFC-839F-65F59EC97EDB}" srcOrd="0" destOrd="0" parTransId="{F884116F-F61F-4BC2-BB98-AAB3FF996C02}" sibTransId="{4925C6D2-3A0D-4193-B747-0673B0186513}"/>
    <dgm:cxn modelId="{FE924151-1866-43F1-B46D-E24486B7A585}" type="presOf" srcId="{5CA23EC4-939B-4AEE-8931-ECCDA2382DDB}" destId="{762AC0D8-CB49-4E91-B9A6-C3EE720BAB34}" srcOrd="0" destOrd="0" presId="urn:microsoft.com/office/officeart/2005/8/layout/hierarchy2#3"/>
    <dgm:cxn modelId="{88557C72-9A8D-4E28-B91F-4FB31BEE6C19}" type="presOf" srcId="{060D5FA9-91E2-479A-B28B-962F433EEA42}" destId="{42732AA8-0AE0-421E-87B5-815A70DB16BD}" srcOrd="0" destOrd="0" presId="urn:microsoft.com/office/officeart/2005/8/layout/hierarchy2#3"/>
    <dgm:cxn modelId="{58484D75-2FDD-40B1-A752-8E17C21F7BCE}" type="presOf" srcId="{3BDF3DAF-29A9-4C62-9311-5CD61399A9C0}" destId="{24B2483A-0BE1-4EF0-BB32-3395D6DEA55F}" srcOrd="0" destOrd="0" presId="urn:microsoft.com/office/officeart/2005/8/layout/hierarchy2#3"/>
    <dgm:cxn modelId="{C701287C-D417-4EC3-848D-95FD61A35D72}" type="presOf" srcId="{5CA23EC4-939B-4AEE-8931-ECCDA2382DDB}" destId="{6BD640FB-5665-4370-B710-507E0563438A}" srcOrd="1" destOrd="0" presId="urn:microsoft.com/office/officeart/2005/8/layout/hierarchy2#3"/>
    <dgm:cxn modelId="{C47E127D-7E81-41E7-9153-29CA01E400D1}" srcId="{2E1BF6E4-39D2-4DFC-839F-65F59EC97EDB}" destId="{ABBF19F9-17B0-4A0D-9A3D-098CE47706FB}" srcOrd="0" destOrd="0" parTransId="{7CD5DCFE-6C22-4CEB-B24E-62C0486AE3E9}" sibTransId="{1E26BF8D-9264-4B03-855A-B9F8362E0570}"/>
    <dgm:cxn modelId="{89FE2A84-492B-41D6-B457-0B4363D28517}" type="presOf" srcId="{A5B5F7CE-4F4D-4321-BCF5-C51DD6C4E86A}" destId="{745F7EFE-8171-4FB3-BF59-ABDB7E02917E}" srcOrd="0" destOrd="0" presId="urn:microsoft.com/office/officeart/2005/8/layout/hierarchy2#3"/>
    <dgm:cxn modelId="{25072385-7D43-4593-8BFD-74A06F260EAB}" type="presOf" srcId="{05A61C86-243A-440A-A80C-9E8B1191AB83}" destId="{E8BBE5CA-ACFB-4602-B4E8-3FECE72EEA45}" srcOrd="0" destOrd="0" presId="urn:microsoft.com/office/officeart/2005/8/layout/hierarchy2#3"/>
    <dgm:cxn modelId="{5CCB1D8E-5056-4AF7-BC59-4260DC2DDB16}" srcId="{060D5FA9-91E2-479A-B28B-962F433EEA42}" destId="{D50DD550-4591-4142-A56F-1A7F9A843C54}" srcOrd="2" destOrd="0" parTransId="{05A61C86-243A-440A-A80C-9E8B1191AB83}" sibTransId="{FA8B1707-248F-4E9A-8E7C-E34F1DD1EB93}"/>
    <dgm:cxn modelId="{2D08DA90-EAD3-44A6-9FD6-29F7CC0D8535}" srcId="{4B6EDAF4-1800-4E4C-AD96-3FC4FF246B97}" destId="{67ADCDFB-86BE-46CC-8215-B50D33EBBAE3}" srcOrd="0" destOrd="0" parTransId="{0E583738-5E15-4E90-91DE-4F7EF7E8FFCF}" sibTransId="{DCA00ED5-F625-4A2F-AFEE-AFC687C159E3}"/>
    <dgm:cxn modelId="{6B3B2A95-6777-4C97-9523-4BCF54D99974}" type="presOf" srcId="{05A61C86-243A-440A-A80C-9E8B1191AB83}" destId="{24F58CD5-83E2-4131-9D9C-AACC425CD6F8}" srcOrd="1" destOrd="0" presId="urn:microsoft.com/office/officeart/2005/8/layout/hierarchy2#3"/>
    <dgm:cxn modelId="{354CDA9C-0F6D-4332-8EAD-D631BE778AA2}" type="presOf" srcId="{3652C5A9-9B00-4CC1-925E-07CC59B2C88E}" destId="{0D7EDBA4-B31B-4200-99F5-7DA85CAC720F}" srcOrd="0" destOrd="0" presId="urn:microsoft.com/office/officeart/2005/8/layout/hierarchy2#3"/>
    <dgm:cxn modelId="{68EE36A0-1150-4802-91CA-5303B1D8F6F0}" type="presOf" srcId="{0E583738-5E15-4E90-91DE-4F7EF7E8FFCF}" destId="{D8FFBF41-20B2-4C02-ADDA-E1E62CC57EB6}" srcOrd="1" destOrd="0" presId="urn:microsoft.com/office/officeart/2005/8/layout/hierarchy2#3"/>
    <dgm:cxn modelId="{20F798A9-D16C-40FE-B879-6FCE8F9CEAD6}" srcId="{ED2FD7F2-CC3D-465D-B4B5-49E90AC9D433}" destId="{A5B5F7CE-4F4D-4321-BCF5-C51DD6C4E86A}" srcOrd="0" destOrd="0" parTransId="{13F27A3C-2F55-48CC-B6D9-CC3C81B0DCEC}" sibTransId="{79E12600-FE0E-4C7D-9C5A-8B1E275D5640}"/>
    <dgm:cxn modelId="{7A01A5C3-BC7D-48CF-8737-904D1F947B4E}" type="presOf" srcId="{7CD5DCFE-6C22-4CEB-B24E-62C0486AE3E9}" destId="{7F8944CB-B007-4A8A-A751-779496874461}" srcOrd="1" destOrd="0" presId="urn:microsoft.com/office/officeart/2005/8/layout/hierarchy2#3"/>
    <dgm:cxn modelId="{04A73CCF-A561-4063-9B78-3B6520466057}" srcId="{060D5FA9-91E2-479A-B28B-962F433EEA42}" destId="{ED2FD7F2-CC3D-465D-B4B5-49E90AC9D433}" srcOrd="3" destOrd="0" parTransId="{5CA23EC4-939B-4AEE-8931-ECCDA2382DDB}" sibTransId="{7FFC42E4-EE0F-4C3A-8D9D-5ADF5EB80CA6}"/>
    <dgm:cxn modelId="{856E1DDD-4160-47DF-A5F3-5D80176CAC23}" type="presOf" srcId="{7CD5DCFE-6C22-4CEB-B24E-62C0486AE3E9}" destId="{117C633F-78EB-47F1-A157-6578334E6C98}" srcOrd="0" destOrd="0" presId="urn:microsoft.com/office/officeart/2005/8/layout/hierarchy2#3"/>
    <dgm:cxn modelId="{78CB65DD-BA27-4C2A-BA01-6241DC478EE9}" type="presOf" srcId="{ED2FD7F2-CC3D-465D-B4B5-49E90AC9D433}" destId="{54005F14-7D7D-498C-AFE1-8346828C8B6C}" srcOrd="0" destOrd="0" presId="urn:microsoft.com/office/officeart/2005/8/layout/hierarchy2#3"/>
    <dgm:cxn modelId="{54FA9EE4-2926-4E37-8F94-E94E7BE8D7D5}" srcId="{060D5FA9-91E2-479A-B28B-962F433EEA42}" destId="{4B6EDAF4-1800-4E4C-AD96-3FC4FF246B97}" srcOrd="1" destOrd="0" parTransId="{592CAE99-F4D7-4044-831A-F6C895DB8128}" sibTransId="{C8D05E5C-6329-4DB5-8A6F-D50C9CF682F7}"/>
    <dgm:cxn modelId="{436010E9-A850-4B93-A20B-37FFBF2008EA}" srcId="{5582BDF9-A224-45C2-8526-4003FD4BD554}" destId="{060D5FA9-91E2-479A-B28B-962F433EEA42}" srcOrd="0" destOrd="0" parTransId="{F4BE9AA1-FB95-4993-B767-C6E783027C8D}" sibTransId="{9BA4CCF1-FBE3-4566-87B9-D61557A0A828}"/>
    <dgm:cxn modelId="{4E82C4EC-3CDD-4F0A-BDA3-FC8C516B8DE9}" type="presOf" srcId="{592CAE99-F4D7-4044-831A-F6C895DB8128}" destId="{500DE55F-BBA9-4A3F-B056-859165D043AC}" srcOrd="0" destOrd="0" presId="urn:microsoft.com/office/officeart/2005/8/layout/hierarchy2#3"/>
    <dgm:cxn modelId="{7FCBF1F1-B11B-4168-B47B-C73265F0C2BC}" srcId="{D50DD550-4591-4142-A56F-1A7F9A843C54}" destId="{3BDF3DAF-29A9-4C62-9311-5CD61399A9C0}" srcOrd="0" destOrd="0" parTransId="{3652C5A9-9B00-4CC1-925E-07CC59B2C88E}" sibTransId="{5911EEF7-AB2C-432D-B525-DC976473D9AB}"/>
    <dgm:cxn modelId="{15499444-C1DB-4AED-8C4A-37C355169715}" type="presParOf" srcId="{4ED155EB-E17B-4F9F-8BF1-264A204DA8EE}" destId="{D24164D7-1A4C-4F28-816C-01EEE6ACBB0A}" srcOrd="0" destOrd="0" presId="urn:microsoft.com/office/officeart/2005/8/layout/hierarchy2#3"/>
    <dgm:cxn modelId="{5A45AAED-C6DA-4A7F-B909-C485B4BD3D7A}" type="presParOf" srcId="{D24164D7-1A4C-4F28-816C-01EEE6ACBB0A}" destId="{42732AA8-0AE0-421E-87B5-815A70DB16BD}" srcOrd="0" destOrd="0" presId="urn:microsoft.com/office/officeart/2005/8/layout/hierarchy2#3"/>
    <dgm:cxn modelId="{A58E5A77-A511-4560-8191-2B39EAD8953A}" type="presParOf" srcId="{D24164D7-1A4C-4F28-816C-01EEE6ACBB0A}" destId="{E7425AE4-56C5-485B-8F95-2897D4D108D2}" srcOrd="1" destOrd="0" presId="urn:microsoft.com/office/officeart/2005/8/layout/hierarchy2#3"/>
    <dgm:cxn modelId="{A9A9C9F4-1BEA-4F07-822A-5AB652CDCCB0}" type="presParOf" srcId="{E7425AE4-56C5-485B-8F95-2897D4D108D2}" destId="{AF3664CB-1E96-4E10-94D2-DD7C117B3CD5}" srcOrd="0" destOrd="0" presId="urn:microsoft.com/office/officeart/2005/8/layout/hierarchy2#3"/>
    <dgm:cxn modelId="{A6306153-8C4E-4056-BF63-F4E91676057C}" type="presParOf" srcId="{AF3664CB-1E96-4E10-94D2-DD7C117B3CD5}" destId="{2F01175E-C232-489D-BDC5-98141AE3B1FC}" srcOrd="0" destOrd="0" presId="urn:microsoft.com/office/officeart/2005/8/layout/hierarchy2#3"/>
    <dgm:cxn modelId="{99F59255-DCF2-4F00-A84E-A3CDBC401441}" type="presParOf" srcId="{E7425AE4-56C5-485B-8F95-2897D4D108D2}" destId="{5F53CD47-7483-49BD-8F57-F79D39B77F3F}" srcOrd="1" destOrd="0" presId="urn:microsoft.com/office/officeart/2005/8/layout/hierarchy2#3"/>
    <dgm:cxn modelId="{3A87411B-82C6-4134-A7CD-5656EEAF8CE3}" type="presParOf" srcId="{5F53CD47-7483-49BD-8F57-F79D39B77F3F}" destId="{30D5FFF6-48A0-4C76-B924-F9175ED2E18E}" srcOrd="0" destOrd="0" presId="urn:microsoft.com/office/officeart/2005/8/layout/hierarchy2#3"/>
    <dgm:cxn modelId="{C311ADB9-968B-4C71-8B1F-3040F6867CC7}" type="presParOf" srcId="{5F53CD47-7483-49BD-8F57-F79D39B77F3F}" destId="{20F4F45A-345E-4DFA-B274-AAA50187F471}" srcOrd="1" destOrd="0" presId="urn:microsoft.com/office/officeart/2005/8/layout/hierarchy2#3"/>
    <dgm:cxn modelId="{1DE1E7D2-3E32-48A8-ADD9-377CE433BCBF}" type="presParOf" srcId="{20F4F45A-345E-4DFA-B274-AAA50187F471}" destId="{117C633F-78EB-47F1-A157-6578334E6C98}" srcOrd="0" destOrd="0" presId="urn:microsoft.com/office/officeart/2005/8/layout/hierarchy2#3"/>
    <dgm:cxn modelId="{15E0048B-2F7C-4DA5-8C96-A9D4B193F82F}" type="presParOf" srcId="{117C633F-78EB-47F1-A157-6578334E6C98}" destId="{7F8944CB-B007-4A8A-A751-779496874461}" srcOrd="0" destOrd="0" presId="urn:microsoft.com/office/officeart/2005/8/layout/hierarchy2#3"/>
    <dgm:cxn modelId="{BE65635D-7FCD-49AC-92BF-7DC2DFAD9FC1}" type="presParOf" srcId="{20F4F45A-345E-4DFA-B274-AAA50187F471}" destId="{7EAF03DB-11FD-48CC-8440-77B4A86D8872}" srcOrd="1" destOrd="0" presId="urn:microsoft.com/office/officeart/2005/8/layout/hierarchy2#3"/>
    <dgm:cxn modelId="{E55070BE-932C-4525-A5D6-E310FC06AEB3}" type="presParOf" srcId="{7EAF03DB-11FD-48CC-8440-77B4A86D8872}" destId="{A64D84BB-42B4-4F84-B3F5-FDCB7E6882AE}" srcOrd="0" destOrd="0" presId="urn:microsoft.com/office/officeart/2005/8/layout/hierarchy2#3"/>
    <dgm:cxn modelId="{F8D6BCCC-DFB5-4337-926D-6173A2C63490}" type="presParOf" srcId="{7EAF03DB-11FD-48CC-8440-77B4A86D8872}" destId="{592917FC-A877-4E47-92D4-EDB21DDC0336}" srcOrd="1" destOrd="0" presId="urn:microsoft.com/office/officeart/2005/8/layout/hierarchy2#3"/>
    <dgm:cxn modelId="{B2E3313B-DDC1-4FE5-B17B-592481467897}" type="presParOf" srcId="{E7425AE4-56C5-485B-8F95-2897D4D108D2}" destId="{500DE55F-BBA9-4A3F-B056-859165D043AC}" srcOrd="2" destOrd="0" presId="urn:microsoft.com/office/officeart/2005/8/layout/hierarchy2#3"/>
    <dgm:cxn modelId="{150787E8-107B-43EF-A211-41FD58621CA8}" type="presParOf" srcId="{500DE55F-BBA9-4A3F-B056-859165D043AC}" destId="{CD3D3307-BF6B-409C-9EDE-F14F7284E6E6}" srcOrd="0" destOrd="0" presId="urn:microsoft.com/office/officeart/2005/8/layout/hierarchy2#3"/>
    <dgm:cxn modelId="{D557D3D2-995C-404B-B076-A3B130B957B5}" type="presParOf" srcId="{E7425AE4-56C5-485B-8F95-2897D4D108D2}" destId="{F99D3B17-FB8B-43E7-9E2C-146C73F4B3DC}" srcOrd="3" destOrd="0" presId="urn:microsoft.com/office/officeart/2005/8/layout/hierarchy2#3"/>
    <dgm:cxn modelId="{E0A0EDEA-A5CD-4E9B-A135-38CE49C98F67}" type="presParOf" srcId="{F99D3B17-FB8B-43E7-9E2C-146C73F4B3DC}" destId="{7D2DB6D4-B05F-4E1B-B528-2A64AA084CE3}" srcOrd="0" destOrd="0" presId="urn:microsoft.com/office/officeart/2005/8/layout/hierarchy2#3"/>
    <dgm:cxn modelId="{F96350D1-25CC-46F4-AC1D-E17DCB2F6132}" type="presParOf" srcId="{F99D3B17-FB8B-43E7-9E2C-146C73F4B3DC}" destId="{99D7FB74-7822-4A75-A473-3BCB78CF3D16}" srcOrd="1" destOrd="0" presId="urn:microsoft.com/office/officeart/2005/8/layout/hierarchy2#3"/>
    <dgm:cxn modelId="{2C0600EE-5AFC-4BE7-8B6B-CCAE6E041E50}" type="presParOf" srcId="{99D7FB74-7822-4A75-A473-3BCB78CF3D16}" destId="{F3E43987-CAC2-43A8-8819-A9E767BA0EAC}" srcOrd="0" destOrd="0" presId="urn:microsoft.com/office/officeart/2005/8/layout/hierarchy2#3"/>
    <dgm:cxn modelId="{A0B12409-346C-407D-BDFA-CBF749255D51}" type="presParOf" srcId="{F3E43987-CAC2-43A8-8819-A9E767BA0EAC}" destId="{D8FFBF41-20B2-4C02-ADDA-E1E62CC57EB6}" srcOrd="0" destOrd="0" presId="urn:microsoft.com/office/officeart/2005/8/layout/hierarchy2#3"/>
    <dgm:cxn modelId="{F4661F85-4265-480F-93DB-D7CF72FF79DC}" type="presParOf" srcId="{99D7FB74-7822-4A75-A473-3BCB78CF3D16}" destId="{16C17FD3-4B84-4A5C-B49B-9BBD7015070A}" srcOrd="1" destOrd="0" presId="urn:microsoft.com/office/officeart/2005/8/layout/hierarchy2#3"/>
    <dgm:cxn modelId="{4CD3CD1F-1549-44C1-AF91-A4ACA49E7F04}" type="presParOf" srcId="{16C17FD3-4B84-4A5C-B49B-9BBD7015070A}" destId="{B4012E87-71DA-4D2A-8C8E-92D13C644701}" srcOrd="0" destOrd="0" presId="urn:microsoft.com/office/officeart/2005/8/layout/hierarchy2#3"/>
    <dgm:cxn modelId="{D2FEFB03-8720-4BD2-B175-49D335CE21E1}" type="presParOf" srcId="{16C17FD3-4B84-4A5C-B49B-9BBD7015070A}" destId="{108C6FAF-27DA-4B46-B594-75E576D825B9}" srcOrd="1" destOrd="0" presId="urn:microsoft.com/office/officeart/2005/8/layout/hierarchy2#3"/>
    <dgm:cxn modelId="{52C5D404-3671-4340-8898-02650DAE1918}" type="presParOf" srcId="{E7425AE4-56C5-485B-8F95-2897D4D108D2}" destId="{E8BBE5CA-ACFB-4602-B4E8-3FECE72EEA45}" srcOrd="4" destOrd="0" presId="urn:microsoft.com/office/officeart/2005/8/layout/hierarchy2#3"/>
    <dgm:cxn modelId="{EECE6E38-54AB-47C2-A918-26E7678167C3}" type="presParOf" srcId="{E8BBE5CA-ACFB-4602-B4E8-3FECE72EEA45}" destId="{24F58CD5-83E2-4131-9D9C-AACC425CD6F8}" srcOrd="0" destOrd="0" presId="urn:microsoft.com/office/officeart/2005/8/layout/hierarchy2#3"/>
    <dgm:cxn modelId="{549255E4-69B2-4CCC-9C14-D6AF3ABD132E}" type="presParOf" srcId="{E7425AE4-56C5-485B-8F95-2897D4D108D2}" destId="{0FD293F1-2584-4740-A280-F3EABF20EFA8}" srcOrd="5" destOrd="0" presId="urn:microsoft.com/office/officeart/2005/8/layout/hierarchy2#3"/>
    <dgm:cxn modelId="{320D720B-9086-4542-905D-917DBBB65EB4}" type="presParOf" srcId="{0FD293F1-2584-4740-A280-F3EABF20EFA8}" destId="{5E823D77-AAFC-4763-8248-13820B2B690A}" srcOrd="0" destOrd="0" presId="urn:microsoft.com/office/officeart/2005/8/layout/hierarchy2#3"/>
    <dgm:cxn modelId="{AAA5500F-E7C7-4470-98F8-471B7BD76C1C}" type="presParOf" srcId="{0FD293F1-2584-4740-A280-F3EABF20EFA8}" destId="{5144E019-23DF-4CE5-988C-5732A244B477}" srcOrd="1" destOrd="0" presId="urn:microsoft.com/office/officeart/2005/8/layout/hierarchy2#3"/>
    <dgm:cxn modelId="{FC01B97C-8F8C-42D8-8988-70E1857CEC1F}" type="presParOf" srcId="{5144E019-23DF-4CE5-988C-5732A244B477}" destId="{0D7EDBA4-B31B-4200-99F5-7DA85CAC720F}" srcOrd="0" destOrd="0" presId="urn:microsoft.com/office/officeart/2005/8/layout/hierarchy2#3"/>
    <dgm:cxn modelId="{F78F1BEA-D983-424C-8CB0-7C1223471E2A}" type="presParOf" srcId="{0D7EDBA4-B31B-4200-99F5-7DA85CAC720F}" destId="{72C59D33-F5C9-48EA-A443-699E28D6DB99}" srcOrd="0" destOrd="0" presId="urn:microsoft.com/office/officeart/2005/8/layout/hierarchy2#3"/>
    <dgm:cxn modelId="{88150F3F-79F7-46C8-B10E-0DD3760FA1CA}" type="presParOf" srcId="{5144E019-23DF-4CE5-988C-5732A244B477}" destId="{43697306-3D0E-47AF-8CCF-66B76E0D3C9E}" srcOrd="1" destOrd="0" presId="urn:microsoft.com/office/officeart/2005/8/layout/hierarchy2#3"/>
    <dgm:cxn modelId="{165C5B7F-B36D-4937-BFA1-18486229D939}" type="presParOf" srcId="{43697306-3D0E-47AF-8CCF-66B76E0D3C9E}" destId="{24B2483A-0BE1-4EF0-BB32-3395D6DEA55F}" srcOrd="0" destOrd="0" presId="urn:microsoft.com/office/officeart/2005/8/layout/hierarchy2#3"/>
    <dgm:cxn modelId="{F7372445-118C-40FB-B46C-8B41DE4ADD85}" type="presParOf" srcId="{43697306-3D0E-47AF-8CCF-66B76E0D3C9E}" destId="{BE188EA2-B248-4361-9052-DDF0734B3649}" srcOrd="1" destOrd="0" presId="urn:microsoft.com/office/officeart/2005/8/layout/hierarchy2#3"/>
    <dgm:cxn modelId="{ED9D894F-A95D-4A2C-B0EB-A3FEE39AE75C}" type="presParOf" srcId="{E7425AE4-56C5-485B-8F95-2897D4D108D2}" destId="{762AC0D8-CB49-4E91-B9A6-C3EE720BAB34}" srcOrd="6" destOrd="0" presId="urn:microsoft.com/office/officeart/2005/8/layout/hierarchy2#3"/>
    <dgm:cxn modelId="{B239C6B9-1D55-4654-BAB7-2BDFB5D3847C}" type="presParOf" srcId="{762AC0D8-CB49-4E91-B9A6-C3EE720BAB34}" destId="{6BD640FB-5665-4370-B710-507E0563438A}" srcOrd="0" destOrd="0" presId="urn:microsoft.com/office/officeart/2005/8/layout/hierarchy2#3"/>
    <dgm:cxn modelId="{4F22BE18-8444-4AA8-A1A6-1C22ACC28BC2}" type="presParOf" srcId="{E7425AE4-56C5-485B-8F95-2897D4D108D2}" destId="{21E09D23-4BDC-47C6-836D-8A2B4719E3A9}" srcOrd="7" destOrd="0" presId="urn:microsoft.com/office/officeart/2005/8/layout/hierarchy2#3"/>
    <dgm:cxn modelId="{80BB7B0F-2F6A-47BC-A606-DEA14569001B}" type="presParOf" srcId="{21E09D23-4BDC-47C6-836D-8A2B4719E3A9}" destId="{54005F14-7D7D-498C-AFE1-8346828C8B6C}" srcOrd="0" destOrd="0" presId="urn:microsoft.com/office/officeart/2005/8/layout/hierarchy2#3"/>
    <dgm:cxn modelId="{FC88C554-DCBE-491F-8DCF-7CBCB5183613}" type="presParOf" srcId="{21E09D23-4BDC-47C6-836D-8A2B4719E3A9}" destId="{06475870-8DBC-462C-8F93-F273AEBBC950}" srcOrd="1" destOrd="0" presId="urn:microsoft.com/office/officeart/2005/8/layout/hierarchy2#3"/>
    <dgm:cxn modelId="{0071721C-52A9-425A-9C77-C33077734F84}" type="presParOf" srcId="{06475870-8DBC-462C-8F93-F273AEBBC950}" destId="{879E0180-AE75-484F-8C54-BE5C089CD212}" srcOrd="0" destOrd="0" presId="urn:microsoft.com/office/officeart/2005/8/layout/hierarchy2#3"/>
    <dgm:cxn modelId="{23865547-CE23-4E21-8A06-D3BA2A226CBE}" type="presParOf" srcId="{879E0180-AE75-484F-8C54-BE5C089CD212}" destId="{454BD694-EBE8-49E5-BB78-5ABD5A2048A7}" srcOrd="0" destOrd="0" presId="urn:microsoft.com/office/officeart/2005/8/layout/hierarchy2#3"/>
    <dgm:cxn modelId="{14A66C64-E4D7-46AD-A219-D8CAFC2B1199}" type="presParOf" srcId="{06475870-8DBC-462C-8F93-F273AEBBC950}" destId="{B1534B81-5838-4145-962A-119E920A6F36}" srcOrd="1" destOrd="0" presId="urn:microsoft.com/office/officeart/2005/8/layout/hierarchy2#3"/>
    <dgm:cxn modelId="{5F7372B5-3A48-4B76-BD69-DCF734519A56}" type="presParOf" srcId="{B1534B81-5838-4145-962A-119E920A6F36}" destId="{745F7EFE-8171-4FB3-BF59-ABDB7E02917E}" srcOrd="0" destOrd="0" presId="urn:microsoft.com/office/officeart/2005/8/layout/hierarchy2#3"/>
    <dgm:cxn modelId="{6A173F81-6F60-43D8-8591-5CCF86500092}" type="presParOf" srcId="{B1534B81-5838-4145-962A-119E920A6F36}" destId="{F6777A33-20EE-4CCD-80D4-279F3B6756E2}" srcOrd="1" destOrd="0" presId="urn:microsoft.com/office/officeart/2005/8/layout/hierarchy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736E6F-38C1-4455-BD47-DD0920446933}" type="doc">
      <dgm:prSet loTypeId="urn:microsoft.com/office/officeart/2005/8/layout/radial1#1" loCatId="relationship" qsTypeId="urn:microsoft.com/office/officeart/2005/8/quickstyle/simple1#7" qsCatId="simple" csTypeId="urn:microsoft.com/office/officeart/2005/8/colors/accent6_1#1" csCatId="accent6" phldr="1"/>
      <dgm:spPr/>
      <dgm:t>
        <a:bodyPr/>
        <a:lstStyle/>
        <a:p>
          <a:endParaRPr lang="zh-CN" altLang="en-US"/>
        </a:p>
      </dgm:t>
    </dgm:pt>
    <dgm:pt modelId="{6AD55E27-5B72-4059-97C8-F03E8FC14506}">
      <dgm:prSet phldrT="[文本]" custT="1"/>
      <dgm:spPr>
        <a:solidFill>
          <a:srgbClr val="FFC000"/>
        </a:solidFill>
        <a:ln>
          <a:solidFill>
            <a:srgbClr val="FFC000"/>
          </a:solidFill>
        </a:ln>
        <a:effectLst>
          <a:outerShdw blurRad="50800" dist="38100" dir="8100000" algn="tr" rotWithShape="0">
            <a:prstClr val="black">
              <a:alpha val="40000"/>
            </a:prstClr>
          </a:outerShdw>
        </a:effectLst>
      </dgm:spPr>
      <dgm:t>
        <a:bodyPr/>
        <a:lstStyle/>
        <a:p>
          <a:pPr>
            <a:lnSpc>
              <a:spcPct val="100000"/>
            </a:lnSpc>
            <a:spcAft>
              <a:spcPts val="0"/>
            </a:spcAft>
          </a:pPr>
          <a:r>
            <a:rPr lang="zh-CN" altLang="en-US" sz="2400" dirty="0">
              <a:latin typeface="微软雅黑" panose="020B0503020204020204" pitchFamily="34" charset="-122"/>
              <a:ea typeface="微软雅黑" panose="020B0503020204020204" pitchFamily="34" charset="-122"/>
            </a:rPr>
            <a:t>准备</a:t>
          </a:r>
          <a:endParaRPr lang="en-US" altLang="zh-CN" sz="2400" dirty="0">
            <a:latin typeface="华文中宋" panose="02010600040101010101" pitchFamily="2" charset="-122"/>
            <a:ea typeface="华文中宋" panose="02010600040101010101" pitchFamily="2" charset="-122"/>
          </a:endParaRPr>
        </a:p>
        <a:p>
          <a:pPr>
            <a:lnSpc>
              <a:spcPct val="100000"/>
            </a:lnSpc>
            <a:spcAft>
              <a:spcPts val="0"/>
            </a:spcAft>
          </a:pPr>
          <a:r>
            <a:rPr lang="zh-CN" altLang="en-US" sz="2400" dirty="0">
              <a:latin typeface="微软雅黑" panose="020B0503020204020204" pitchFamily="34" charset="-122"/>
              <a:ea typeface="微软雅黑" panose="020B0503020204020204" pitchFamily="34" charset="-122"/>
            </a:rPr>
            <a:t>工作 </a:t>
          </a:r>
          <a:endParaRPr lang="zh-CN" altLang="en-US" sz="2400" dirty="0">
            <a:latin typeface="华文中宋" panose="02010600040101010101" pitchFamily="2" charset="-122"/>
            <a:ea typeface="华文中宋" panose="02010600040101010101" pitchFamily="2" charset="-122"/>
          </a:endParaRPr>
        </a:p>
      </dgm:t>
    </dgm:pt>
    <dgm:pt modelId="{1D85A769-AA46-4FA7-BF99-F95011C97AD0}" cxnId="{F1E2C5E7-2DA1-40AF-8794-D78B3F345D79}" type="parTrans">
      <dgm:prSet/>
      <dgm:spPr/>
      <dgm:t>
        <a:bodyPr/>
        <a:lstStyle/>
        <a:p>
          <a:endParaRPr lang="zh-CN" altLang="en-US"/>
        </a:p>
      </dgm:t>
    </dgm:pt>
    <dgm:pt modelId="{35EA119C-3B0E-48DC-B8B1-7A98007D7D86}" cxnId="{F1E2C5E7-2DA1-40AF-8794-D78B3F345D79}" type="sibTrans">
      <dgm:prSet/>
      <dgm:spPr/>
      <dgm:t>
        <a:bodyPr/>
        <a:lstStyle/>
        <a:p>
          <a:endParaRPr lang="zh-CN" altLang="en-US"/>
        </a:p>
      </dgm:t>
    </dgm:pt>
    <dgm:pt modelId="{264E46A9-4EF9-42C1-9245-12F4BA9D7C15}">
      <dgm:prSet phldrT="[文本]" custT="1"/>
      <dgm:spPr/>
      <dgm:t>
        <a:bodyPr/>
        <a:lstStyle/>
        <a:p>
          <a:pPr>
            <a:lnSpc>
              <a:spcPct val="100000"/>
            </a:lnSpc>
            <a:spcAft>
              <a:spcPts val="0"/>
            </a:spcAft>
          </a:pPr>
          <a:r>
            <a:rPr lang="zh-CN" altLang="en-US" sz="2000" dirty="0">
              <a:latin typeface="微软雅黑" panose="020B0503020204020204" pitchFamily="34" charset="-122"/>
              <a:ea typeface="微软雅黑" panose="020B0503020204020204" pitchFamily="34" charset="-122"/>
            </a:rPr>
            <a:t>相关</a:t>
          </a:r>
          <a:endParaRPr lang="en-US" altLang="zh-CN" sz="2000" dirty="0">
            <a:latin typeface="华文中宋" panose="02010600040101010101" pitchFamily="2" charset="-122"/>
            <a:ea typeface="华文中宋" panose="02010600040101010101" pitchFamily="2" charset="-122"/>
          </a:endParaRPr>
        </a:p>
        <a:p>
          <a:pPr>
            <a:lnSpc>
              <a:spcPct val="100000"/>
            </a:lnSpc>
            <a:spcAft>
              <a:spcPts val="0"/>
            </a:spcAft>
          </a:pPr>
          <a:r>
            <a:rPr lang="zh-CN" altLang="en-US" sz="2000" dirty="0">
              <a:latin typeface="微软雅黑" panose="020B0503020204020204" pitchFamily="34" charset="-122"/>
              <a:ea typeface="微软雅黑" panose="020B0503020204020204" pitchFamily="34" charset="-122"/>
            </a:rPr>
            <a:t>资料</a:t>
          </a:r>
          <a:endParaRPr lang="zh-CN" altLang="en-US" sz="2000" dirty="0">
            <a:latin typeface="华文中宋" panose="02010600040101010101" pitchFamily="2" charset="-122"/>
            <a:ea typeface="华文中宋" panose="02010600040101010101" pitchFamily="2" charset="-122"/>
          </a:endParaRPr>
        </a:p>
      </dgm:t>
    </dgm:pt>
    <dgm:pt modelId="{CD086093-9839-4856-AAB2-66E92B2C0F11}" cxnId="{43CDB688-22CC-4E15-B6AB-F395C9011FE3}" type="parTrans">
      <dgm:prSet/>
      <dgm:spPr/>
      <dgm:t>
        <a:bodyPr/>
        <a:lstStyle/>
        <a:p>
          <a:endParaRPr lang="zh-CN" altLang="en-US"/>
        </a:p>
      </dgm:t>
    </dgm:pt>
    <dgm:pt modelId="{8A69353A-5782-41DB-8120-87495A3B48DE}" cxnId="{43CDB688-22CC-4E15-B6AB-F395C9011FE3}" type="sibTrans">
      <dgm:prSet/>
      <dgm:spPr/>
      <dgm:t>
        <a:bodyPr/>
        <a:lstStyle/>
        <a:p>
          <a:endParaRPr lang="zh-CN" altLang="en-US"/>
        </a:p>
      </dgm:t>
    </dgm:pt>
    <dgm:pt modelId="{45C7A485-DE0C-41CB-B5DD-C64DEC0EE7C9}">
      <dgm:prSet phldrT="[文本]" custT="1"/>
      <dgm:spPr/>
      <dgm:t>
        <a:bodyPr/>
        <a:lstStyle/>
        <a:p>
          <a:pPr>
            <a:lnSpc>
              <a:spcPct val="100000"/>
            </a:lnSpc>
            <a:spcAft>
              <a:spcPts val="0"/>
            </a:spcAft>
          </a:pPr>
          <a:r>
            <a:rPr lang="zh-CN" altLang="en-US" sz="2000" dirty="0">
              <a:latin typeface="微软雅黑" panose="020B0503020204020204" pitchFamily="34" charset="-122"/>
              <a:ea typeface="微软雅黑" panose="020B0503020204020204" pitchFamily="34" charset="-122"/>
            </a:rPr>
            <a:t>现场</a:t>
          </a:r>
          <a:endParaRPr lang="en-US" altLang="zh-CN" sz="2000" dirty="0">
            <a:latin typeface="华文中宋" panose="02010600040101010101" pitchFamily="2" charset="-122"/>
            <a:ea typeface="华文中宋" panose="02010600040101010101" pitchFamily="2" charset="-122"/>
          </a:endParaRPr>
        </a:p>
        <a:p>
          <a:pPr>
            <a:lnSpc>
              <a:spcPct val="100000"/>
            </a:lnSpc>
            <a:spcAft>
              <a:spcPts val="0"/>
            </a:spcAft>
          </a:pPr>
          <a:r>
            <a:rPr lang="zh-CN" altLang="en-US" sz="2000" dirty="0">
              <a:latin typeface="微软雅黑" panose="020B0503020204020204" pitchFamily="34" charset="-122"/>
              <a:ea typeface="微软雅黑" panose="020B0503020204020204" pitchFamily="34" charset="-122"/>
            </a:rPr>
            <a:t>条件</a:t>
          </a:r>
          <a:endParaRPr lang="zh-CN" altLang="en-US" sz="2000" dirty="0">
            <a:latin typeface="华文中宋" panose="02010600040101010101" pitchFamily="2" charset="-122"/>
            <a:ea typeface="华文中宋" panose="02010600040101010101" pitchFamily="2" charset="-122"/>
          </a:endParaRPr>
        </a:p>
      </dgm:t>
    </dgm:pt>
    <dgm:pt modelId="{0E579815-B4EF-4FD8-8DF4-35DEA8EEF089}" cxnId="{3BC7B939-192D-4855-8041-E861EE531AD0}" type="parTrans">
      <dgm:prSet/>
      <dgm:spPr/>
      <dgm:t>
        <a:bodyPr/>
        <a:lstStyle/>
        <a:p>
          <a:endParaRPr lang="zh-CN" altLang="en-US"/>
        </a:p>
      </dgm:t>
    </dgm:pt>
    <dgm:pt modelId="{498547A1-4348-47CA-A79F-0F5F14FCF454}" cxnId="{3BC7B939-192D-4855-8041-E861EE531AD0}" type="sibTrans">
      <dgm:prSet/>
      <dgm:spPr/>
      <dgm:t>
        <a:bodyPr/>
        <a:lstStyle/>
        <a:p>
          <a:endParaRPr lang="zh-CN" altLang="en-US"/>
        </a:p>
      </dgm:t>
    </dgm:pt>
    <dgm:pt modelId="{124367F6-567E-42B9-8F37-2F89D6DB9E04}" type="pres">
      <dgm:prSet presAssocID="{4F736E6F-38C1-4455-BD47-DD0920446933}" presName="cycle" presStyleCnt="0">
        <dgm:presLayoutVars>
          <dgm:chMax val="1"/>
          <dgm:dir/>
          <dgm:animLvl val="ctr"/>
          <dgm:resizeHandles val="exact"/>
        </dgm:presLayoutVars>
      </dgm:prSet>
      <dgm:spPr/>
    </dgm:pt>
    <dgm:pt modelId="{3F84F0F1-810C-4557-9D54-752B336821F8}" type="pres">
      <dgm:prSet presAssocID="{6AD55E27-5B72-4059-97C8-F03E8FC14506}" presName="centerShape" presStyleLbl="node0" presStyleIdx="0" presStyleCnt="1"/>
      <dgm:spPr/>
    </dgm:pt>
    <dgm:pt modelId="{3178B65C-B2F1-4B82-96B3-0273F2B35364}" type="pres">
      <dgm:prSet presAssocID="{CD086093-9839-4856-AAB2-66E92B2C0F11}" presName="Name9" presStyleLbl="parChTrans1D2" presStyleIdx="0" presStyleCnt="2"/>
      <dgm:spPr/>
    </dgm:pt>
    <dgm:pt modelId="{3B5C4659-E64A-4202-BBFF-F63398D304B2}" type="pres">
      <dgm:prSet presAssocID="{CD086093-9839-4856-AAB2-66E92B2C0F11}" presName="connTx" presStyleLbl="parChTrans1D2" presStyleIdx="0" presStyleCnt="2"/>
      <dgm:spPr/>
    </dgm:pt>
    <dgm:pt modelId="{655A3CF0-7DB4-4EBE-8114-E03295D2B0CC}" type="pres">
      <dgm:prSet presAssocID="{264E46A9-4EF9-42C1-9245-12F4BA9D7C15}" presName="node" presStyleLbl="node1" presStyleIdx="0" presStyleCnt="2">
        <dgm:presLayoutVars>
          <dgm:bulletEnabled val="1"/>
        </dgm:presLayoutVars>
      </dgm:prSet>
      <dgm:spPr/>
    </dgm:pt>
    <dgm:pt modelId="{7511511C-054B-4C5D-A40C-9C394AF20609}" type="pres">
      <dgm:prSet presAssocID="{0E579815-B4EF-4FD8-8DF4-35DEA8EEF089}" presName="Name9" presStyleLbl="parChTrans1D2" presStyleIdx="1" presStyleCnt="2"/>
      <dgm:spPr/>
    </dgm:pt>
    <dgm:pt modelId="{5FAF2C80-11AB-4FBE-8870-D49906B47361}" type="pres">
      <dgm:prSet presAssocID="{0E579815-B4EF-4FD8-8DF4-35DEA8EEF089}" presName="connTx" presStyleLbl="parChTrans1D2" presStyleIdx="1" presStyleCnt="2"/>
      <dgm:spPr/>
    </dgm:pt>
    <dgm:pt modelId="{84360C5F-DDF5-42CB-BEDC-8B9D2D87D649}" type="pres">
      <dgm:prSet presAssocID="{45C7A485-DE0C-41CB-B5DD-C64DEC0EE7C9}" presName="node" presStyleLbl="node1" presStyleIdx="1" presStyleCnt="2">
        <dgm:presLayoutVars>
          <dgm:bulletEnabled val="1"/>
        </dgm:presLayoutVars>
      </dgm:prSet>
      <dgm:spPr/>
    </dgm:pt>
  </dgm:ptLst>
  <dgm:cxnLst>
    <dgm:cxn modelId="{3BC7B939-192D-4855-8041-E861EE531AD0}" srcId="{6AD55E27-5B72-4059-97C8-F03E8FC14506}" destId="{45C7A485-DE0C-41CB-B5DD-C64DEC0EE7C9}" srcOrd="1" destOrd="0" parTransId="{0E579815-B4EF-4FD8-8DF4-35DEA8EEF089}" sibTransId="{498547A1-4348-47CA-A79F-0F5F14FCF454}"/>
    <dgm:cxn modelId="{11E4047A-C1C7-4997-9E6D-A2F69CF0A976}" type="presOf" srcId="{0E579815-B4EF-4FD8-8DF4-35DEA8EEF089}" destId="{7511511C-054B-4C5D-A40C-9C394AF20609}" srcOrd="0" destOrd="0" presId="urn:microsoft.com/office/officeart/2005/8/layout/radial1#1"/>
    <dgm:cxn modelId="{BD7D7D7B-CB40-4943-8FDB-DE25DBB65DE6}" type="presOf" srcId="{6AD55E27-5B72-4059-97C8-F03E8FC14506}" destId="{3F84F0F1-810C-4557-9D54-752B336821F8}" srcOrd="0" destOrd="0" presId="urn:microsoft.com/office/officeart/2005/8/layout/radial1#1"/>
    <dgm:cxn modelId="{AA31B97D-1A37-4403-8841-31192B57BF2F}" type="presOf" srcId="{4F736E6F-38C1-4455-BD47-DD0920446933}" destId="{124367F6-567E-42B9-8F37-2F89D6DB9E04}" srcOrd="0" destOrd="0" presId="urn:microsoft.com/office/officeart/2005/8/layout/radial1#1"/>
    <dgm:cxn modelId="{43CDB688-22CC-4E15-B6AB-F395C9011FE3}" srcId="{6AD55E27-5B72-4059-97C8-F03E8FC14506}" destId="{264E46A9-4EF9-42C1-9245-12F4BA9D7C15}" srcOrd="0" destOrd="0" parTransId="{CD086093-9839-4856-AAB2-66E92B2C0F11}" sibTransId="{8A69353A-5782-41DB-8120-87495A3B48DE}"/>
    <dgm:cxn modelId="{2B20F994-4B6E-4A30-A27D-02E47B5B790E}" type="presOf" srcId="{45C7A485-DE0C-41CB-B5DD-C64DEC0EE7C9}" destId="{84360C5F-DDF5-42CB-BEDC-8B9D2D87D649}" srcOrd="0" destOrd="0" presId="urn:microsoft.com/office/officeart/2005/8/layout/radial1#1"/>
    <dgm:cxn modelId="{D3CD34B0-2CFA-47B5-B541-7660F085E32E}" type="presOf" srcId="{CD086093-9839-4856-AAB2-66E92B2C0F11}" destId="{3178B65C-B2F1-4B82-96B3-0273F2B35364}" srcOrd="0" destOrd="0" presId="urn:microsoft.com/office/officeart/2005/8/layout/radial1#1"/>
    <dgm:cxn modelId="{C0981FD5-711F-410A-80D5-866795D99A5F}" type="presOf" srcId="{0E579815-B4EF-4FD8-8DF4-35DEA8EEF089}" destId="{5FAF2C80-11AB-4FBE-8870-D49906B47361}" srcOrd="1" destOrd="0" presId="urn:microsoft.com/office/officeart/2005/8/layout/radial1#1"/>
    <dgm:cxn modelId="{1C43BCE3-399E-4827-8721-E579FFA80E1C}" type="presOf" srcId="{264E46A9-4EF9-42C1-9245-12F4BA9D7C15}" destId="{655A3CF0-7DB4-4EBE-8114-E03295D2B0CC}" srcOrd="0" destOrd="0" presId="urn:microsoft.com/office/officeart/2005/8/layout/radial1#1"/>
    <dgm:cxn modelId="{F1E2C5E7-2DA1-40AF-8794-D78B3F345D79}" srcId="{4F736E6F-38C1-4455-BD47-DD0920446933}" destId="{6AD55E27-5B72-4059-97C8-F03E8FC14506}" srcOrd="0" destOrd="0" parTransId="{1D85A769-AA46-4FA7-BF99-F95011C97AD0}" sibTransId="{35EA119C-3B0E-48DC-B8B1-7A98007D7D86}"/>
    <dgm:cxn modelId="{6E4AC4FD-D68D-44DA-AC5B-F1F0C4C70F7B}" type="presOf" srcId="{CD086093-9839-4856-AAB2-66E92B2C0F11}" destId="{3B5C4659-E64A-4202-BBFF-F63398D304B2}" srcOrd="1" destOrd="0" presId="urn:microsoft.com/office/officeart/2005/8/layout/radial1#1"/>
    <dgm:cxn modelId="{75ABB993-2F76-416D-84E0-4D8618D8A12D}" type="presParOf" srcId="{124367F6-567E-42B9-8F37-2F89D6DB9E04}" destId="{3F84F0F1-810C-4557-9D54-752B336821F8}" srcOrd="0" destOrd="0" presId="urn:microsoft.com/office/officeart/2005/8/layout/radial1#1"/>
    <dgm:cxn modelId="{1FAE7C91-269D-4817-A5B4-9810D73F78FF}" type="presParOf" srcId="{124367F6-567E-42B9-8F37-2F89D6DB9E04}" destId="{3178B65C-B2F1-4B82-96B3-0273F2B35364}" srcOrd="1" destOrd="0" presId="urn:microsoft.com/office/officeart/2005/8/layout/radial1#1"/>
    <dgm:cxn modelId="{9A1D3E39-F110-4596-926E-9B5D9572369F}" type="presParOf" srcId="{3178B65C-B2F1-4B82-96B3-0273F2B35364}" destId="{3B5C4659-E64A-4202-BBFF-F63398D304B2}" srcOrd="0" destOrd="0" presId="urn:microsoft.com/office/officeart/2005/8/layout/radial1#1"/>
    <dgm:cxn modelId="{CE49A7BE-CD8E-46A6-A0D9-D3443BB46529}" type="presParOf" srcId="{124367F6-567E-42B9-8F37-2F89D6DB9E04}" destId="{655A3CF0-7DB4-4EBE-8114-E03295D2B0CC}" srcOrd="2" destOrd="0" presId="urn:microsoft.com/office/officeart/2005/8/layout/radial1#1"/>
    <dgm:cxn modelId="{D72B755C-B7CE-4C13-8A87-95BD1570BD73}" type="presParOf" srcId="{124367F6-567E-42B9-8F37-2F89D6DB9E04}" destId="{7511511C-054B-4C5D-A40C-9C394AF20609}" srcOrd="3" destOrd="0" presId="urn:microsoft.com/office/officeart/2005/8/layout/radial1#1"/>
    <dgm:cxn modelId="{8F2D16B2-D192-4AA8-90ED-599FF5B58D6C}" type="presParOf" srcId="{7511511C-054B-4C5D-A40C-9C394AF20609}" destId="{5FAF2C80-11AB-4FBE-8870-D49906B47361}" srcOrd="0" destOrd="0" presId="urn:microsoft.com/office/officeart/2005/8/layout/radial1#1"/>
    <dgm:cxn modelId="{CA291B04-E2FF-4A65-A545-752D09CAD8C5}" type="presParOf" srcId="{124367F6-567E-42B9-8F37-2F89D6DB9E04}" destId="{84360C5F-DDF5-42CB-BEDC-8B9D2D87D649}" srcOrd="4" destOrd="0" presId="urn:microsoft.com/office/officeart/2005/8/layout/radial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3D9492-8617-456D-A553-42F530CB4996}" type="doc">
      <dgm:prSet loTypeId="urn:microsoft.com/office/officeart/2005/8/layout/vList2#1" loCatId="list" qsTypeId="urn:microsoft.com/office/officeart/2005/8/quickstyle/simple1#8" qsCatId="simple" csTypeId="urn:microsoft.com/office/officeart/2005/8/colors/accent1_2#5" csCatId="accent1" phldr="1"/>
      <dgm:spPr/>
      <dgm:t>
        <a:bodyPr/>
        <a:lstStyle/>
        <a:p>
          <a:endParaRPr lang="zh-CN" altLang="en-US"/>
        </a:p>
      </dgm:t>
    </dgm:pt>
    <dgm:pt modelId="{0C8DA8B4-6396-4CFD-B1E9-146410DD3137}">
      <dgm:prSet phldrT="[文本]" custT="1">
        <dgm:style>
          <a:lnRef idx="2">
            <a:schemeClr val="accent6"/>
          </a:lnRef>
          <a:fillRef idx="1">
            <a:schemeClr val="lt1"/>
          </a:fillRef>
          <a:effectRef idx="0">
            <a:schemeClr val="accent6"/>
          </a:effectRef>
          <a:fontRef idx="minor">
            <a:schemeClr val="dk1"/>
          </a:fontRef>
        </dgm:style>
      </dgm:prSet>
      <dgm:spPr/>
      <dgm:t>
        <a:bodyPr/>
        <a:lstStyle/>
        <a:p>
          <a:pPr>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对安全阀进行检查和维修前，应当采取预防措施维持被保护设备的安全，尤其是设备在运行中</a:t>
          </a:r>
        </a:p>
      </dgm:t>
    </dgm:pt>
    <dgm:pt modelId="{DBA60011-E797-49B2-B937-C8F528C17344}" cxnId="{E64C2693-14F0-454A-BBC9-067E6F6DF2F8}" type="par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83DD430C-3DAD-425A-A4C1-A35DBBA8B872}" cxnId="{E64C2693-14F0-454A-BBC9-067E6F6DF2F8}" type="sib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D1B33DE9-7470-4E4B-9BBE-675121A949E5}">
      <dgm:prSet phldrT="[文本]" custT="1">
        <dgm:style>
          <a:lnRef idx="3">
            <a:schemeClr val="lt1"/>
          </a:lnRef>
          <a:fillRef idx="1">
            <a:schemeClr val="accent6"/>
          </a:fillRef>
          <a:effectRef idx="1">
            <a:schemeClr val="accent6"/>
          </a:effectRef>
          <a:fontRef idx="minor">
            <a:schemeClr val="lt1"/>
          </a:fontRef>
        </dgm:style>
      </dgm:prSet>
      <dgm:spPr/>
      <dgm:t>
        <a:bodyPr/>
        <a:lstStyle/>
        <a:p>
          <a:pPr>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每个从被保护设备上拆卸的安全阀，应当携带一个可以识别的标签，标明设备号、工位号、整定压力、最后一次试验日期</a:t>
          </a:r>
        </a:p>
      </dgm:t>
    </dgm:pt>
    <dgm:pt modelId="{2BE36AC5-5781-4D2C-8FA0-DAF84D28FDB6}" cxnId="{20344E34-F3C2-4C30-B1AB-13D1D264E90E}" type="par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C2A574A1-5D31-4BD3-AA9C-61021F182256}" cxnId="{20344E34-F3C2-4C30-B1AB-13D1D264E90E}" type="sib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E630AD60-90A9-4630-8B6D-AFB9B35DCDA4}">
      <dgm:prSet phldrT="[文本]" custT="1">
        <dgm:style>
          <a:lnRef idx="2">
            <a:schemeClr val="accent6"/>
          </a:lnRef>
          <a:fillRef idx="1">
            <a:schemeClr val="lt1"/>
          </a:fillRef>
          <a:effectRef idx="0">
            <a:schemeClr val="accent6"/>
          </a:effectRef>
          <a:fontRef idx="minor">
            <a:schemeClr val="dk1"/>
          </a:fontRef>
        </dgm:style>
      </dgm:prSet>
      <dgm:spPr/>
      <dgm:t>
        <a:bodyPr/>
        <a:lstStyle/>
        <a:p>
          <a:pPr>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离线检查前，应当获得每台安全阀自从上次检查后在线运行期间的操作记录</a:t>
          </a:r>
        </a:p>
      </dgm:t>
    </dgm:pt>
    <dgm:pt modelId="{3079522C-C773-49AA-A509-F22DB449E317}" cxnId="{BC962BDB-95E5-46E6-ADB5-175539557C74}" type="par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C7404A8C-C015-47F4-B621-7CC60351B4C6}" cxnId="{BC962BDB-95E5-46E6-ADB5-175539557C74}" type="sib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412AA829-9965-4B0A-919C-E2EF4D44825D}">
      <dgm:prSet phldrT="[文本]" custT="1">
        <dgm:style>
          <a:lnRef idx="3">
            <a:schemeClr val="lt1"/>
          </a:lnRef>
          <a:fillRef idx="1">
            <a:schemeClr val="accent6"/>
          </a:fillRef>
          <a:effectRef idx="1">
            <a:schemeClr val="accent6"/>
          </a:effectRef>
          <a:fontRef idx="minor">
            <a:schemeClr val="lt1"/>
          </a:fontRef>
        </dgm:style>
      </dgm:prSet>
      <dgm:spPr/>
      <dgm:t>
        <a:bodyPr/>
        <a:lstStyle/>
        <a:p>
          <a:pPr>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安全阀拆下时，应做好计划尽量减少离线持续时间。并且在工艺管线上采取相应的安全措施</a:t>
          </a:r>
        </a:p>
      </dgm:t>
    </dgm:pt>
    <dgm:pt modelId="{F3C78D52-3CBD-4B49-98CD-9F10558BB853}" cxnId="{A6EC3085-A7D8-4B69-879F-D3B844B0E287}" type="par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AD75C84D-63F5-4E6E-B0DB-D3C589300CAB}" cxnId="{A6EC3085-A7D8-4B69-879F-D3B844B0E287}" type="sibTrans">
      <dgm:prSet/>
      <dgm:spPr/>
      <dgm:t>
        <a:bodyPr/>
        <a:lstStyle/>
        <a:p>
          <a:pPr>
            <a:lnSpc>
              <a:spcPts val="1800"/>
            </a:lnSpc>
            <a:spcBef>
              <a:spcPts val="0"/>
            </a:spcBef>
            <a:spcAft>
              <a:spcPts val="0"/>
            </a:spcAft>
          </a:pPr>
          <a:endParaRPr lang="zh-CN" altLang="en-US" sz="1500">
            <a:latin typeface="微软雅黑" panose="020B0503020204020204" pitchFamily="34" charset="-122"/>
            <a:ea typeface="微软雅黑" panose="020B0503020204020204" pitchFamily="34" charset="-122"/>
          </a:endParaRPr>
        </a:p>
      </dgm:t>
    </dgm:pt>
    <dgm:pt modelId="{B23D186B-B0F9-4519-AF5C-7B0B10349AE3}" type="pres">
      <dgm:prSet presAssocID="{5F3D9492-8617-456D-A553-42F530CB4996}" presName="linear" presStyleCnt="0">
        <dgm:presLayoutVars>
          <dgm:animLvl val="lvl"/>
          <dgm:resizeHandles val="exact"/>
        </dgm:presLayoutVars>
      </dgm:prSet>
      <dgm:spPr/>
    </dgm:pt>
    <dgm:pt modelId="{D93D95E4-9E0B-455D-B055-F488458F03C4}" type="pres">
      <dgm:prSet presAssocID="{0C8DA8B4-6396-4CFD-B1E9-146410DD3137}" presName="parentText" presStyleLbl="node1" presStyleIdx="0" presStyleCnt="4">
        <dgm:presLayoutVars>
          <dgm:chMax val="0"/>
          <dgm:bulletEnabled val="1"/>
        </dgm:presLayoutVars>
      </dgm:prSet>
      <dgm:spPr/>
    </dgm:pt>
    <dgm:pt modelId="{88040293-54EC-4671-B757-D429FAB506B2}" type="pres">
      <dgm:prSet presAssocID="{83DD430C-3DAD-425A-A4C1-A35DBBA8B872}" presName="spacer" presStyleCnt="0"/>
      <dgm:spPr/>
    </dgm:pt>
    <dgm:pt modelId="{B7AAA94A-3641-4909-BC35-1074BDFC55E0}" type="pres">
      <dgm:prSet presAssocID="{D1B33DE9-7470-4E4B-9BBE-675121A949E5}" presName="parentText" presStyleLbl="node1" presStyleIdx="1" presStyleCnt="4">
        <dgm:presLayoutVars>
          <dgm:chMax val="0"/>
          <dgm:bulletEnabled val="1"/>
        </dgm:presLayoutVars>
      </dgm:prSet>
      <dgm:spPr/>
    </dgm:pt>
    <dgm:pt modelId="{FDC48D12-CD17-4502-8D00-224E38A67602}" type="pres">
      <dgm:prSet presAssocID="{C2A574A1-5D31-4BD3-AA9C-61021F182256}" presName="spacer" presStyleCnt="0"/>
      <dgm:spPr/>
    </dgm:pt>
    <dgm:pt modelId="{CDE2D20A-73B2-450D-9DC6-18EE5E43E846}" type="pres">
      <dgm:prSet presAssocID="{E630AD60-90A9-4630-8B6D-AFB9B35DCDA4}" presName="parentText" presStyleLbl="node1" presStyleIdx="2" presStyleCnt="4">
        <dgm:presLayoutVars>
          <dgm:chMax val="0"/>
          <dgm:bulletEnabled val="1"/>
        </dgm:presLayoutVars>
      </dgm:prSet>
      <dgm:spPr/>
    </dgm:pt>
    <dgm:pt modelId="{B3FC1C3D-11FD-46D2-B4BA-EB1BFBA40C00}" type="pres">
      <dgm:prSet presAssocID="{C7404A8C-C015-47F4-B621-7CC60351B4C6}" presName="spacer" presStyleCnt="0"/>
      <dgm:spPr/>
    </dgm:pt>
    <dgm:pt modelId="{F0B11719-4E63-4FA4-AB2B-1B9AA584301A}" type="pres">
      <dgm:prSet presAssocID="{412AA829-9965-4B0A-919C-E2EF4D44825D}" presName="parentText" presStyleLbl="node1" presStyleIdx="3" presStyleCnt="4">
        <dgm:presLayoutVars>
          <dgm:chMax val="0"/>
          <dgm:bulletEnabled val="1"/>
        </dgm:presLayoutVars>
      </dgm:prSet>
      <dgm:spPr/>
    </dgm:pt>
  </dgm:ptLst>
  <dgm:cxnLst>
    <dgm:cxn modelId="{6EA81204-9532-456B-ADE3-ABFC677AFD0A}" type="presOf" srcId="{D1B33DE9-7470-4E4B-9BBE-675121A949E5}" destId="{B7AAA94A-3641-4909-BC35-1074BDFC55E0}" srcOrd="0" destOrd="0" presId="urn:microsoft.com/office/officeart/2005/8/layout/vList2#1"/>
    <dgm:cxn modelId="{20344E34-F3C2-4C30-B1AB-13D1D264E90E}" srcId="{5F3D9492-8617-456D-A553-42F530CB4996}" destId="{D1B33DE9-7470-4E4B-9BBE-675121A949E5}" srcOrd="1" destOrd="0" parTransId="{2BE36AC5-5781-4D2C-8FA0-DAF84D28FDB6}" sibTransId="{C2A574A1-5D31-4BD3-AA9C-61021F182256}"/>
    <dgm:cxn modelId="{E7155D5F-7625-447F-8BBA-5925EFB6D7D8}" type="presOf" srcId="{5F3D9492-8617-456D-A553-42F530CB4996}" destId="{B23D186B-B0F9-4519-AF5C-7B0B10349AE3}" srcOrd="0" destOrd="0" presId="urn:microsoft.com/office/officeart/2005/8/layout/vList2#1"/>
    <dgm:cxn modelId="{F47DF061-FC2C-4165-90BF-0266231371A1}" type="presOf" srcId="{E630AD60-90A9-4630-8B6D-AFB9B35DCDA4}" destId="{CDE2D20A-73B2-450D-9DC6-18EE5E43E846}" srcOrd="0" destOrd="0" presId="urn:microsoft.com/office/officeart/2005/8/layout/vList2#1"/>
    <dgm:cxn modelId="{076BC850-2195-4E5C-8E09-225C4041437D}" type="presOf" srcId="{0C8DA8B4-6396-4CFD-B1E9-146410DD3137}" destId="{D93D95E4-9E0B-455D-B055-F488458F03C4}" srcOrd="0" destOrd="0" presId="urn:microsoft.com/office/officeart/2005/8/layout/vList2#1"/>
    <dgm:cxn modelId="{A6EC3085-A7D8-4B69-879F-D3B844B0E287}" srcId="{5F3D9492-8617-456D-A553-42F530CB4996}" destId="{412AA829-9965-4B0A-919C-E2EF4D44825D}" srcOrd="3" destOrd="0" parTransId="{F3C78D52-3CBD-4B49-98CD-9F10558BB853}" sibTransId="{AD75C84D-63F5-4E6E-B0DB-D3C589300CAB}"/>
    <dgm:cxn modelId="{E64C2693-14F0-454A-BBC9-067E6F6DF2F8}" srcId="{5F3D9492-8617-456D-A553-42F530CB4996}" destId="{0C8DA8B4-6396-4CFD-B1E9-146410DD3137}" srcOrd="0" destOrd="0" parTransId="{DBA60011-E797-49B2-B937-C8F528C17344}" sibTransId="{83DD430C-3DAD-425A-A4C1-A35DBBA8B872}"/>
    <dgm:cxn modelId="{E81CE7A3-D862-4336-B084-D92C43D17A29}" type="presOf" srcId="{412AA829-9965-4B0A-919C-E2EF4D44825D}" destId="{F0B11719-4E63-4FA4-AB2B-1B9AA584301A}" srcOrd="0" destOrd="0" presId="urn:microsoft.com/office/officeart/2005/8/layout/vList2#1"/>
    <dgm:cxn modelId="{BC962BDB-95E5-46E6-ADB5-175539557C74}" srcId="{5F3D9492-8617-456D-A553-42F530CB4996}" destId="{E630AD60-90A9-4630-8B6D-AFB9B35DCDA4}" srcOrd="2" destOrd="0" parTransId="{3079522C-C773-49AA-A509-F22DB449E317}" sibTransId="{C7404A8C-C015-47F4-B621-7CC60351B4C6}"/>
    <dgm:cxn modelId="{584C8484-86CB-4C25-BB4D-B8ACC8E036E0}" type="presParOf" srcId="{B23D186B-B0F9-4519-AF5C-7B0B10349AE3}" destId="{D93D95E4-9E0B-455D-B055-F488458F03C4}" srcOrd="0" destOrd="0" presId="urn:microsoft.com/office/officeart/2005/8/layout/vList2#1"/>
    <dgm:cxn modelId="{DD1E5060-433A-4B90-82AA-32B01F8D56CB}" type="presParOf" srcId="{B23D186B-B0F9-4519-AF5C-7B0B10349AE3}" destId="{88040293-54EC-4671-B757-D429FAB506B2}" srcOrd="1" destOrd="0" presId="urn:microsoft.com/office/officeart/2005/8/layout/vList2#1"/>
    <dgm:cxn modelId="{B4E3EE7C-33E2-4EDB-8F6F-C82A5C2519CE}" type="presParOf" srcId="{B23D186B-B0F9-4519-AF5C-7B0B10349AE3}" destId="{B7AAA94A-3641-4909-BC35-1074BDFC55E0}" srcOrd="2" destOrd="0" presId="urn:microsoft.com/office/officeart/2005/8/layout/vList2#1"/>
    <dgm:cxn modelId="{D91F0175-7CE3-4366-82A8-AC8373B55240}" type="presParOf" srcId="{B23D186B-B0F9-4519-AF5C-7B0B10349AE3}" destId="{FDC48D12-CD17-4502-8D00-224E38A67602}" srcOrd="3" destOrd="0" presId="urn:microsoft.com/office/officeart/2005/8/layout/vList2#1"/>
    <dgm:cxn modelId="{C1F46EA3-C4AD-4C9B-BC0B-60D458B92743}" type="presParOf" srcId="{B23D186B-B0F9-4519-AF5C-7B0B10349AE3}" destId="{CDE2D20A-73B2-450D-9DC6-18EE5E43E846}" srcOrd="4" destOrd="0" presId="urn:microsoft.com/office/officeart/2005/8/layout/vList2#1"/>
    <dgm:cxn modelId="{96D6E31E-542F-408C-B5C7-8EAD3F9293FA}" type="presParOf" srcId="{B23D186B-B0F9-4519-AF5C-7B0B10349AE3}" destId="{B3FC1C3D-11FD-46D2-B4BA-EB1BFBA40C00}" srcOrd="5" destOrd="0" presId="urn:microsoft.com/office/officeart/2005/8/layout/vList2#1"/>
    <dgm:cxn modelId="{C94997FC-FFC9-4D6E-947C-9C8F118B96C6}" type="presParOf" srcId="{B23D186B-B0F9-4519-AF5C-7B0B10349AE3}" destId="{F0B11719-4E63-4FA4-AB2B-1B9AA584301A}" srcOrd="6"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6B259-E4AB-4DF9-8359-20EEFDFA6601}" type="doc">
      <dgm:prSet loTypeId="urn:microsoft.com/office/officeart/2005/8/layout/lProcess3#1" loCatId="process" qsTypeId="urn:microsoft.com/office/officeart/2005/8/quickstyle/simple1#2" qsCatId="simple" csTypeId="urn:microsoft.com/office/officeart/2005/8/colors/accent1_2#1" csCatId="accent1" phldr="1"/>
      <dgm:spPr/>
      <dgm:t>
        <a:bodyPr/>
        <a:lstStyle/>
        <a:p>
          <a:endParaRPr lang="zh-CN" altLang="en-US"/>
        </a:p>
      </dgm:t>
    </dgm:pt>
    <dgm:pt modelId="{0DCC6E06-A9C3-4394-A44C-53A0FDECFC6A}">
      <dgm:prSet phldrT="[文本]" custT="1"/>
      <dgm:spPr>
        <a:solidFill>
          <a:schemeClr val="bg1">
            <a:lumMod val="75000"/>
          </a:schemeClr>
        </a:solidFill>
      </dgm:spPr>
      <dgm:t>
        <a:bodyPr/>
        <a:lstStyle/>
        <a:p>
          <a:pPr algn="just"/>
          <a:r>
            <a:rPr lang="zh-CN" altLang="en-US" sz="1600" b="0" i="0" dirty="0">
              <a:solidFill>
                <a:schemeClr val="tx1"/>
              </a:solidFill>
              <a:latin typeface="+mn-ea"/>
              <a:ea typeface="+mn-ea"/>
            </a:rPr>
            <a:t>在施工前未将拟进行的特种设备安装、改造、维修情况书面告知直辖市或者设区的市的特种设备安全监督管理部门即行施工的</a:t>
          </a:r>
          <a:endParaRPr lang="zh-CN" altLang="en-US" sz="1600" dirty="0">
            <a:solidFill>
              <a:schemeClr val="tx1"/>
            </a:solidFill>
            <a:latin typeface="+mn-ea"/>
            <a:ea typeface="+mn-ea"/>
          </a:endParaRPr>
        </a:p>
      </dgm:t>
    </dgm:pt>
    <dgm:pt modelId="{00C0A11F-9067-4FE3-B521-2A76D8B7F87F}" cxnId="{55584C7E-7635-4E7E-8363-7252C953F3FD}" type="parTrans">
      <dgm:prSet/>
      <dgm:spPr/>
      <dgm:t>
        <a:bodyPr/>
        <a:lstStyle/>
        <a:p>
          <a:pPr algn="just"/>
          <a:endParaRPr lang="zh-CN" altLang="en-US" sz="1600">
            <a:latin typeface="+mn-ea"/>
            <a:ea typeface="+mn-ea"/>
          </a:endParaRPr>
        </a:p>
      </dgm:t>
    </dgm:pt>
    <dgm:pt modelId="{5FF912C0-D3A3-4653-8F30-A7CC24678F4A}" cxnId="{55584C7E-7635-4E7E-8363-7252C953F3FD}" type="sibTrans">
      <dgm:prSet/>
      <dgm:spPr/>
      <dgm:t>
        <a:bodyPr/>
        <a:lstStyle/>
        <a:p>
          <a:pPr algn="just"/>
          <a:endParaRPr lang="zh-CN" altLang="en-US" sz="1600">
            <a:latin typeface="+mn-ea"/>
            <a:ea typeface="+mn-ea"/>
          </a:endParaRPr>
        </a:p>
      </dgm:t>
    </dgm:pt>
    <dgm:pt modelId="{2CC162A3-CE48-4896-9F33-4FA0A8A99D11}">
      <dgm:prSet phldrT="[文本]" custT="1"/>
      <dgm:spPr>
        <a:solidFill>
          <a:schemeClr val="bg1">
            <a:lumMod val="75000"/>
          </a:schemeClr>
        </a:solidFill>
      </dgm:spPr>
      <dgm:t>
        <a:bodyPr/>
        <a:lstStyle/>
        <a:p>
          <a:pPr algn="just"/>
          <a:r>
            <a:rPr lang="zh-CN" altLang="en-US" sz="1600" b="0" i="0" dirty="0">
              <a:solidFill>
                <a:schemeClr val="tx1"/>
              </a:solidFill>
              <a:latin typeface="+mn-ea"/>
              <a:ea typeface="+mn-ea"/>
            </a:rPr>
            <a:t>在验收后</a:t>
          </a:r>
          <a:r>
            <a:rPr lang="en-US" altLang="zh-CN" sz="1600" b="0" i="0" dirty="0">
              <a:solidFill>
                <a:schemeClr val="tx1"/>
              </a:solidFill>
              <a:latin typeface="+mn-ea"/>
              <a:ea typeface="+mn-ea"/>
            </a:rPr>
            <a:t>30</a:t>
          </a:r>
          <a:r>
            <a:rPr lang="zh-CN" altLang="en-US" sz="1600" b="0" i="0" dirty="0">
              <a:solidFill>
                <a:schemeClr val="tx1"/>
              </a:solidFill>
              <a:latin typeface="+mn-ea"/>
              <a:ea typeface="+mn-ea"/>
            </a:rPr>
            <a:t>日内未将有关技术资料移交锅炉、压力容器、电梯、起重机械、客运索道、大型游乐设施的使用单位的</a:t>
          </a:r>
          <a:endParaRPr lang="zh-CN" altLang="en-US" sz="1600" dirty="0">
            <a:solidFill>
              <a:schemeClr val="tx1"/>
            </a:solidFill>
            <a:latin typeface="+mn-ea"/>
            <a:ea typeface="+mn-ea"/>
          </a:endParaRPr>
        </a:p>
      </dgm:t>
    </dgm:pt>
    <dgm:pt modelId="{3B5923AF-EF01-4ABC-A8B6-6DD9F3F8757A}" cxnId="{67591D08-551F-4D9D-B132-7907C8F1B3CF}" type="parTrans">
      <dgm:prSet/>
      <dgm:spPr/>
      <dgm:t>
        <a:bodyPr/>
        <a:lstStyle/>
        <a:p>
          <a:pPr algn="just"/>
          <a:endParaRPr lang="zh-CN" altLang="en-US" sz="1600">
            <a:latin typeface="+mn-ea"/>
            <a:ea typeface="+mn-ea"/>
          </a:endParaRPr>
        </a:p>
      </dgm:t>
    </dgm:pt>
    <dgm:pt modelId="{A422322E-07EC-4358-B087-E7D4815C5FF6}" cxnId="{67591D08-551F-4D9D-B132-7907C8F1B3CF}" type="sibTrans">
      <dgm:prSet/>
      <dgm:spPr/>
      <dgm:t>
        <a:bodyPr/>
        <a:lstStyle/>
        <a:p>
          <a:pPr algn="just"/>
          <a:endParaRPr lang="zh-CN" altLang="en-US" sz="1600">
            <a:latin typeface="+mn-ea"/>
            <a:ea typeface="+mn-ea"/>
          </a:endParaRPr>
        </a:p>
      </dgm:t>
    </dgm:pt>
    <dgm:pt modelId="{030298CF-FCCE-47D7-998B-B16812841E61}">
      <dgm:prSet phldrT="[文本]" custT="1"/>
      <dgm:spPr>
        <a:solidFill>
          <a:schemeClr val="bg1">
            <a:lumMod val="75000"/>
          </a:schemeClr>
        </a:solidFill>
        <a:ln>
          <a:solidFill>
            <a:schemeClr val="bg1"/>
          </a:solidFill>
        </a:ln>
      </dgm:spPr>
      <dgm:t>
        <a:bodyPr/>
        <a:lstStyle/>
        <a:p>
          <a:pPr algn="just"/>
          <a:r>
            <a:rPr lang="zh-CN" altLang="en-US" sz="1600" b="0" i="0" dirty="0">
              <a:solidFill>
                <a:schemeClr val="tx1"/>
              </a:solidFill>
              <a:latin typeface="+mn-ea"/>
              <a:ea typeface="+mn-ea"/>
            </a:rPr>
            <a:t>未经国务院特种设备安全监督管理部门核准的检验检测机构按照安全技术规范的要求进行监督检验的</a:t>
          </a:r>
          <a:endParaRPr lang="zh-CN" altLang="en-US" sz="1600" dirty="0">
            <a:solidFill>
              <a:schemeClr val="tx1"/>
            </a:solidFill>
            <a:latin typeface="+mn-ea"/>
            <a:ea typeface="+mn-ea"/>
          </a:endParaRPr>
        </a:p>
      </dgm:t>
    </dgm:pt>
    <dgm:pt modelId="{747E93C9-4374-48B8-AF27-C7FE8ACE5EF5}" cxnId="{D35CFE40-5A0E-4C59-99F0-1489AA6691BA}" type="parTrans">
      <dgm:prSet/>
      <dgm:spPr/>
      <dgm:t>
        <a:bodyPr/>
        <a:lstStyle/>
        <a:p>
          <a:pPr algn="just"/>
          <a:endParaRPr lang="zh-CN" altLang="en-US" sz="1600">
            <a:latin typeface="+mn-ea"/>
            <a:ea typeface="+mn-ea"/>
          </a:endParaRPr>
        </a:p>
      </dgm:t>
    </dgm:pt>
    <dgm:pt modelId="{C0971DB4-E408-46BB-860B-F99AD949A004}" cxnId="{D35CFE40-5A0E-4C59-99F0-1489AA6691BA}" type="sibTrans">
      <dgm:prSet/>
      <dgm:spPr/>
      <dgm:t>
        <a:bodyPr/>
        <a:lstStyle/>
        <a:p>
          <a:pPr algn="just"/>
          <a:endParaRPr lang="zh-CN" altLang="en-US" sz="1600">
            <a:latin typeface="+mn-ea"/>
            <a:ea typeface="+mn-ea"/>
          </a:endParaRPr>
        </a:p>
      </dgm:t>
    </dgm:pt>
    <dgm:pt modelId="{18FC8235-D10E-4E6D-B900-A0BCCF69F262}" type="pres">
      <dgm:prSet presAssocID="{2376B259-E4AB-4DF9-8359-20EEFDFA6601}" presName="Name0" presStyleCnt="0">
        <dgm:presLayoutVars>
          <dgm:chPref val="3"/>
          <dgm:dir/>
          <dgm:animLvl val="lvl"/>
          <dgm:resizeHandles/>
        </dgm:presLayoutVars>
      </dgm:prSet>
      <dgm:spPr/>
    </dgm:pt>
    <dgm:pt modelId="{A293394F-DFA4-496A-BE96-59515C129376}" type="pres">
      <dgm:prSet presAssocID="{0DCC6E06-A9C3-4394-A44C-53A0FDECFC6A}" presName="horFlow" presStyleCnt="0"/>
      <dgm:spPr/>
    </dgm:pt>
    <dgm:pt modelId="{7044903C-A7E3-4868-BECE-0B45B9190E2D}" type="pres">
      <dgm:prSet presAssocID="{0DCC6E06-A9C3-4394-A44C-53A0FDECFC6A}" presName="bigChev" presStyleLbl="node1" presStyleIdx="0" presStyleCnt="3" custScaleX="265629"/>
      <dgm:spPr/>
    </dgm:pt>
    <dgm:pt modelId="{30A4E501-880F-4E9C-B6FB-9CD46252C0ED}" type="pres">
      <dgm:prSet presAssocID="{0DCC6E06-A9C3-4394-A44C-53A0FDECFC6A}" presName="vSp" presStyleCnt="0"/>
      <dgm:spPr/>
    </dgm:pt>
    <dgm:pt modelId="{7DACDFEC-05F6-418C-BC2C-EA1F683F5A1B}" type="pres">
      <dgm:prSet presAssocID="{2CC162A3-CE48-4896-9F33-4FA0A8A99D11}" presName="horFlow" presStyleCnt="0"/>
      <dgm:spPr/>
    </dgm:pt>
    <dgm:pt modelId="{2EBA7E68-4D4D-4D95-9B0F-814C285F9754}" type="pres">
      <dgm:prSet presAssocID="{2CC162A3-CE48-4896-9F33-4FA0A8A99D11}" presName="bigChev" presStyleLbl="node1" presStyleIdx="1" presStyleCnt="3" custScaleX="265285" custLinFactNeighborX="344" custLinFactNeighborY="3617"/>
      <dgm:spPr/>
    </dgm:pt>
    <dgm:pt modelId="{B2BB1DEA-481D-440D-A7C3-CBE56270B5D7}" type="pres">
      <dgm:prSet presAssocID="{2CC162A3-CE48-4896-9F33-4FA0A8A99D11}" presName="vSp" presStyleCnt="0"/>
      <dgm:spPr/>
    </dgm:pt>
    <dgm:pt modelId="{106A4914-CB40-48BC-8A7C-C3C42CE4C2EA}" type="pres">
      <dgm:prSet presAssocID="{030298CF-FCCE-47D7-998B-B16812841E61}" presName="horFlow" presStyleCnt="0"/>
      <dgm:spPr/>
    </dgm:pt>
    <dgm:pt modelId="{1BC661F5-009E-4D7F-9253-3FD1CE895352}" type="pres">
      <dgm:prSet presAssocID="{030298CF-FCCE-47D7-998B-B16812841E61}" presName="bigChev" presStyleLbl="node1" presStyleIdx="2" presStyleCnt="3" custScaleX="265629"/>
      <dgm:spPr/>
    </dgm:pt>
  </dgm:ptLst>
  <dgm:cxnLst>
    <dgm:cxn modelId="{31C4C904-BDB2-4CE2-9CA0-CA7E43B8A596}" type="presOf" srcId="{030298CF-FCCE-47D7-998B-B16812841E61}" destId="{1BC661F5-009E-4D7F-9253-3FD1CE895352}" srcOrd="0" destOrd="0" presId="urn:microsoft.com/office/officeart/2005/8/layout/lProcess3#1"/>
    <dgm:cxn modelId="{67591D08-551F-4D9D-B132-7907C8F1B3CF}" srcId="{2376B259-E4AB-4DF9-8359-20EEFDFA6601}" destId="{2CC162A3-CE48-4896-9F33-4FA0A8A99D11}" srcOrd="1" destOrd="0" parTransId="{3B5923AF-EF01-4ABC-A8B6-6DD9F3F8757A}" sibTransId="{A422322E-07EC-4358-B087-E7D4815C5FF6}"/>
    <dgm:cxn modelId="{FF74A630-E0C8-4E84-819E-6087C95A350D}" type="presOf" srcId="{2CC162A3-CE48-4896-9F33-4FA0A8A99D11}" destId="{2EBA7E68-4D4D-4D95-9B0F-814C285F9754}" srcOrd="0" destOrd="0" presId="urn:microsoft.com/office/officeart/2005/8/layout/lProcess3#1"/>
    <dgm:cxn modelId="{3CA9CD31-EDA6-4DF3-ABBA-CDED0E4992C7}" type="presOf" srcId="{0DCC6E06-A9C3-4394-A44C-53A0FDECFC6A}" destId="{7044903C-A7E3-4868-BECE-0B45B9190E2D}" srcOrd="0" destOrd="0" presId="urn:microsoft.com/office/officeart/2005/8/layout/lProcess3#1"/>
    <dgm:cxn modelId="{D35CFE40-5A0E-4C59-99F0-1489AA6691BA}" srcId="{2376B259-E4AB-4DF9-8359-20EEFDFA6601}" destId="{030298CF-FCCE-47D7-998B-B16812841E61}" srcOrd="2" destOrd="0" parTransId="{747E93C9-4374-48B8-AF27-C7FE8ACE5EF5}" sibTransId="{C0971DB4-E408-46BB-860B-F99AD949A004}"/>
    <dgm:cxn modelId="{55584C7E-7635-4E7E-8363-7252C953F3FD}" srcId="{2376B259-E4AB-4DF9-8359-20EEFDFA6601}" destId="{0DCC6E06-A9C3-4394-A44C-53A0FDECFC6A}" srcOrd="0" destOrd="0" parTransId="{00C0A11F-9067-4FE3-B521-2A76D8B7F87F}" sibTransId="{5FF912C0-D3A3-4653-8F30-A7CC24678F4A}"/>
    <dgm:cxn modelId="{7FE82BE2-E1A3-40FC-993A-BD474942D38F}" type="presOf" srcId="{2376B259-E4AB-4DF9-8359-20EEFDFA6601}" destId="{18FC8235-D10E-4E6D-B900-A0BCCF69F262}" srcOrd="0" destOrd="0" presId="urn:microsoft.com/office/officeart/2005/8/layout/lProcess3#1"/>
    <dgm:cxn modelId="{35FE549D-C45E-43D5-AB9B-AA20CD45F4C4}" type="presParOf" srcId="{18FC8235-D10E-4E6D-B900-A0BCCF69F262}" destId="{A293394F-DFA4-496A-BE96-59515C129376}" srcOrd="0" destOrd="0" presId="urn:microsoft.com/office/officeart/2005/8/layout/lProcess3#1"/>
    <dgm:cxn modelId="{65758182-6874-4F48-BEE8-1A060E8D045A}" type="presParOf" srcId="{A293394F-DFA4-496A-BE96-59515C129376}" destId="{7044903C-A7E3-4868-BECE-0B45B9190E2D}" srcOrd="0" destOrd="0" presId="urn:microsoft.com/office/officeart/2005/8/layout/lProcess3#1"/>
    <dgm:cxn modelId="{6326B3F2-B21D-437A-BF13-6E316B75A39A}" type="presParOf" srcId="{18FC8235-D10E-4E6D-B900-A0BCCF69F262}" destId="{30A4E501-880F-4E9C-B6FB-9CD46252C0ED}" srcOrd="1" destOrd="0" presId="urn:microsoft.com/office/officeart/2005/8/layout/lProcess3#1"/>
    <dgm:cxn modelId="{C0E3927D-6869-4D7F-8D9E-561F37FC3B51}" type="presParOf" srcId="{18FC8235-D10E-4E6D-B900-A0BCCF69F262}" destId="{7DACDFEC-05F6-418C-BC2C-EA1F683F5A1B}" srcOrd="2" destOrd="0" presId="urn:microsoft.com/office/officeart/2005/8/layout/lProcess3#1"/>
    <dgm:cxn modelId="{32F8D756-7055-40EB-B03B-07A198FD1FA1}" type="presParOf" srcId="{7DACDFEC-05F6-418C-BC2C-EA1F683F5A1B}" destId="{2EBA7E68-4D4D-4D95-9B0F-814C285F9754}" srcOrd="0" destOrd="0" presId="urn:microsoft.com/office/officeart/2005/8/layout/lProcess3#1"/>
    <dgm:cxn modelId="{B432B88A-B6DA-49F0-958D-F9927E9A639A}" type="presParOf" srcId="{18FC8235-D10E-4E6D-B900-A0BCCF69F262}" destId="{B2BB1DEA-481D-440D-A7C3-CBE56270B5D7}" srcOrd="3" destOrd="0" presId="urn:microsoft.com/office/officeart/2005/8/layout/lProcess3#1"/>
    <dgm:cxn modelId="{942E1154-65BA-4CC6-9C23-CA27A11234A3}" type="presParOf" srcId="{18FC8235-D10E-4E6D-B900-A0BCCF69F262}" destId="{106A4914-CB40-48BC-8A7C-C3C42CE4C2EA}" srcOrd="4" destOrd="0" presId="urn:microsoft.com/office/officeart/2005/8/layout/lProcess3#1"/>
    <dgm:cxn modelId="{B8EDB4D2-6E33-472F-831A-48DAB818EBB4}" type="presParOf" srcId="{106A4914-CB40-48BC-8A7C-C3C42CE4C2EA}" destId="{1BC661F5-009E-4D7F-9253-3FD1CE895352}" srcOrd="0" destOrd="0" presId="urn:microsoft.com/office/officeart/2005/8/layout/l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50C5E9-59E5-4357-AF37-6E1E8B591746}" type="doc">
      <dgm:prSet loTypeId="urn:microsoft.com/office/officeart/2005/8/layout/equation2#1" loCatId="relationship" qsTypeId="urn:microsoft.com/office/officeart/2005/8/quickstyle/3d1#1" qsCatId="3D" csTypeId="urn:microsoft.com/office/officeart/2005/8/colors/accent1_2#2" csCatId="accent1" phldr="1"/>
      <dgm:spPr/>
    </dgm:pt>
    <dgm:pt modelId="{55BECEAE-5EAF-4B55-B169-0C07ECBAB26C}">
      <dgm:prSet phldrT="[文本]" custT="1"/>
      <dgm:spPr/>
      <dgm:t>
        <a:bodyPr/>
        <a:lstStyle/>
        <a:p>
          <a:r>
            <a:rPr lang="zh-CN" altLang="en-US" sz="1400" b="1" dirty="0"/>
            <a:t>产品铭牌</a:t>
          </a:r>
        </a:p>
      </dgm:t>
    </dgm:pt>
    <dgm:pt modelId="{B48A0AA6-56AF-4CF8-85D3-507C2144151B}" cxnId="{9E9CCF23-F18E-487D-B3CB-30F8C4D7ED29}" type="parTrans">
      <dgm:prSet/>
      <dgm:spPr/>
      <dgm:t>
        <a:bodyPr/>
        <a:lstStyle/>
        <a:p>
          <a:endParaRPr lang="zh-CN" altLang="en-US" sz="1200"/>
        </a:p>
      </dgm:t>
    </dgm:pt>
    <dgm:pt modelId="{F4947753-229D-480F-B783-7554B220B161}" cxnId="{9E9CCF23-F18E-487D-B3CB-30F8C4D7ED29}" type="sibTrans">
      <dgm:prSet custT="1"/>
      <dgm:spPr/>
      <dgm:t>
        <a:bodyPr/>
        <a:lstStyle/>
        <a:p>
          <a:endParaRPr lang="zh-CN" altLang="en-US" sz="1200"/>
        </a:p>
      </dgm:t>
    </dgm:pt>
    <dgm:pt modelId="{C7BDED37-2E92-46D2-AB1D-1EED381D0D70}">
      <dgm:prSet phldrT="[文本]" custT="1"/>
      <dgm:spPr/>
      <dgm:t>
        <a:bodyPr/>
        <a:lstStyle/>
        <a:p>
          <a:r>
            <a:rPr lang="zh-CN" altLang="en-US" sz="1200" b="1" dirty="0">
              <a:latin typeface="微软雅黑" panose="020B0503020204020204" pitchFamily="34" charset="-122"/>
              <a:ea typeface="微软雅黑" panose="020B0503020204020204" pitchFamily="34" charset="-122"/>
            </a:rPr>
            <a:t>安全警示标志及其说明</a:t>
          </a:r>
          <a:endParaRPr lang="zh-CN" altLang="en-US" sz="1200" b="1" dirty="0"/>
        </a:p>
      </dgm:t>
    </dgm:pt>
    <dgm:pt modelId="{CAD582AE-869A-4BAC-A004-0D155E2811B5}" cxnId="{2C8B1364-87A8-4D08-9A94-C85C6986C038}" type="parTrans">
      <dgm:prSet/>
      <dgm:spPr/>
      <dgm:t>
        <a:bodyPr/>
        <a:lstStyle/>
        <a:p>
          <a:endParaRPr lang="zh-CN" altLang="en-US" sz="1200"/>
        </a:p>
      </dgm:t>
    </dgm:pt>
    <dgm:pt modelId="{C0E3633C-5B07-470F-8A49-884EE81D9C8D}" cxnId="{2C8B1364-87A8-4D08-9A94-C85C6986C038}" type="sibTrans">
      <dgm:prSet custT="1"/>
      <dgm:spPr/>
      <dgm:t>
        <a:bodyPr/>
        <a:lstStyle/>
        <a:p>
          <a:endParaRPr lang="zh-CN" altLang="en-US" sz="1200"/>
        </a:p>
      </dgm:t>
    </dgm:pt>
    <dgm:pt modelId="{67D2781A-6DF7-44F9-9394-F14602FBCA86}">
      <dgm:prSet phldrT="[文本]" custT="1"/>
      <dgm:spPr/>
      <dgm:t>
        <a:bodyPr/>
        <a:lstStyle/>
        <a:p>
          <a:r>
            <a:rPr lang="zh-CN" altLang="en-US" sz="2400" b="1" dirty="0"/>
            <a:t>完整资料</a:t>
          </a:r>
        </a:p>
      </dgm:t>
    </dgm:pt>
    <dgm:pt modelId="{9C315CAD-F2E8-498F-97A2-177D07B4ACEC}" cxnId="{BE42A945-C29D-4694-B282-3D261464670D}" type="parTrans">
      <dgm:prSet/>
      <dgm:spPr/>
      <dgm:t>
        <a:bodyPr/>
        <a:lstStyle/>
        <a:p>
          <a:endParaRPr lang="zh-CN" altLang="en-US" sz="1200"/>
        </a:p>
      </dgm:t>
    </dgm:pt>
    <dgm:pt modelId="{DCB85062-2DC2-4002-B70C-62900677BDA0}" cxnId="{BE42A945-C29D-4694-B282-3D261464670D}" type="sibTrans">
      <dgm:prSet/>
      <dgm:spPr/>
      <dgm:t>
        <a:bodyPr/>
        <a:lstStyle/>
        <a:p>
          <a:endParaRPr lang="zh-CN" altLang="en-US" sz="1200"/>
        </a:p>
      </dgm:t>
    </dgm:pt>
    <dgm:pt modelId="{C7A45F13-DA50-481C-B0E4-06C2F7075406}" type="pres">
      <dgm:prSet presAssocID="{BC50C5E9-59E5-4357-AF37-6E1E8B591746}" presName="Name0" presStyleCnt="0">
        <dgm:presLayoutVars>
          <dgm:dir/>
          <dgm:resizeHandles val="exact"/>
        </dgm:presLayoutVars>
      </dgm:prSet>
      <dgm:spPr/>
    </dgm:pt>
    <dgm:pt modelId="{A21C8BB6-A671-4F93-97B5-9BBC1A7DB9F3}" type="pres">
      <dgm:prSet presAssocID="{BC50C5E9-59E5-4357-AF37-6E1E8B591746}" presName="vNodes" presStyleCnt="0"/>
      <dgm:spPr/>
    </dgm:pt>
    <dgm:pt modelId="{99ED1C77-4C9B-4128-8FA3-B09F070CBA12}" type="pres">
      <dgm:prSet presAssocID="{55BECEAE-5EAF-4B55-B169-0C07ECBAB26C}" presName="node" presStyleLbl="node1" presStyleIdx="0" presStyleCnt="3">
        <dgm:presLayoutVars>
          <dgm:bulletEnabled val="1"/>
        </dgm:presLayoutVars>
      </dgm:prSet>
      <dgm:spPr/>
    </dgm:pt>
    <dgm:pt modelId="{384A67F2-9B4C-4AEE-9772-BBB5D6F0EA01}" type="pres">
      <dgm:prSet presAssocID="{F4947753-229D-480F-B783-7554B220B161}" presName="spacerT" presStyleCnt="0"/>
      <dgm:spPr/>
    </dgm:pt>
    <dgm:pt modelId="{73EB53AF-B314-4EFE-9FDD-7ED3DD38AA8C}" type="pres">
      <dgm:prSet presAssocID="{F4947753-229D-480F-B783-7554B220B161}" presName="sibTrans" presStyleLbl="sibTrans2D1" presStyleIdx="0" presStyleCnt="2"/>
      <dgm:spPr/>
    </dgm:pt>
    <dgm:pt modelId="{92ED6652-4DFC-4437-8C9A-64FA536FF18A}" type="pres">
      <dgm:prSet presAssocID="{F4947753-229D-480F-B783-7554B220B161}" presName="spacerB" presStyleCnt="0"/>
      <dgm:spPr/>
    </dgm:pt>
    <dgm:pt modelId="{A047DB28-76A7-48EF-B6EC-FB0B9AF8B4C9}" type="pres">
      <dgm:prSet presAssocID="{C7BDED37-2E92-46D2-AB1D-1EED381D0D70}" presName="node" presStyleLbl="node1" presStyleIdx="1" presStyleCnt="3">
        <dgm:presLayoutVars>
          <dgm:bulletEnabled val="1"/>
        </dgm:presLayoutVars>
      </dgm:prSet>
      <dgm:spPr/>
    </dgm:pt>
    <dgm:pt modelId="{6CA53954-D3D3-44B4-80AD-C994F220C63F}" type="pres">
      <dgm:prSet presAssocID="{BC50C5E9-59E5-4357-AF37-6E1E8B591746}" presName="sibTransLast" presStyleLbl="sibTrans2D1" presStyleIdx="1" presStyleCnt="2"/>
      <dgm:spPr/>
    </dgm:pt>
    <dgm:pt modelId="{E8D3D243-10F9-463E-9B88-44593577E47E}" type="pres">
      <dgm:prSet presAssocID="{BC50C5E9-59E5-4357-AF37-6E1E8B591746}" presName="connectorText" presStyleLbl="sibTrans2D1" presStyleIdx="1" presStyleCnt="2"/>
      <dgm:spPr/>
    </dgm:pt>
    <dgm:pt modelId="{FB1D694B-C7BD-4FF4-9E43-B040F9244459}" type="pres">
      <dgm:prSet presAssocID="{BC50C5E9-59E5-4357-AF37-6E1E8B591746}" presName="lastNode" presStyleLbl="node1" presStyleIdx="2" presStyleCnt="3" custScaleX="81104" custScaleY="78425" custLinFactX="100000" custLinFactNeighborX="122462" custLinFactNeighborY="2420">
        <dgm:presLayoutVars>
          <dgm:bulletEnabled val="1"/>
        </dgm:presLayoutVars>
      </dgm:prSet>
      <dgm:spPr/>
    </dgm:pt>
  </dgm:ptLst>
  <dgm:cxnLst>
    <dgm:cxn modelId="{B7E41C0C-A8A9-4074-BE05-CA93E60B211E}" type="presOf" srcId="{67D2781A-6DF7-44F9-9394-F14602FBCA86}" destId="{FB1D694B-C7BD-4FF4-9E43-B040F9244459}" srcOrd="0" destOrd="0" presId="urn:microsoft.com/office/officeart/2005/8/layout/equation2#1"/>
    <dgm:cxn modelId="{9E9CCF23-F18E-487D-B3CB-30F8C4D7ED29}" srcId="{BC50C5E9-59E5-4357-AF37-6E1E8B591746}" destId="{55BECEAE-5EAF-4B55-B169-0C07ECBAB26C}" srcOrd="0" destOrd="0" parTransId="{B48A0AA6-56AF-4CF8-85D3-507C2144151B}" sibTransId="{F4947753-229D-480F-B783-7554B220B161}"/>
    <dgm:cxn modelId="{25A8E333-26D0-4C67-A7FD-4D086740B6D4}" type="presOf" srcId="{F4947753-229D-480F-B783-7554B220B161}" destId="{73EB53AF-B314-4EFE-9FDD-7ED3DD38AA8C}" srcOrd="0" destOrd="0" presId="urn:microsoft.com/office/officeart/2005/8/layout/equation2#1"/>
    <dgm:cxn modelId="{2C8B1364-87A8-4D08-9A94-C85C6986C038}" srcId="{BC50C5E9-59E5-4357-AF37-6E1E8B591746}" destId="{C7BDED37-2E92-46D2-AB1D-1EED381D0D70}" srcOrd="1" destOrd="0" parTransId="{CAD582AE-869A-4BAC-A004-0D155E2811B5}" sibTransId="{C0E3633C-5B07-470F-8A49-884EE81D9C8D}"/>
    <dgm:cxn modelId="{E439C244-C8DE-4DD9-A20D-4D57419679FF}" type="presOf" srcId="{C0E3633C-5B07-470F-8A49-884EE81D9C8D}" destId="{6CA53954-D3D3-44B4-80AD-C994F220C63F}" srcOrd="0" destOrd="0" presId="urn:microsoft.com/office/officeart/2005/8/layout/equation2#1"/>
    <dgm:cxn modelId="{BE42A945-C29D-4694-B282-3D261464670D}" srcId="{BC50C5E9-59E5-4357-AF37-6E1E8B591746}" destId="{67D2781A-6DF7-44F9-9394-F14602FBCA86}" srcOrd="2" destOrd="0" parTransId="{9C315CAD-F2E8-498F-97A2-177D07B4ACEC}" sibTransId="{DCB85062-2DC2-4002-B70C-62900677BDA0}"/>
    <dgm:cxn modelId="{81E54A7F-1C78-4F35-8919-4C47B3A5919F}" type="presOf" srcId="{C0E3633C-5B07-470F-8A49-884EE81D9C8D}" destId="{E8D3D243-10F9-463E-9B88-44593577E47E}" srcOrd="1" destOrd="0" presId="urn:microsoft.com/office/officeart/2005/8/layout/equation2#1"/>
    <dgm:cxn modelId="{8342DE89-15CA-4A02-B290-754DCDF1D6F6}" type="presOf" srcId="{BC50C5E9-59E5-4357-AF37-6E1E8B591746}" destId="{C7A45F13-DA50-481C-B0E4-06C2F7075406}" srcOrd="0" destOrd="0" presId="urn:microsoft.com/office/officeart/2005/8/layout/equation2#1"/>
    <dgm:cxn modelId="{A3E0F893-93A0-47AD-A90E-BBC06D287164}" type="presOf" srcId="{55BECEAE-5EAF-4B55-B169-0C07ECBAB26C}" destId="{99ED1C77-4C9B-4128-8FA3-B09F070CBA12}" srcOrd="0" destOrd="0" presId="urn:microsoft.com/office/officeart/2005/8/layout/equation2#1"/>
    <dgm:cxn modelId="{BE7E39B0-BAAD-42BC-93FC-8F2256D0D674}" type="presOf" srcId="{C7BDED37-2E92-46D2-AB1D-1EED381D0D70}" destId="{A047DB28-76A7-48EF-B6EC-FB0B9AF8B4C9}" srcOrd="0" destOrd="0" presId="urn:microsoft.com/office/officeart/2005/8/layout/equation2#1"/>
    <dgm:cxn modelId="{12423DEF-35BA-4BBE-BFC9-3D795529E995}" type="presParOf" srcId="{C7A45F13-DA50-481C-B0E4-06C2F7075406}" destId="{A21C8BB6-A671-4F93-97B5-9BBC1A7DB9F3}" srcOrd="0" destOrd="0" presId="urn:microsoft.com/office/officeart/2005/8/layout/equation2#1"/>
    <dgm:cxn modelId="{1E9D5421-8160-445D-821B-6EA7D923CED4}" type="presParOf" srcId="{A21C8BB6-A671-4F93-97B5-9BBC1A7DB9F3}" destId="{99ED1C77-4C9B-4128-8FA3-B09F070CBA12}" srcOrd="0" destOrd="0" presId="urn:microsoft.com/office/officeart/2005/8/layout/equation2#1"/>
    <dgm:cxn modelId="{70C4C32B-164A-454A-B7F6-2A76C7E7E191}" type="presParOf" srcId="{A21C8BB6-A671-4F93-97B5-9BBC1A7DB9F3}" destId="{384A67F2-9B4C-4AEE-9772-BBB5D6F0EA01}" srcOrd="1" destOrd="0" presId="urn:microsoft.com/office/officeart/2005/8/layout/equation2#1"/>
    <dgm:cxn modelId="{98D0CA14-8B6C-47CB-9203-D45435810137}" type="presParOf" srcId="{A21C8BB6-A671-4F93-97B5-9BBC1A7DB9F3}" destId="{73EB53AF-B314-4EFE-9FDD-7ED3DD38AA8C}" srcOrd="2" destOrd="0" presId="urn:microsoft.com/office/officeart/2005/8/layout/equation2#1"/>
    <dgm:cxn modelId="{639DC3B7-0F05-43DA-96A2-F87CC5C7F786}" type="presParOf" srcId="{A21C8BB6-A671-4F93-97B5-9BBC1A7DB9F3}" destId="{92ED6652-4DFC-4437-8C9A-64FA536FF18A}" srcOrd="3" destOrd="0" presId="urn:microsoft.com/office/officeart/2005/8/layout/equation2#1"/>
    <dgm:cxn modelId="{FDDE8827-D23A-4855-98E4-9A11B57002CF}" type="presParOf" srcId="{A21C8BB6-A671-4F93-97B5-9BBC1A7DB9F3}" destId="{A047DB28-76A7-48EF-B6EC-FB0B9AF8B4C9}" srcOrd="4" destOrd="0" presId="urn:microsoft.com/office/officeart/2005/8/layout/equation2#1"/>
    <dgm:cxn modelId="{0C6ED137-05FA-4DDE-864A-A64713E62357}" type="presParOf" srcId="{C7A45F13-DA50-481C-B0E4-06C2F7075406}" destId="{6CA53954-D3D3-44B4-80AD-C994F220C63F}" srcOrd="1" destOrd="0" presId="urn:microsoft.com/office/officeart/2005/8/layout/equation2#1"/>
    <dgm:cxn modelId="{C24BE46A-FD27-4DC2-A2B6-AC58C17ECBFD}" type="presParOf" srcId="{6CA53954-D3D3-44B4-80AD-C994F220C63F}" destId="{E8D3D243-10F9-463E-9B88-44593577E47E}" srcOrd="0" destOrd="0" presId="urn:microsoft.com/office/officeart/2005/8/layout/equation2#1"/>
    <dgm:cxn modelId="{01C242ED-1101-4A8C-ABF6-607583275509}" type="presParOf" srcId="{C7A45F13-DA50-481C-B0E4-06C2F7075406}" destId="{FB1D694B-C7BD-4FF4-9E43-B040F9244459}" srcOrd="2" destOrd="0" presId="urn:microsoft.com/office/officeart/2005/8/layout/equation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8BFBE1-6585-4327-B368-1A15A3575245}" type="doc">
      <dgm:prSet loTypeId="urn:microsoft.com/office/officeart/2005/8/layout/vList4#1" loCatId="list" qsTypeId="urn:microsoft.com/office/officeart/2005/8/quickstyle/simple1#3" qsCatId="simple" csTypeId="urn:microsoft.com/office/officeart/2005/8/colors/colorful1#1" csCatId="colorful" phldr="1"/>
      <dgm:spPr/>
      <dgm:t>
        <a:bodyPr/>
        <a:lstStyle/>
        <a:p>
          <a:endParaRPr lang="zh-CN" altLang="en-US"/>
        </a:p>
      </dgm:t>
    </dgm:pt>
    <dgm:pt modelId="{0963EBB9-414B-468D-858B-64A2D4E82045}">
      <dgm:prSet phldrT="[文本]" custT="1"/>
      <dgm:spPr/>
      <dgm:t>
        <a:bodyPr/>
        <a:lstStyle/>
        <a:p>
          <a:r>
            <a:rPr lang="zh-CN" altLang="en-US" sz="1600" b="1" dirty="0">
              <a:latin typeface="微软雅黑" panose="020B0503020204020204" pitchFamily="34" charset="-122"/>
              <a:ea typeface="微软雅黑" panose="020B0503020204020204" pitchFamily="34" charset="-122"/>
            </a:rPr>
            <a:t>设计文件</a:t>
          </a:r>
          <a:endParaRPr lang="zh-CN" altLang="en-US" sz="1600" b="1" dirty="0"/>
        </a:p>
      </dgm:t>
    </dgm:pt>
    <dgm:pt modelId="{3ADB50EB-546E-459D-B98D-6C7F3048F554}" cxnId="{D1B465A0-D9BE-462D-930B-58B7D8AADB6B}" type="parTrans">
      <dgm:prSet/>
      <dgm:spPr/>
      <dgm:t>
        <a:bodyPr/>
        <a:lstStyle/>
        <a:p>
          <a:endParaRPr lang="zh-CN" altLang="en-US" sz="1600" b="1"/>
        </a:p>
      </dgm:t>
    </dgm:pt>
    <dgm:pt modelId="{4CF55792-023B-4F06-AD6B-2439231DE7F0}" cxnId="{D1B465A0-D9BE-462D-930B-58B7D8AADB6B}" type="sibTrans">
      <dgm:prSet/>
      <dgm:spPr/>
      <dgm:t>
        <a:bodyPr/>
        <a:lstStyle/>
        <a:p>
          <a:endParaRPr lang="zh-CN" altLang="en-US" sz="1600" b="1"/>
        </a:p>
      </dgm:t>
    </dgm:pt>
    <dgm:pt modelId="{8F4AE24B-209A-46C6-9E2C-738F5FEA5C94}">
      <dgm:prSet phldrT="[文本]" custT="1"/>
      <dgm:spPr/>
      <dgm:t>
        <a:bodyPr/>
        <a:lstStyle/>
        <a:p>
          <a:r>
            <a:rPr lang="zh-CN" altLang="en-US" sz="1600" b="1" dirty="0">
              <a:latin typeface="微软雅黑" panose="020B0503020204020204" pitchFamily="34" charset="-122"/>
              <a:ea typeface="微软雅黑" panose="020B0503020204020204" pitchFamily="34" charset="-122"/>
            </a:rPr>
            <a:t>产品质量合格证明</a:t>
          </a:r>
          <a:endParaRPr lang="zh-CN" altLang="en-US" sz="1600" b="1" dirty="0"/>
        </a:p>
      </dgm:t>
    </dgm:pt>
    <dgm:pt modelId="{BD3992DD-DE50-44A5-B588-346C4873E547}" cxnId="{58DC19A4-540D-40DF-A1A8-97DC8E847088}" type="parTrans">
      <dgm:prSet/>
      <dgm:spPr/>
      <dgm:t>
        <a:bodyPr/>
        <a:lstStyle/>
        <a:p>
          <a:endParaRPr lang="zh-CN" altLang="en-US" sz="1600" b="1"/>
        </a:p>
      </dgm:t>
    </dgm:pt>
    <dgm:pt modelId="{B3E8B9A3-0D36-4F87-BEB9-84DC51BE842A}" cxnId="{58DC19A4-540D-40DF-A1A8-97DC8E847088}" type="sibTrans">
      <dgm:prSet/>
      <dgm:spPr/>
      <dgm:t>
        <a:bodyPr/>
        <a:lstStyle/>
        <a:p>
          <a:endParaRPr lang="zh-CN" altLang="en-US" sz="1600" b="1"/>
        </a:p>
      </dgm:t>
    </dgm:pt>
    <dgm:pt modelId="{80C7E625-7716-4D62-B08D-C45D7A46ACEB}">
      <dgm:prSet phldrT="[文本]" custT="1"/>
      <dgm:spPr/>
      <dgm:t>
        <a:bodyPr/>
        <a:lstStyle/>
        <a:p>
          <a:r>
            <a:rPr lang="zh-CN" altLang="en-US" sz="1600" b="1" dirty="0">
              <a:latin typeface="微软雅黑" panose="020B0503020204020204" pitchFamily="34" charset="-122"/>
              <a:ea typeface="微软雅黑" panose="020B0503020204020204" pitchFamily="34" charset="-122"/>
            </a:rPr>
            <a:t>安装及使用维护保养说明</a:t>
          </a:r>
          <a:endParaRPr lang="zh-CN" altLang="en-US" sz="1600" b="1" dirty="0"/>
        </a:p>
      </dgm:t>
    </dgm:pt>
    <dgm:pt modelId="{A2F163F2-35AB-4A88-9413-6ADF0E873914}" cxnId="{03FE923D-61FA-4BCC-B500-15CE6C7C0810}" type="parTrans">
      <dgm:prSet/>
      <dgm:spPr/>
      <dgm:t>
        <a:bodyPr/>
        <a:lstStyle/>
        <a:p>
          <a:endParaRPr lang="zh-CN" altLang="en-US" sz="1600" b="1"/>
        </a:p>
      </dgm:t>
    </dgm:pt>
    <dgm:pt modelId="{2CC52436-D05E-4FF3-A6D1-5A44AFD744F2}" cxnId="{03FE923D-61FA-4BCC-B500-15CE6C7C0810}" type="sibTrans">
      <dgm:prSet/>
      <dgm:spPr/>
      <dgm:t>
        <a:bodyPr/>
        <a:lstStyle/>
        <a:p>
          <a:endParaRPr lang="zh-CN" altLang="en-US" sz="1600" b="1"/>
        </a:p>
      </dgm:t>
    </dgm:pt>
    <dgm:pt modelId="{17EA2FC7-199C-4C00-9A16-28B6345101C4}">
      <dgm:prSet phldrT="[文本]" custT="1"/>
      <dgm:spPr/>
      <dgm:t>
        <a:bodyPr/>
        <a:lstStyle/>
        <a:p>
          <a:r>
            <a:rPr lang="zh-CN" altLang="en-US" sz="1600" b="1" dirty="0">
              <a:latin typeface="微软雅黑" panose="020B0503020204020204" pitchFamily="34" charset="-122"/>
              <a:ea typeface="微软雅黑" panose="020B0503020204020204" pitchFamily="34" charset="-122"/>
            </a:rPr>
            <a:t>监督检验证明</a:t>
          </a:r>
          <a:endParaRPr lang="zh-CN" altLang="en-US" sz="1600" b="1" dirty="0"/>
        </a:p>
      </dgm:t>
    </dgm:pt>
    <dgm:pt modelId="{25CB1627-316C-4C7C-A9A4-3743C7B3E26C}" cxnId="{CE2992EE-7DB1-419C-9DE7-507DA9275C3E}" type="parTrans">
      <dgm:prSet/>
      <dgm:spPr/>
      <dgm:t>
        <a:bodyPr/>
        <a:lstStyle/>
        <a:p>
          <a:endParaRPr lang="zh-CN" altLang="en-US" sz="1600" b="1"/>
        </a:p>
      </dgm:t>
    </dgm:pt>
    <dgm:pt modelId="{BADF39BA-9AFE-4CB5-B3DB-6CA52F23CB04}" cxnId="{CE2992EE-7DB1-419C-9DE7-507DA9275C3E}" type="sibTrans">
      <dgm:prSet/>
      <dgm:spPr/>
      <dgm:t>
        <a:bodyPr/>
        <a:lstStyle/>
        <a:p>
          <a:endParaRPr lang="zh-CN" altLang="en-US" sz="1600" b="1"/>
        </a:p>
      </dgm:t>
    </dgm:pt>
    <dgm:pt modelId="{20E7EF78-FEE5-4976-B5D1-89DD3DBF3470}" type="pres">
      <dgm:prSet presAssocID="{DD8BFBE1-6585-4327-B368-1A15A3575245}" presName="linear" presStyleCnt="0">
        <dgm:presLayoutVars>
          <dgm:dir/>
          <dgm:resizeHandles val="exact"/>
        </dgm:presLayoutVars>
      </dgm:prSet>
      <dgm:spPr/>
    </dgm:pt>
    <dgm:pt modelId="{E9CE0DE1-E14B-423B-83EB-78DCEEABBB52}" type="pres">
      <dgm:prSet presAssocID="{0963EBB9-414B-468D-858B-64A2D4E82045}" presName="comp" presStyleCnt="0"/>
      <dgm:spPr/>
    </dgm:pt>
    <dgm:pt modelId="{D2A16B6F-DC66-4B02-81B7-7A900A5B88D9}" type="pres">
      <dgm:prSet presAssocID="{0963EBB9-414B-468D-858B-64A2D4E82045}" presName="box" presStyleLbl="node1" presStyleIdx="0" presStyleCnt="4"/>
      <dgm:spPr/>
    </dgm:pt>
    <dgm:pt modelId="{2F7EB366-DBA5-4E0E-A24C-DC2E09E0B470}" type="pres">
      <dgm:prSet presAssocID="{0963EBB9-414B-468D-858B-64A2D4E82045}" presName="img" presStyleLbl="fgImgPlace1" presStyleIdx="0" presStyleCnt="4"/>
      <dgm:spPr/>
    </dgm:pt>
    <dgm:pt modelId="{7CC83340-0A75-4368-812B-BFA15AE584CF}" type="pres">
      <dgm:prSet presAssocID="{0963EBB9-414B-468D-858B-64A2D4E82045}" presName="text" presStyleLbl="node1" presStyleIdx="0" presStyleCnt="4">
        <dgm:presLayoutVars>
          <dgm:bulletEnabled val="1"/>
        </dgm:presLayoutVars>
      </dgm:prSet>
      <dgm:spPr/>
    </dgm:pt>
    <dgm:pt modelId="{E85E4C6D-2C93-43AC-B4B6-479C5A6DFD60}" type="pres">
      <dgm:prSet presAssocID="{4CF55792-023B-4F06-AD6B-2439231DE7F0}" presName="spacer" presStyleCnt="0"/>
      <dgm:spPr/>
    </dgm:pt>
    <dgm:pt modelId="{9B0ACBC5-DDBE-4EB8-B3DC-FC0018B684C9}" type="pres">
      <dgm:prSet presAssocID="{8F4AE24B-209A-46C6-9E2C-738F5FEA5C94}" presName="comp" presStyleCnt="0"/>
      <dgm:spPr/>
    </dgm:pt>
    <dgm:pt modelId="{8CFABD35-4A33-4B79-A4E9-EB48181E6D63}" type="pres">
      <dgm:prSet presAssocID="{8F4AE24B-209A-46C6-9E2C-738F5FEA5C94}" presName="box" presStyleLbl="node1" presStyleIdx="1" presStyleCnt="4"/>
      <dgm:spPr/>
    </dgm:pt>
    <dgm:pt modelId="{4816E3E1-F564-48AC-8F16-F5BD27BC1EE6}" type="pres">
      <dgm:prSet presAssocID="{8F4AE24B-209A-46C6-9E2C-738F5FEA5C94}" presName="img" presStyleLbl="fgImgPlace1" presStyleIdx="1" presStyleCnt="4"/>
      <dgm:spPr/>
    </dgm:pt>
    <dgm:pt modelId="{4CA9D516-FE1C-4CB7-B0C1-F12D2B2AE426}" type="pres">
      <dgm:prSet presAssocID="{8F4AE24B-209A-46C6-9E2C-738F5FEA5C94}" presName="text" presStyleLbl="node1" presStyleIdx="1" presStyleCnt="4">
        <dgm:presLayoutVars>
          <dgm:bulletEnabled val="1"/>
        </dgm:presLayoutVars>
      </dgm:prSet>
      <dgm:spPr/>
    </dgm:pt>
    <dgm:pt modelId="{0628BF35-2D82-4659-B49E-261C1A382D2E}" type="pres">
      <dgm:prSet presAssocID="{B3E8B9A3-0D36-4F87-BEB9-84DC51BE842A}" presName="spacer" presStyleCnt="0"/>
      <dgm:spPr/>
    </dgm:pt>
    <dgm:pt modelId="{F86FABB3-918F-45C7-9D6A-56EE4CB82C70}" type="pres">
      <dgm:prSet presAssocID="{80C7E625-7716-4D62-B08D-C45D7A46ACEB}" presName="comp" presStyleCnt="0"/>
      <dgm:spPr/>
    </dgm:pt>
    <dgm:pt modelId="{80EDF3C4-1BA8-4698-BCB0-DDC989A1C800}" type="pres">
      <dgm:prSet presAssocID="{80C7E625-7716-4D62-B08D-C45D7A46ACEB}" presName="box" presStyleLbl="node1" presStyleIdx="2" presStyleCnt="4"/>
      <dgm:spPr/>
    </dgm:pt>
    <dgm:pt modelId="{7A2E60D8-42FF-4704-B1D0-62693E349436}" type="pres">
      <dgm:prSet presAssocID="{80C7E625-7716-4D62-B08D-C45D7A46ACEB}" presName="img" presStyleLbl="fgImgPlace1" presStyleIdx="2" presStyleCnt="4"/>
      <dgm:spPr/>
    </dgm:pt>
    <dgm:pt modelId="{64F2EF1A-A6A1-405D-9490-C037A38E6849}" type="pres">
      <dgm:prSet presAssocID="{80C7E625-7716-4D62-B08D-C45D7A46ACEB}" presName="text" presStyleLbl="node1" presStyleIdx="2" presStyleCnt="4">
        <dgm:presLayoutVars>
          <dgm:bulletEnabled val="1"/>
        </dgm:presLayoutVars>
      </dgm:prSet>
      <dgm:spPr/>
    </dgm:pt>
    <dgm:pt modelId="{897C024D-05A9-4416-A580-D2B3CED08CD9}" type="pres">
      <dgm:prSet presAssocID="{2CC52436-D05E-4FF3-A6D1-5A44AFD744F2}" presName="spacer" presStyleCnt="0"/>
      <dgm:spPr/>
    </dgm:pt>
    <dgm:pt modelId="{16D80C03-EF2E-463A-8B9E-BD61BC880E93}" type="pres">
      <dgm:prSet presAssocID="{17EA2FC7-199C-4C00-9A16-28B6345101C4}" presName="comp" presStyleCnt="0"/>
      <dgm:spPr/>
    </dgm:pt>
    <dgm:pt modelId="{87DFD49F-F84D-4FBD-84EF-2E75D6159F63}" type="pres">
      <dgm:prSet presAssocID="{17EA2FC7-199C-4C00-9A16-28B6345101C4}" presName="box" presStyleLbl="node1" presStyleIdx="3" presStyleCnt="4"/>
      <dgm:spPr/>
    </dgm:pt>
    <dgm:pt modelId="{7B32DF29-2D5F-4D64-AC3B-72BD25F53098}" type="pres">
      <dgm:prSet presAssocID="{17EA2FC7-199C-4C00-9A16-28B6345101C4}" presName="img" presStyleLbl="fgImgPlace1" presStyleIdx="3" presStyleCnt="4"/>
      <dgm:spPr/>
    </dgm:pt>
    <dgm:pt modelId="{869B2FE1-49CA-4E50-90AA-814A038328ED}" type="pres">
      <dgm:prSet presAssocID="{17EA2FC7-199C-4C00-9A16-28B6345101C4}" presName="text" presStyleLbl="node1" presStyleIdx="3" presStyleCnt="4">
        <dgm:presLayoutVars>
          <dgm:bulletEnabled val="1"/>
        </dgm:presLayoutVars>
      </dgm:prSet>
      <dgm:spPr/>
    </dgm:pt>
  </dgm:ptLst>
  <dgm:cxnLst>
    <dgm:cxn modelId="{15567904-F209-4C2C-B440-48741D3AF748}" type="presOf" srcId="{80C7E625-7716-4D62-B08D-C45D7A46ACEB}" destId="{80EDF3C4-1BA8-4698-BCB0-DDC989A1C800}" srcOrd="0" destOrd="0" presId="urn:microsoft.com/office/officeart/2005/8/layout/vList4#1"/>
    <dgm:cxn modelId="{79309A10-E469-4591-A058-87DCAEFE8D38}" type="presOf" srcId="{17EA2FC7-199C-4C00-9A16-28B6345101C4}" destId="{869B2FE1-49CA-4E50-90AA-814A038328ED}" srcOrd="1" destOrd="0" presId="urn:microsoft.com/office/officeart/2005/8/layout/vList4#1"/>
    <dgm:cxn modelId="{DA1FD51A-FE58-4B65-AF27-8A42C9856494}" type="presOf" srcId="{80C7E625-7716-4D62-B08D-C45D7A46ACEB}" destId="{64F2EF1A-A6A1-405D-9490-C037A38E6849}" srcOrd="1" destOrd="0" presId="urn:microsoft.com/office/officeart/2005/8/layout/vList4#1"/>
    <dgm:cxn modelId="{1227612D-E744-4A81-B1D9-E25E3EFAA592}" type="presOf" srcId="{0963EBB9-414B-468D-858B-64A2D4E82045}" destId="{7CC83340-0A75-4368-812B-BFA15AE584CF}" srcOrd="1" destOrd="0" presId="urn:microsoft.com/office/officeart/2005/8/layout/vList4#1"/>
    <dgm:cxn modelId="{4580783A-78DA-4522-A65E-615F907E8425}" type="presOf" srcId="{0963EBB9-414B-468D-858B-64A2D4E82045}" destId="{D2A16B6F-DC66-4B02-81B7-7A900A5B88D9}" srcOrd="0" destOrd="0" presId="urn:microsoft.com/office/officeart/2005/8/layout/vList4#1"/>
    <dgm:cxn modelId="{03FE923D-61FA-4BCC-B500-15CE6C7C0810}" srcId="{DD8BFBE1-6585-4327-B368-1A15A3575245}" destId="{80C7E625-7716-4D62-B08D-C45D7A46ACEB}" srcOrd="2" destOrd="0" parTransId="{A2F163F2-35AB-4A88-9413-6ADF0E873914}" sibTransId="{2CC52436-D05E-4FF3-A6D1-5A44AFD744F2}"/>
    <dgm:cxn modelId="{86B1864B-5A61-47CE-9C8D-5D4B32733786}" type="presOf" srcId="{8F4AE24B-209A-46C6-9E2C-738F5FEA5C94}" destId="{8CFABD35-4A33-4B79-A4E9-EB48181E6D63}" srcOrd="0" destOrd="0" presId="urn:microsoft.com/office/officeart/2005/8/layout/vList4#1"/>
    <dgm:cxn modelId="{61EC2673-69AE-465F-8DC7-932121AA8898}" type="presOf" srcId="{8F4AE24B-209A-46C6-9E2C-738F5FEA5C94}" destId="{4CA9D516-FE1C-4CB7-B0C1-F12D2B2AE426}" srcOrd="1" destOrd="0" presId="urn:microsoft.com/office/officeart/2005/8/layout/vList4#1"/>
    <dgm:cxn modelId="{D1B465A0-D9BE-462D-930B-58B7D8AADB6B}" srcId="{DD8BFBE1-6585-4327-B368-1A15A3575245}" destId="{0963EBB9-414B-468D-858B-64A2D4E82045}" srcOrd="0" destOrd="0" parTransId="{3ADB50EB-546E-459D-B98D-6C7F3048F554}" sibTransId="{4CF55792-023B-4F06-AD6B-2439231DE7F0}"/>
    <dgm:cxn modelId="{58DC19A4-540D-40DF-A1A8-97DC8E847088}" srcId="{DD8BFBE1-6585-4327-B368-1A15A3575245}" destId="{8F4AE24B-209A-46C6-9E2C-738F5FEA5C94}" srcOrd="1" destOrd="0" parTransId="{BD3992DD-DE50-44A5-B588-346C4873E547}" sibTransId="{B3E8B9A3-0D36-4F87-BEB9-84DC51BE842A}"/>
    <dgm:cxn modelId="{A9F372B8-8AEF-4CC4-A493-6AC78F8277A5}" type="presOf" srcId="{DD8BFBE1-6585-4327-B368-1A15A3575245}" destId="{20E7EF78-FEE5-4976-B5D1-89DD3DBF3470}" srcOrd="0" destOrd="0" presId="urn:microsoft.com/office/officeart/2005/8/layout/vList4#1"/>
    <dgm:cxn modelId="{E508A4D9-2D20-4946-B8ED-0E07C398E3E7}" type="presOf" srcId="{17EA2FC7-199C-4C00-9A16-28B6345101C4}" destId="{87DFD49F-F84D-4FBD-84EF-2E75D6159F63}" srcOrd="0" destOrd="0" presId="urn:microsoft.com/office/officeart/2005/8/layout/vList4#1"/>
    <dgm:cxn modelId="{CE2992EE-7DB1-419C-9DE7-507DA9275C3E}" srcId="{DD8BFBE1-6585-4327-B368-1A15A3575245}" destId="{17EA2FC7-199C-4C00-9A16-28B6345101C4}" srcOrd="3" destOrd="0" parTransId="{25CB1627-316C-4C7C-A9A4-3743C7B3E26C}" sibTransId="{BADF39BA-9AFE-4CB5-B3DB-6CA52F23CB04}"/>
    <dgm:cxn modelId="{556B0457-8ACD-49C1-89FF-B4E0AE2490B5}" type="presParOf" srcId="{20E7EF78-FEE5-4976-B5D1-89DD3DBF3470}" destId="{E9CE0DE1-E14B-423B-83EB-78DCEEABBB52}" srcOrd="0" destOrd="0" presId="urn:microsoft.com/office/officeart/2005/8/layout/vList4#1"/>
    <dgm:cxn modelId="{7F16CEBB-9723-46E4-906F-265F04FCB63B}" type="presParOf" srcId="{E9CE0DE1-E14B-423B-83EB-78DCEEABBB52}" destId="{D2A16B6F-DC66-4B02-81B7-7A900A5B88D9}" srcOrd="0" destOrd="0" presId="urn:microsoft.com/office/officeart/2005/8/layout/vList4#1"/>
    <dgm:cxn modelId="{41054179-E472-4400-BD23-E481F7566C35}" type="presParOf" srcId="{E9CE0DE1-E14B-423B-83EB-78DCEEABBB52}" destId="{2F7EB366-DBA5-4E0E-A24C-DC2E09E0B470}" srcOrd="1" destOrd="0" presId="urn:microsoft.com/office/officeart/2005/8/layout/vList4#1"/>
    <dgm:cxn modelId="{C706ABD3-4462-4EE1-83B2-AE6CF16CE2F2}" type="presParOf" srcId="{E9CE0DE1-E14B-423B-83EB-78DCEEABBB52}" destId="{7CC83340-0A75-4368-812B-BFA15AE584CF}" srcOrd="2" destOrd="0" presId="urn:microsoft.com/office/officeart/2005/8/layout/vList4#1"/>
    <dgm:cxn modelId="{5EAE4E49-82DE-441E-8811-B6A11CE14FC2}" type="presParOf" srcId="{20E7EF78-FEE5-4976-B5D1-89DD3DBF3470}" destId="{E85E4C6D-2C93-43AC-B4B6-479C5A6DFD60}" srcOrd="1" destOrd="0" presId="urn:microsoft.com/office/officeart/2005/8/layout/vList4#1"/>
    <dgm:cxn modelId="{139D6BBF-791F-42BF-B044-BD76B67A5212}" type="presParOf" srcId="{20E7EF78-FEE5-4976-B5D1-89DD3DBF3470}" destId="{9B0ACBC5-DDBE-4EB8-B3DC-FC0018B684C9}" srcOrd="2" destOrd="0" presId="urn:microsoft.com/office/officeart/2005/8/layout/vList4#1"/>
    <dgm:cxn modelId="{710A9FEC-F0A6-4FAA-8890-744CF1827EF3}" type="presParOf" srcId="{9B0ACBC5-DDBE-4EB8-B3DC-FC0018B684C9}" destId="{8CFABD35-4A33-4B79-A4E9-EB48181E6D63}" srcOrd="0" destOrd="0" presId="urn:microsoft.com/office/officeart/2005/8/layout/vList4#1"/>
    <dgm:cxn modelId="{819220C8-DFC2-41A2-B443-8CBE3F89A6FC}" type="presParOf" srcId="{9B0ACBC5-DDBE-4EB8-B3DC-FC0018B684C9}" destId="{4816E3E1-F564-48AC-8F16-F5BD27BC1EE6}" srcOrd="1" destOrd="0" presId="urn:microsoft.com/office/officeart/2005/8/layout/vList4#1"/>
    <dgm:cxn modelId="{48FD0B0A-9B10-4B70-8989-83B3A4F96DF7}" type="presParOf" srcId="{9B0ACBC5-DDBE-4EB8-B3DC-FC0018B684C9}" destId="{4CA9D516-FE1C-4CB7-B0C1-F12D2B2AE426}" srcOrd="2" destOrd="0" presId="urn:microsoft.com/office/officeart/2005/8/layout/vList4#1"/>
    <dgm:cxn modelId="{DA232953-FF9A-40EC-8129-001DAFDF5B7C}" type="presParOf" srcId="{20E7EF78-FEE5-4976-B5D1-89DD3DBF3470}" destId="{0628BF35-2D82-4659-B49E-261C1A382D2E}" srcOrd="3" destOrd="0" presId="urn:microsoft.com/office/officeart/2005/8/layout/vList4#1"/>
    <dgm:cxn modelId="{4C7FDCDA-F7A8-4C5A-9027-2E0AC6F521D7}" type="presParOf" srcId="{20E7EF78-FEE5-4976-B5D1-89DD3DBF3470}" destId="{F86FABB3-918F-45C7-9D6A-56EE4CB82C70}" srcOrd="4" destOrd="0" presId="urn:microsoft.com/office/officeart/2005/8/layout/vList4#1"/>
    <dgm:cxn modelId="{4C894172-B6C7-4AED-A554-1AE625791351}" type="presParOf" srcId="{F86FABB3-918F-45C7-9D6A-56EE4CB82C70}" destId="{80EDF3C4-1BA8-4698-BCB0-DDC989A1C800}" srcOrd="0" destOrd="0" presId="urn:microsoft.com/office/officeart/2005/8/layout/vList4#1"/>
    <dgm:cxn modelId="{77554CA4-6D58-460F-A82A-3D851427B5A4}" type="presParOf" srcId="{F86FABB3-918F-45C7-9D6A-56EE4CB82C70}" destId="{7A2E60D8-42FF-4704-B1D0-62693E349436}" srcOrd="1" destOrd="0" presId="urn:microsoft.com/office/officeart/2005/8/layout/vList4#1"/>
    <dgm:cxn modelId="{79C86F72-87ED-44C8-B895-B8ACCD7AA51F}" type="presParOf" srcId="{F86FABB3-918F-45C7-9D6A-56EE4CB82C70}" destId="{64F2EF1A-A6A1-405D-9490-C037A38E6849}" srcOrd="2" destOrd="0" presId="urn:microsoft.com/office/officeart/2005/8/layout/vList4#1"/>
    <dgm:cxn modelId="{E0DCE332-D553-40DF-8784-3F08F5AD9119}" type="presParOf" srcId="{20E7EF78-FEE5-4976-B5D1-89DD3DBF3470}" destId="{897C024D-05A9-4416-A580-D2B3CED08CD9}" srcOrd="5" destOrd="0" presId="urn:microsoft.com/office/officeart/2005/8/layout/vList4#1"/>
    <dgm:cxn modelId="{B0D3A887-A0A6-4E1A-B41F-E173747EEE14}" type="presParOf" srcId="{20E7EF78-FEE5-4976-B5D1-89DD3DBF3470}" destId="{16D80C03-EF2E-463A-8B9E-BD61BC880E93}" srcOrd="6" destOrd="0" presId="urn:microsoft.com/office/officeart/2005/8/layout/vList4#1"/>
    <dgm:cxn modelId="{AC6A0765-749B-4165-8A0E-577E73AF5DEF}" type="presParOf" srcId="{16D80C03-EF2E-463A-8B9E-BD61BC880E93}" destId="{87DFD49F-F84D-4FBD-84EF-2E75D6159F63}" srcOrd="0" destOrd="0" presId="urn:microsoft.com/office/officeart/2005/8/layout/vList4#1"/>
    <dgm:cxn modelId="{FAD7A797-9AB9-44E8-B090-173B396E46E1}" type="presParOf" srcId="{16D80C03-EF2E-463A-8B9E-BD61BC880E93}" destId="{7B32DF29-2D5F-4D64-AC3B-72BD25F53098}" srcOrd="1" destOrd="0" presId="urn:microsoft.com/office/officeart/2005/8/layout/vList4#1"/>
    <dgm:cxn modelId="{7EF09771-7883-4FAB-B458-2DDDCF68F334}" type="presParOf" srcId="{16D80C03-EF2E-463A-8B9E-BD61BC880E93}" destId="{869B2FE1-49CA-4E50-90AA-814A038328ED}" srcOrd="2" destOrd="0" presId="urn:microsoft.com/office/officeart/2005/8/layout/vList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F3B02A-6D18-4D34-81E0-BD831CA15920}" type="doc">
      <dgm:prSet loTypeId="urn:microsoft.com/office/officeart/2005/8/layout/radial5" loCatId="cycle" qsTypeId="urn:microsoft.com/office/officeart/2005/8/quickstyle/simple5#1" qsCatId="simple" csTypeId="urn:microsoft.com/office/officeart/2005/8/colors/colorful5#2" csCatId="colorful" phldr="1"/>
      <dgm:spPr/>
      <dgm:t>
        <a:bodyPr/>
        <a:lstStyle/>
        <a:p>
          <a:endParaRPr lang="zh-CN" altLang="en-US"/>
        </a:p>
      </dgm:t>
    </dgm:pt>
    <dgm:pt modelId="{4FC0C12C-C851-4D15-926D-E9F7A2AE586C}">
      <dgm:prSet phldrT="[文本]" custT="1"/>
      <dgm:spPr/>
      <dgm:t>
        <a:bodyPr/>
        <a:lstStyle/>
        <a:p>
          <a:r>
            <a:rPr lang="zh-CN" altLang="en-US" sz="2000" b="1" dirty="0">
              <a:solidFill>
                <a:schemeClr val="bg1"/>
              </a:solidFill>
            </a:rPr>
            <a:t>使用单位责任</a:t>
          </a:r>
        </a:p>
      </dgm:t>
    </dgm:pt>
    <dgm:pt modelId="{5F46D2FD-3CD1-4A2C-B5D7-2053E50CC30E}" cxnId="{51E21EFE-E242-4287-BDEC-3D0E3225816C}" type="parTrans">
      <dgm:prSet/>
      <dgm:spPr/>
      <dgm:t>
        <a:bodyPr/>
        <a:lstStyle/>
        <a:p>
          <a:endParaRPr lang="zh-CN" altLang="en-US" sz="1400" b="1">
            <a:solidFill>
              <a:schemeClr val="tx1"/>
            </a:solidFill>
          </a:endParaRPr>
        </a:p>
      </dgm:t>
    </dgm:pt>
    <dgm:pt modelId="{46AB2CEB-FB67-471E-9066-EF57994BAF57}" cxnId="{51E21EFE-E242-4287-BDEC-3D0E3225816C}" type="sibTrans">
      <dgm:prSet/>
      <dgm:spPr/>
      <dgm:t>
        <a:bodyPr/>
        <a:lstStyle/>
        <a:p>
          <a:endParaRPr lang="zh-CN" altLang="en-US" sz="1400" b="1">
            <a:solidFill>
              <a:schemeClr val="tx1"/>
            </a:solidFill>
          </a:endParaRPr>
        </a:p>
      </dgm:t>
    </dgm:pt>
    <dgm:pt modelId="{93675350-4C01-49D9-B9AE-DC933367F6F7}">
      <dgm:prSet phldrT="[文本]" custT="1"/>
      <dgm:spPr>
        <a:solidFill>
          <a:srgbClr val="FF99CC"/>
        </a:solidFill>
      </dgm:spPr>
      <dgm:t>
        <a:bodyPr/>
        <a:lstStyle/>
        <a:p>
          <a:r>
            <a:rPr lang="zh-CN" altLang="en-US" sz="1400" b="1" dirty="0">
              <a:solidFill>
                <a:schemeClr val="tx1"/>
              </a:solidFill>
            </a:rPr>
            <a:t>使用登记</a:t>
          </a:r>
        </a:p>
      </dgm:t>
    </dgm:pt>
    <dgm:pt modelId="{449945B2-360E-46DA-9EB0-4DB2A9CEB4C9}" cxnId="{EDBCAD3C-91FA-4DC3-BDDC-794BBA9EAB75}" type="parTrans">
      <dgm:prSet custT="1"/>
      <dgm:spPr>
        <a:solidFill>
          <a:srgbClr val="FF99CC"/>
        </a:solidFill>
      </dgm:spPr>
      <dgm:t>
        <a:bodyPr/>
        <a:lstStyle/>
        <a:p>
          <a:endParaRPr lang="zh-CN" altLang="en-US" sz="1400" b="1">
            <a:solidFill>
              <a:schemeClr val="tx1"/>
            </a:solidFill>
          </a:endParaRPr>
        </a:p>
      </dgm:t>
    </dgm:pt>
    <dgm:pt modelId="{1C7FE244-3801-466B-BC59-D0B457EF9AE8}" cxnId="{EDBCAD3C-91FA-4DC3-BDDC-794BBA9EAB75}" type="sibTrans">
      <dgm:prSet/>
      <dgm:spPr/>
      <dgm:t>
        <a:bodyPr/>
        <a:lstStyle/>
        <a:p>
          <a:endParaRPr lang="zh-CN" altLang="en-US" sz="1400" b="1">
            <a:solidFill>
              <a:schemeClr val="tx1"/>
            </a:solidFill>
          </a:endParaRPr>
        </a:p>
      </dgm:t>
    </dgm:pt>
    <dgm:pt modelId="{CFF62834-3053-4B48-96EB-8B008A51967F}">
      <dgm:prSet phldrT="[文本]" custT="1"/>
      <dgm:spPr>
        <a:solidFill>
          <a:srgbClr val="CC99FF"/>
        </a:solidFill>
      </dgm:spPr>
      <dgm:t>
        <a:bodyPr/>
        <a:lstStyle/>
        <a:p>
          <a:r>
            <a:rPr lang="zh-CN" altLang="en-US" sz="1400" b="1" dirty="0">
              <a:solidFill>
                <a:schemeClr val="tx1"/>
              </a:solidFill>
            </a:rPr>
            <a:t>建立档案</a:t>
          </a:r>
        </a:p>
      </dgm:t>
    </dgm:pt>
    <dgm:pt modelId="{84AE0F7F-6A2D-410B-9768-BBB0F3BDFC07}" cxnId="{5F3062B2-76B7-4584-B882-0399D86913A7}" type="parTrans">
      <dgm:prSet custT="1"/>
      <dgm:spPr>
        <a:solidFill>
          <a:srgbClr val="CC99FF"/>
        </a:solidFill>
      </dgm:spPr>
      <dgm:t>
        <a:bodyPr/>
        <a:lstStyle/>
        <a:p>
          <a:endParaRPr lang="zh-CN" altLang="en-US" sz="1400" b="1">
            <a:solidFill>
              <a:schemeClr val="tx1"/>
            </a:solidFill>
          </a:endParaRPr>
        </a:p>
      </dgm:t>
    </dgm:pt>
    <dgm:pt modelId="{F1AF35B8-4475-4BC3-8E05-A0DAA7E0A0BF}" cxnId="{5F3062B2-76B7-4584-B882-0399D86913A7}" type="sibTrans">
      <dgm:prSet/>
      <dgm:spPr/>
      <dgm:t>
        <a:bodyPr/>
        <a:lstStyle/>
        <a:p>
          <a:endParaRPr lang="zh-CN" altLang="en-US" sz="1400" b="1">
            <a:solidFill>
              <a:schemeClr val="tx1"/>
            </a:solidFill>
          </a:endParaRPr>
        </a:p>
      </dgm:t>
    </dgm:pt>
    <dgm:pt modelId="{AD8DD060-E8A2-4EF8-A527-FEE9F939BA5C}">
      <dgm:prSet phldrT="[文本]" custT="1"/>
      <dgm:spPr>
        <a:solidFill>
          <a:srgbClr val="33CCCC"/>
        </a:solidFill>
      </dgm:spPr>
      <dgm:t>
        <a:bodyPr/>
        <a:lstStyle/>
        <a:p>
          <a:r>
            <a:rPr lang="zh-CN" altLang="en-US" sz="1400" b="1" dirty="0">
              <a:solidFill>
                <a:schemeClr val="tx1"/>
              </a:solidFill>
            </a:rPr>
            <a:t>日常维护</a:t>
          </a:r>
        </a:p>
      </dgm:t>
    </dgm:pt>
    <dgm:pt modelId="{C2B1D778-C32B-4B2A-AE28-BF8D5A40A18B}" cxnId="{D427ACCD-E332-4B64-8D3C-64ED0A31D4BC}" type="parTrans">
      <dgm:prSet custT="1"/>
      <dgm:spPr>
        <a:solidFill>
          <a:srgbClr val="33CCCC"/>
        </a:solidFill>
      </dgm:spPr>
      <dgm:t>
        <a:bodyPr/>
        <a:lstStyle/>
        <a:p>
          <a:endParaRPr lang="zh-CN" altLang="en-US" sz="1400" b="1">
            <a:solidFill>
              <a:schemeClr val="tx1"/>
            </a:solidFill>
          </a:endParaRPr>
        </a:p>
      </dgm:t>
    </dgm:pt>
    <dgm:pt modelId="{6CAF3248-CB38-4F1E-92DA-3156F4F1EEE8}" cxnId="{D427ACCD-E332-4B64-8D3C-64ED0A31D4BC}" type="sibTrans">
      <dgm:prSet/>
      <dgm:spPr/>
      <dgm:t>
        <a:bodyPr/>
        <a:lstStyle/>
        <a:p>
          <a:endParaRPr lang="zh-CN" altLang="en-US" sz="1400" b="1">
            <a:solidFill>
              <a:schemeClr val="tx1"/>
            </a:solidFill>
          </a:endParaRPr>
        </a:p>
      </dgm:t>
    </dgm:pt>
    <dgm:pt modelId="{21939B75-036F-4120-9C3A-8C66B52D3EDA}">
      <dgm:prSet phldrT="[文本]"/>
      <dgm:spPr/>
      <dgm:t>
        <a:bodyPr/>
        <a:lstStyle/>
        <a:p>
          <a:endParaRPr lang="zh-CN" altLang="en-US" sz="1400" b="1" dirty="0">
            <a:solidFill>
              <a:schemeClr val="tx1"/>
            </a:solidFill>
          </a:endParaRPr>
        </a:p>
      </dgm:t>
    </dgm:pt>
    <dgm:pt modelId="{9A5EEE64-F5E3-47BD-95E9-E232E39EC59F}" cxnId="{6DDF278E-9825-4836-9513-92FFF243A437}" type="parTrans">
      <dgm:prSet/>
      <dgm:spPr/>
      <dgm:t>
        <a:bodyPr/>
        <a:lstStyle/>
        <a:p>
          <a:endParaRPr lang="zh-CN" altLang="en-US" sz="1400" b="1">
            <a:solidFill>
              <a:schemeClr val="tx1"/>
            </a:solidFill>
          </a:endParaRPr>
        </a:p>
      </dgm:t>
    </dgm:pt>
    <dgm:pt modelId="{B8D8C7D8-4A5E-4257-A59C-7581AFA23572}" cxnId="{6DDF278E-9825-4836-9513-92FFF243A437}" type="sibTrans">
      <dgm:prSet/>
      <dgm:spPr/>
      <dgm:t>
        <a:bodyPr/>
        <a:lstStyle/>
        <a:p>
          <a:endParaRPr lang="zh-CN" altLang="en-US" sz="1400" b="1">
            <a:solidFill>
              <a:schemeClr val="tx1"/>
            </a:solidFill>
          </a:endParaRPr>
        </a:p>
      </dgm:t>
    </dgm:pt>
    <dgm:pt modelId="{E9FDA7E3-8D4A-46BC-AFFF-2D931575ECCF}">
      <dgm:prSet phldrT="[文本]" custT="1"/>
      <dgm:spPr>
        <a:solidFill>
          <a:srgbClr val="00FFFF"/>
        </a:solidFill>
      </dgm:spPr>
      <dgm:t>
        <a:bodyPr/>
        <a:lstStyle/>
        <a:p>
          <a:r>
            <a:rPr lang="zh-CN" altLang="en-US" sz="1400" b="1">
              <a:solidFill>
                <a:schemeClr val="tx1"/>
              </a:solidFill>
            </a:rPr>
            <a:t>定期校验</a:t>
          </a:r>
          <a:endParaRPr lang="zh-CN" altLang="en-US" sz="1400" b="1" dirty="0">
            <a:solidFill>
              <a:schemeClr val="tx1"/>
            </a:solidFill>
          </a:endParaRPr>
        </a:p>
      </dgm:t>
    </dgm:pt>
    <dgm:pt modelId="{E6706B49-D312-4EEE-B12A-49309BFF8BA5}" cxnId="{197F8344-EBFD-47B3-8905-9A55A136F3AC}" type="sibTrans">
      <dgm:prSet/>
      <dgm:spPr/>
      <dgm:t>
        <a:bodyPr/>
        <a:lstStyle/>
        <a:p>
          <a:endParaRPr lang="zh-CN" altLang="en-US" sz="1400" b="1">
            <a:solidFill>
              <a:schemeClr val="tx1"/>
            </a:solidFill>
          </a:endParaRPr>
        </a:p>
      </dgm:t>
    </dgm:pt>
    <dgm:pt modelId="{ACEDE814-20A4-49A6-9828-9BE39C94D1DC}" cxnId="{197F8344-EBFD-47B3-8905-9A55A136F3AC}" type="parTrans">
      <dgm:prSet custT="1"/>
      <dgm:spPr>
        <a:solidFill>
          <a:srgbClr val="00FFFF"/>
        </a:solidFill>
      </dgm:spPr>
      <dgm:t>
        <a:bodyPr/>
        <a:lstStyle/>
        <a:p>
          <a:endParaRPr lang="zh-CN" altLang="en-US" sz="1400" b="1">
            <a:solidFill>
              <a:schemeClr val="tx1"/>
            </a:solidFill>
          </a:endParaRPr>
        </a:p>
      </dgm:t>
    </dgm:pt>
    <dgm:pt modelId="{0EFA6541-5466-4963-BA18-02B27607FFDE}">
      <dgm:prSet phldrT="[文本]" custT="1"/>
      <dgm:spPr>
        <a:solidFill>
          <a:srgbClr val="00CC66"/>
        </a:solidFill>
      </dgm:spPr>
      <dgm:t>
        <a:bodyPr/>
        <a:lstStyle/>
        <a:p>
          <a:r>
            <a:rPr lang="zh-CN" altLang="en-US" sz="1400" b="1" dirty="0">
              <a:solidFill>
                <a:schemeClr val="tx1"/>
              </a:solidFill>
            </a:rPr>
            <a:t>故障排查</a:t>
          </a:r>
        </a:p>
      </dgm:t>
    </dgm:pt>
    <dgm:pt modelId="{49985BD0-2ED7-41BC-8B92-B13AEF453555}" cxnId="{80811759-41B6-4560-9F33-A4AC81021F6C}" type="parTrans">
      <dgm:prSet custT="1"/>
      <dgm:spPr>
        <a:solidFill>
          <a:srgbClr val="00CC66"/>
        </a:solidFill>
      </dgm:spPr>
      <dgm:t>
        <a:bodyPr/>
        <a:lstStyle/>
        <a:p>
          <a:endParaRPr lang="zh-CN" altLang="en-US" sz="1400" b="1">
            <a:solidFill>
              <a:schemeClr val="tx1"/>
            </a:solidFill>
          </a:endParaRPr>
        </a:p>
      </dgm:t>
    </dgm:pt>
    <dgm:pt modelId="{94A2D229-164A-438E-86BD-335FCD4A54A5}" cxnId="{80811759-41B6-4560-9F33-A4AC81021F6C}" type="sibTrans">
      <dgm:prSet/>
      <dgm:spPr/>
      <dgm:t>
        <a:bodyPr/>
        <a:lstStyle/>
        <a:p>
          <a:endParaRPr lang="zh-CN" altLang="en-US" sz="1400" b="1">
            <a:solidFill>
              <a:schemeClr val="tx1"/>
            </a:solidFill>
          </a:endParaRPr>
        </a:p>
      </dgm:t>
    </dgm:pt>
    <dgm:pt modelId="{00658D09-1850-43FF-B6FB-5A19823D3BD3}">
      <dgm:prSet phldrT="[文本]" custT="1"/>
      <dgm:spPr>
        <a:solidFill>
          <a:srgbClr val="66FF66"/>
        </a:solidFill>
      </dgm:spPr>
      <dgm:t>
        <a:bodyPr/>
        <a:lstStyle/>
        <a:p>
          <a:r>
            <a:rPr lang="zh-CN" altLang="en-US" sz="1400" b="1" dirty="0">
              <a:solidFill>
                <a:schemeClr val="tx1"/>
              </a:solidFill>
            </a:rPr>
            <a:t>使用报废</a:t>
          </a:r>
        </a:p>
      </dgm:t>
    </dgm:pt>
    <dgm:pt modelId="{EE6CCAB3-51C1-44FE-B625-538978AA8D68}" cxnId="{BE66F79D-7CDF-4904-97CB-2B30DC4D7208}" type="parTrans">
      <dgm:prSet custT="1"/>
      <dgm:spPr>
        <a:solidFill>
          <a:srgbClr val="66FF66"/>
        </a:solidFill>
      </dgm:spPr>
      <dgm:t>
        <a:bodyPr/>
        <a:lstStyle/>
        <a:p>
          <a:endParaRPr lang="zh-CN" altLang="en-US" sz="1400" b="1">
            <a:solidFill>
              <a:schemeClr val="tx1"/>
            </a:solidFill>
          </a:endParaRPr>
        </a:p>
      </dgm:t>
    </dgm:pt>
    <dgm:pt modelId="{2B317CD5-A9B1-4FFB-B176-A5F83303E6E8}" cxnId="{BE66F79D-7CDF-4904-97CB-2B30DC4D7208}" type="sibTrans">
      <dgm:prSet/>
      <dgm:spPr/>
      <dgm:t>
        <a:bodyPr/>
        <a:lstStyle/>
        <a:p>
          <a:endParaRPr lang="zh-CN" altLang="en-US" sz="1400" b="1">
            <a:solidFill>
              <a:schemeClr val="tx1"/>
            </a:solidFill>
          </a:endParaRPr>
        </a:p>
      </dgm:t>
    </dgm:pt>
    <dgm:pt modelId="{01E7D757-7C34-4405-8AEE-A63E5DF81806}">
      <dgm:prSet phldrT="[文本]" custT="1"/>
      <dgm:spPr>
        <a:solidFill>
          <a:srgbClr val="FFFF00"/>
        </a:solidFill>
      </dgm:spPr>
      <dgm:t>
        <a:bodyPr/>
        <a:lstStyle/>
        <a:p>
          <a:r>
            <a:rPr lang="zh-CN" altLang="en-US" sz="1400" b="1" dirty="0">
              <a:solidFill>
                <a:schemeClr val="tx1"/>
              </a:solidFill>
            </a:rPr>
            <a:t>应急救援</a:t>
          </a:r>
        </a:p>
      </dgm:t>
    </dgm:pt>
    <dgm:pt modelId="{007FFF54-D3A5-4542-8F75-9C17E242E681}" cxnId="{94969A40-5C05-45FB-9F94-2AA754885CB2}" type="parTrans">
      <dgm:prSet custT="1"/>
      <dgm:spPr>
        <a:solidFill>
          <a:srgbClr val="FFFF00"/>
        </a:solidFill>
      </dgm:spPr>
      <dgm:t>
        <a:bodyPr/>
        <a:lstStyle/>
        <a:p>
          <a:endParaRPr lang="zh-CN" altLang="en-US" sz="1400" b="1">
            <a:solidFill>
              <a:schemeClr val="tx1"/>
            </a:solidFill>
          </a:endParaRPr>
        </a:p>
      </dgm:t>
    </dgm:pt>
    <dgm:pt modelId="{D9146860-4E73-4635-870E-40BEA02AB692}" cxnId="{94969A40-5C05-45FB-9F94-2AA754885CB2}" type="sibTrans">
      <dgm:prSet/>
      <dgm:spPr/>
      <dgm:t>
        <a:bodyPr/>
        <a:lstStyle/>
        <a:p>
          <a:endParaRPr lang="zh-CN" altLang="en-US" sz="1400" b="1">
            <a:solidFill>
              <a:schemeClr val="tx1"/>
            </a:solidFill>
          </a:endParaRPr>
        </a:p>
      </dgm:t>
    </dgm:pt>
    <dgm:pt modelId="{53232094-DE45-4F5B-8F6B-15C4E9513C80}">
      <dgm:prSet phldrT="[文本]" custT="1"/>
      <dgm:spPr/>
      <dgm:t>
        <a:bodyPr/>
        <a:lstStyle/>
        <a:p>
          <a:r>
            <a:rPr lang="zh-CN" altLang="en-US" sz="1400" b="1">
              <a:solidFill>
                <a:schemeClr val="tx1"/>
              </a:solidFill>
            </a:rPr>
            <a:t>人员取证</a:t>
          </a:r>
          <a:endParaRPr lang="zh-CN" altLang="en-US" sz="1400" b="1" dirty="0">
            <a:solidFill>
              <a:schemeClr val="tx1"/>
            </a:solidFill>
          </a:endParaRPr>
        </a:p>
      </dgm:t>
    </dgm:pt>
    <dgm:pt modelId="{F9FF26F1-AC93-4978-878E-7A0E549B4967}" cxnId="{C478D2CE-C28C-434B-B042-7372FACA689B}" type="parTrans">
      <dgm:prSet custT="1"/>
      <dgm:spPr/>
      <dgm:t>
        <a:bodyPr/>
        <a:lstStyle/>
        <a:p>
          <a:endParaRPr lang="zh-CN" altLang="en-US" sz="1400" b="1">
            <a:solidFill>
              <a:schemeClr val="tx1"/>
            </a:solidFill>
          </a:endParaRPr>
        </a:p>
      </dgm:t>
    </dgm:pt>
    <dgm:pt modelId="{19574F7A-E67B-41DA-8A25-FE79D444AFAD}" cxnId="{C478D2CE-C28C-434B-B042-7372FACA689B}" type="sibTrans">
      <dgm:prSet/>
      <dgm:spPr/>
      <dgm:t>
        <a:bodyPr/>
        <a:lstStyle/>
        <a:p>
          <a:endParaRPr lang="zh-CN" altLang="en-US" sz="1400" b="1">
            <a:solidFill>
              <a:schemeClr val="tx1"/>
            </a:solidFill>
          </a:endParaRPr>
        </a:p>
      </dgm:t>
    </dgm:pt>
    <dgm:pt modelId="{0406DA88-F396-4FD5-87B7-C12C34EF52BE}">
      <dgm:prSet phldrT="[文本]" custT="1"/>
      <dgm:spPr/>
      <dgm:t>
        <a:bodyPr/>
        <a:lstStyle/>
        <a:p>
          <a:r>
            <a:rPr lang="zh-CN" altLang="en-US" sz="1400" b="1">
              <a:solidFill>
                <a:schemeClr val="tx1"/>
              </a:solidFill>
            </a:rPr>
            <a:t>教育培训</a:t>
          </a:r>
          <a:endParaRPr lang="zh-CN" altLang="en-US" sz="1400" b="1" dirty="0">
            <a:solidFill>
              <a:schemeClr val="tx1"/>
            </a:solidFill>
          </a:endParaRPr>
        </a:p>
      </dgm:t>
    </dgm:pt>
    <dgm:pt modelId="{55C903CB-C73D-484C-93DB-E2779279C4B6}" cxnId="{EEEA232A-6650-4D34-93CA-88734D0E0A91}" type="parTrans">
      <dgm:prSet custT="1"/>
      <dgm:spPr/>
      <dgm:t>
        <a:bodyPr/>
        <a:lstStyle/>
        <a:p>
          <a:endParaRPr lang="zh-CN" altLang="en-US" sz="1400" b="1">
            <a:solidFill>
              <a:schemeClr val="tx1"/>
            </a:solidFill>
          </a:endParaRPr>
        </a:p>
      </dgm:t>
    </dgm:pt>
    <dgm:pt modelId="{FD0ED11F-C07F-409D-B534-B319AE4C9025}" cxnId="{EEEA232A-6650-4D34-93CA-88734D0E0A91}" type="sibTrans">
      <dgm:prSet/>
      <dgm:spPr/>
      <dgm:t>
        <a:bodyPr/>
        <a:lstStyle/>
        <a:p>
          <a:endParaRPr lang="zh-CN" altLang="en-US" sz="1400" b="1">
            <a:solidFill>
              <a:schemeClr val="tx1"/>
            </a:solidFill>
          </a:endParaRPr>
        </a:p>
      </dgm:t>
    </dgm:pt>
    <dgm:pt modelId="{3A8F4865-AADB-4028-8B70-1F8CAFD51B39}" type="pres">
      <dgm:prSet presAssocID="{30F3B02A-6D18-4D34-81E0-BD831CA15920}" presName="Name0" presStyleCnt="0">
        <dgm:presLayoutVars>
          <dgm:chMax val="1"/>
          <dgm:dir/>
          <dgm:animLvl val="ctr"/>
          <dgm:resizeHandles val="exact"/>
        </dgm:presLayoutVars>
      </dgm:prSet>
      <dgm:spPr/>
    </dgm:pt>
    <dgm:pt modelId="{92782591-20F4-490D-A454-CE652CB69655}" type="pres">
      <dgm:prSet presAssocID="{4FC0C12C-C851-4D15-926D-E9F7A2AE586C}" presName="centerShape" presStyleLbl="node0" presStyleIdx="0" presStyleCnt="1"/>
      <dgm:spPr/>
    </dgm:pt>
    <dgm:pt modelId="{E978F134-77DF-49CB-93D5-8410E5010F2C}" type="pres">
      <dgm:prSet presAssocID="{449945B2-360E-46DA-9EB0-4DB2A9CEB4C9}" presName="parTrans" presStyleLbl="sibTrans2D1" presStyleIdx="0" presStyleCnt="9"/>
      <dgm:spPr/>
    </dgm:pt>
    <dgm:pt modelId="{38C59536-EE42-4027-A755-B199C3B5BAAF}" type="pres">
      <dgm:prSet presAssocID="{449945B2-360E-46DA-9EB0-4DB2A9CEB4C9}" presName="connectorText" presStyleLbl="sibTrans2D1" presStyleIdx="0" presStyleCnt="9"/>
      <dgm:spPr/>
    </dgm:pt>
    <dgm:pt modelId="{2FD142F4-B5D1-4E7A-A452-11FE486559BD}" type="pres">
      <dgm:prSet presAssocID="{93675350-4C01-49D9-B9AE-DC933367F6F7}" presName="node" presStyleLbl="node1" presStyleIdx="0" presStyleCnt="9">
        <dgm:presLayoutVars>
          <dgm:bulletEnabled val="1"/>
        </dgm:presLayoutVars>
      </dgm:prSet>
      <dgm:spPr/>
    </dgm:pt>
    <dgm:pt modelId="{11016948-5DD6-497A-8806-E644EC9C88F1}" type="pres">
      <dgm:prSet presAssocID="{84AE0F7F-6A2D-410B-9768-BBB0F3BDFC07}" presName="parTrans" presStyleLbl="sibTrans2D1" presStyleIdx="1" presStyleCnt="9"/>
      <dgm:spPr/>
    </dgm:pt>
    <dgm:pt modelId="{249C442E-6789-45AB-B588-F05483C14E2F}" type="pres">
      <dgm:prSet presAssocID="{84AE0F7F-6A2D-410B-9768-BBB0F3BDFC07}" presName="connectorText" presStyleLbl="sibTrans2D1" presStyleIdx="1" presStyleCnt="9"/>
      <dgm:spPr/>
    </dgm:pt>
    <dgm:pt modelId="{70F5F59C-DB14-430D-9AC9-8B6ACB592FD3}" type="pres">
      <dgm:prSet presAssocID="{CFF62834-3053-4B48-96EB-8B008A51967F}" presName="node" presStyleLbl="node1" presStyleIdx="1" presStyleCnt="9">
        <dgm:presLayoutVars>
          <dgm:bulletEnabled val="1"/>
        </dgm:presLayoutVars>
      </dgm:prSet>
      <dgm:spPr/>
    </dgm:pt>
    <dgm:pt modelId="{51D760E1-997A-40E0-B125-9CA83AC4562B}" type="pres">
      <dgm:prSet presAssocID="{C2B1D778-C32B-4B2A-AE28-BF8D5A40A18B}" presName="parTrans" presStyleLbl="sibTrans2D1" presStyleIdx="2" presStyleCnt="9"/>
      <dgm:spPr/>
    </dgm:pt>
    <dgm:pt modelId="{D415AFA6-57EC-48F3-93A6-D70193D69FCF}" type="pres">
      <dgm:prSet presAssocID="{C2B1D778-C32B-4B2A-AE28-BF8D5A40A18B}" presName="connectorText" presStyleLbl="sibTrans2D1" presStyleIdx="2" presStyleCnt="9"/>
      <dgm:spPr/>
    </dgm:pt>
    <dgm:pt modelId="{82276D02-903D-423E-933B-A6AF6B96239A}" type="pres">
      <dgm:prSet presAssocID="{AD8DD060-E8A2-4EF8-A527-FEE9F939BA5C}" presName="node" presStyleLbl="node1" presStyleIdx="2" presStyleCnt="9">
        <dgm:presLayoutVars>
          <dgm:bulletEnabled val="1"/>
        </dgm:presLayoutVars>
      </dgm:prSet>
      <dgm:spPr/>
    </dgm:pt>
    <dgm:pt modelId="{F0DF5943-A2D0-4BB9-9D1D-75396ED68F0C}" type="pres">
      <dgm:prSet presAssocID="{ACEDE814-20A4-49A6-9828-9BE39C94D1DC}" presName="parTrans" presStyleLbl="sibTrans2D1" presStyleIdx="3" presStyleCnt="9"/>
      <dgm:spPr/>
    </dgm:pt>
    <dgm:pt modelId="{CF4FE609-2411-425A-B854-C72CE2E5553E}" type="pres">
      <dgm:prSet presAssocID="{ACEDE814-20A4-49A6-9828-9BE39C94D1DC}" presName="connectorText" presStyleLbl="sibTrans2D1" presStyleIdx="3" presStyleCnt="9"/>
      <dgm:spPr/>
    </dgm:pt>
    <dgm:pt modelId="{8A6CE912-7E8E-48A9-9028-524BA5905022}" type="pres">
      <dgm:prSet presAssocID="{E9FDA7E3-8D4A-46BC-AFFF-2D931575ECCF}" presName="node" presStyleLbl="node1" presStyleIdx="3" presStyleCnt="9">
        <dgm:presLayoutVars>
          <dgm:bulletEnabled val="1"/>
        </dgm:presLayoutVars>
      </dgm:prSet>
      <dgm:spPr/>
    </dgm:pt>
    <dgm:pt modelId="{99C980E6-4426-40B7-9B78-42D29EF6E678}" type="pres">
      <dgm:prSet presAssocID="{49985BD0-2ED7-41BC-8B92-B13AEF453555}" presName="parTrans" presStyleLbl="sibTrans2D1" presStyleIdx="4" presStyleCnt="9"/>
      <dgm:spPr/>
    </dgm:pt>
    <dgm:pt modelId="{7A0E86E5-FC5C-412F-94AA-64FAE38A0C73}" type="pres">
      <dgm:prSet presAssocID="{49985BD0-2ED7-41BC-8B92-B13AEF453555}" presName="connectorText" presStyleLbl="sibTrans2D1" presStyleIdx="4" presStyleCnt="9"/>
      <dgm:spPr/>
    </dgm:pt>
    <dgm:pt modelId="{1CD75AD4-93AB-492A-9CD8-92CCBCB9BA8E}" type="pres">
      <dgm:prSet presAssocID="{0EFA6541-5466-4963-BA18-02B27607FFDE}" presName="node" presStyleLbl="node1" presStyleIdx="4" presStyleCnt="9">
        <dgm:presLayoutVars>
          <dgm:bulletEnabled val="1"/>
        </dgm:presLayoutVars>
      </dgm:prSet>
      <dgm:spPr/>
    </dgm:pt>
    <dgm:pt modelId="{C126FAE7-7C73-465F-992A-BC44B9DC3A2B}" type="pres">
      <dgm:prSet presAssocID="{EE6CCAB3-51C1-44FE-B625-538978AA8D68}" presName="parTrans" presStyleLbl="sibTrans2D1" presStyleIdx="5" presStyleCnt="9"/>
      <dgm:spPr/>
    </dgm:pt>
    <dgm:pt modelId="{A26D9259-AAD3-42D7-B64E-6B4F6A1536DE}" type="pres">
      <dgm:prSet presAssocID="{EE6CCAB3-51C1-44FE-B625-538978AA8D68}" presName="connectorText" presStyleLbl="sibTrans2D1" presStyleIdx="5" presStyleCnt="9"/>
      <dgm:spPr/>
    </dgm:pt>
    <dgm:pt modelId="{A79B0CFE-8856-41EA-8126-A0F7AE520416}" type="pres">
      <dgm:prSet presAssocID="{00658D09-1850-43FF-B6FB-5A19823D3BD3}" presName="node" presStyleLbl="node1" presStyleIdx="5" presStyleCnt="9">
        <dgm:presLayoutVars>
          <dgm:bulletEnabled val="1"/>
        </dgm:presLayoutVars>
      </dgm:prSet>
      <dgm:spPr/>
    </dgm:pt>
    <dgm:pt modelId="{EC6FBFE9-33E8-4A32-87B4-9EBA9CB1BD32}" type="pres">
      <dgm:prSet presAssocID="{007FFF54-D3A5-4542-8F75-9C17E242E681}" presName="parTrans" presStyleLbl="sibTrans2D1" presStyleIdx="6" presStyleCnt="9"/>
      <dgm:spPr/>
    </dgm:pt>
    <dgm:pt modelId="{474FCFD9-7B74-46D7-AE78-D6FFD7BAFFCD}" type="pres">
      <dgm:prSet presAssocID="{007FFF54-D3A5-4542-8F75-9C17E242E681}" presName="connectorText" presStyleLbl="sibTrans2D1" presStyleIdx="6" presStyleCnt="9"/>
      <dgm:spPr/>
    </dgm:pt>
    <dgm:pt modelId="{FF3C4668-9A8E-467B-94C0-00B21C587A46}" type="pres">
      <dgm:prSet presAssocID="{01E7D757-7C34-4405-8AEE-A63E5DF81806}" presName="node" presStyleLbl="node1" presStyleIdx="6" presStyleCnt="9">
        <dgm:presLayoutVars>
          <dgm:bulletEnabled val="1"/>
        </dgm:presLayoutVars>
      </dgm:prSet>
      <dgm:spPr/>
    </dgm:pt>
    <dgm:pt modelId="{880BFB87-C6D5-486A-8C0E-2CC6A8E6FE76}" type="pres">
      <dgm:prSet presAssocID="{F9FF26F1-AC93-4978-878E-7A0E549B4967}" presName="parTrans" presStyleLbl="sibTrans2D1" presStyleIdx="7" presStyleCnt="9"/>
      <dgm:spPr/>
    </dgm:pt>
    <dgm:pt modelId="{4D18A1F4-D9D6-490D-A649-2B70DBDDE47C}" type="pres">
      <dgm:prSet presAssocID="{F9FF26F1-AC93-4978-878E-7A0E549B4967}" presName="connectorText" presStyleLbl="sibTrans2D1" presStyleIdx="7" presStyleCnt="9"/>
      <dgm:spPr/>
    </dgm:pt>
    <dgm:pt modelId="{AD6E6491-BC43-4F36-BE5F-B8A52021C22A}" type="pres">
      <dgm:prSet presAssocID="{53232094-DE45-4F5B-8F6B-15C4E9513C80}" presName="node" presStyleLbl="node1" presStyleIdx="7" presStyleCnt="9">
        <dgm:presLayoutVars>
          <dgm:bulletEnabled val="1"/>
        </dgm:presLayoutVars>
      </dgm:prSet>
      <dgm:spPr/>
    </dgm:pt>
    <dgm:pt modelId="{76024160-B62E-423E-BB16-951862EA453D}" type="pres">
      <dgm:prSet presAssocID="{55C903CB-C73D-484C-93DB-E2779279C4B6}" presName="parTrans" presStyleLbl="sibTrans2D1" presStyleIdx="8" presStyleCnt="9"/>
      <dgm:spPr/>
    </dgm:pt>
    <dgm:pt modelId="{59DD7626-3A48-40CF-BCC2-8337784E2659}" type="pres">
      <dgm:prSet presAssocID="{55C903CB-C73D-484C-93DB-E2779279C4B6}" presName="connectorText" presStyleLbl="sibTrans2D1" presStyleIdx="8" presStyleCnt="9"/>
      <dgm:spPr/>
    </dgm:pt>
    <dgm:pt modelId="{B2FC5397-6897-4E91-9C2E-79360D48E61E}" type="pres">
      <dgm:prSet presAssocID="{0406DA88-F396-4FD5-87B7-C12C34EF52BE}" presName="node" presStyleLbl="node1" presStyleIdx="8" presStyleCnt="9">
        <dgm:presLayoutVars>
          <dgm:bulletEnabled val="1"/>
        </dgm:presLayoutVars>
      </dgm:prSet>
      <dgm:spPr/>
    </dgm:pt>
  </dgm:ptLst>
  <dgm:cxnLst>
    <dgm:cxn modelId="{B99FE503-CBD2-47A7-886A-8059F037B2C6}" type="presOf" srcId="{55C903CB-C73D-484C-93DB-E2779279C4B6}" destId="{59DD7626-3A48-40CF-BCC2-8337784E2659}" srcOrd="1" destOrd="0" presId="urn:microsoft.com/office/officeart/2005/8/layout/radial5"/>
    <dgm:cxn modelId="{8166BB07-EDA7-4BB9-8EB2-3743EB8D4964}" type="presOf" srcId="{4FC0C12C-C851-4D15-926D-E9F7A2AE586C}" destId="{92782591-20F4-490D-A454-CE652CB69655}" srcOrd="0" destOrd="0" presId="urn:microsoft.com/office/officeart/2005/8/layout/radial5"/>
    <dgm:cxn modelId="{041CFE08-419A-44F2-A4BD-B9F3CD0671C8}" type="presOf" srcId="{007FFF54-D3A5-4542-8F75-9C17E242E681}" destId="{EC6FBFE9-33E8-4A32-87B4-9EBA9CB1BD32}" srcOrd="0" destOrd="0" presId="urn:microsoft.com/office/officeart/2005/8/layout/radial5"/>
    <dgm:cxn modelId="{4F604C0B-9CEE-48C0-A3D6-636D848F67A5}" type="presOf" srcId="{ACEDE814-20A4-49A6-9828-9BE39C94D1DC}" destId="{CF4FE609-2411-425A-B854-C72CE2E5553E}" srcOrd="1" destOrd="0" presId="urn:microsoft.com/office/officeart/2005/8/layout/radial5"/>
    <dgm:cxn modelId="{07568E0B-FFE2-4B12-B82C-45E7845E6560}" type="presOf" srcId="{C2B1D778-C32B-4B2A-AE28-BF8D5A40A18B}" destId="{51D760E1-997A-40E0-B125-9CA83AC4562B}" srcOrd="0" destOrd="0" presId="urn:microsoft.com/office/officeart/2005/8/layout/radial5"/>
    <dgm:cxn modelId="{8379610D-0A80-4799-B361-8F63F66896DA}" type="presOf" srcId="{449945B2-360E-46DA-9EB0-4DB2A9CEB4C9}" destId="{38C59536-EE42-4027-A755-B199C3B5BAAF}" srcOrd="1" destOrd="0" presId="urn:microsoft.com/office/officeart/2005/8/layout/radial5"/>
    <dgm:cxn modelId="{D3B70C14-BC9B-4791-BEC9-E77C0FF73900}" type="presOf" srcId="{84AE0F7F-6A2D-410B-9768-BBB0F3BDFC07}" destId="{249C442E-6789-45AB-B588-F05483C14E2F}" srcOrd="1" destOrd="0" presId="urn:microsoft.com/office/officeart/2005/8/layout/radial5"/>
    <dgm:cxn modelId="{DF1C571A-D88B-4289-BBF5-E90D6842EB66}" type="presOf" srcId="{C2B1D778-C32B-4B2A-AE28-BF8D5A40A18B}" destId="{D415AFA6-57EC-48F3-93A6-D70193D69FCF}" srcOrd="1" destOrd="0" presId="urn:microsoft.com/office/officeart/2005/8/layout/radial5"/>
    <dgm:cxn modelId="{81E39122-7428-4B12-935D-7540EDB438B8}" type="presOf" srcId="{AD8DD060-E8A2-4EF8-A527-FEE9F939BA5C}" destId="{82276D02-903D-423E-933B-A6AF6B96239A}" srcOrd="0" destOrd="0" presId="urn:microsoft.com/office/officeart/2005/8/layout/radial5"/>
    <dgm:cxn modelId="{14B34C24-3055-47B9-82EA-2D5D69C73642}" type="presOf" srcId="{449945B2-360E-46DA-9EB0-4DB2A9CEB4C9}" destId="{E978F134-77DF-49CB-93D5-8410E5010F2C}" srcOrd="0" destOrd="0" presId="urn:microsoft.com/office/officeart/2005/8/layout/radial5"/>
    <dgm:cxn modelId="{4FAB0F2A-89B2-4FD6-989A-C74D2157B056}" type="presOf" srcId="{0EFA6541-5466-4963-BA18-02B27607FFDE}" destId="{1CD75AD4-93AB-492A-9CD8-92CCBCB9BA8E}" srcOrd="0" destOrd="0" presId="urn:microsoft.com/office/officeart/2005/8/layout/radial5"/>
    <dgm:cxn modelId="{EEEA232A-6650-4D34-93CA-88734D0E0A91}" srcId="{4FC0C12C-C851-4D15-926D-E9F7A2AE586C}" destId="{0406DA88-F396-4FD5-87B7-C12C34EF52BE}" srcOrd="8" destOrd="0" parTransId="{55C903CB-C73D-484C-93DB-E2779279C4B6}" sibTransId="{FD0ED11F-C07F-409D-B534-B319AE4C9025}"/>
    <dgm:cxn modelId="{EDBCAD3C-91FA-4DC3-BDDC-794BBA9EAB75}" srcId="{4FC0C12C-C851-4D15-926D-E9F7A2AE586C}" destId="{93675350-4C01-49D9-B9AE-DC933367F6F7}" srcOrd="0" destOrd="0" parTransId="{449945B2-360E-46DA-9EB0-4DB2A9CEB4C9}" sibTransId="{1C7FE244-3801-466B-BC59-D0B457EF9AE8}"/>
    <dgm:cxn modelId="{94969A40-5C05-45FB-9F94-2AA754885CB2}" srcId="{4FC0C12C-C851-4D15-926D-E9F7A2AE586C}" destId="{01E7D757-7C34-4405-8AEE-A63E5DF81806}" srcOrd="6" destOrd="0" parTransId="{007FFF54-D3A5-4542-8F75-9C17E242E681}" sibTransId="{D9146860-4E73-4635-870E-40BEA02AB692}"/>
    <dgm:cxn modelId="{5B4AC05D-CE57-4089-A39F-EC2B8B3CFC0D}" type="presOf" srcId="{EE6CCAB3-51C1-44FE-B625-538978AA8D68}" destId="{C126FAE7-7C73-465F-992A-BC44B9DC3A2B}" srcOrd="0" destOrd="0" presId="urn:microsoft.com/office/officeart/2005/8/layout/radial5"/>
    <dgm:cxn modelId="{F0840C61-F095-4B72-A421-840EB7240EF1}" type="presOf" srcId="{84AE0F7F-6A2D-410B-9768-BBB0F3BDFC07}" destId="{11016948-5DD6-497A-8806-E644EC9C88F1}" srcOrd="0" destOrd="0" presId="urn:microsoft.com/office/officeart/2005/8/layout/radial5"/>
    <dgm:cxn modelId="{197F8344-EBFD-47B3-8905-9A55A136F3AC}" srcId="{4FC0C12C-C851-4D15-926D-E9F7A2AE586C}" destId="{E9FDA7E3-8D4A-46BC-AFFF-2D931575ECCF}" srcOrd="3" destOrd="0" parTransId="{ACEDE814-20A4-49A6-9828-9BE39C94D1DC}" sibTransId="{E6706B49-D312-4EEE-B12A-49309BFF8BA5}"/>
    <dgm:cxn modelId="{EEE15667-DE48-4379-99DA-469B2ABA733C}" type="presOf" srcId="{00658D09-1850-43FF-B6FB-5A19823D3BD3}" destId="{A79B0CFE-8856-41EA-8126-A0F7AE520416}" srcOrd="0" destOrd="0" presId="urn:microsoft.com/office/officeart/2005/8/layout/radial5"/>
    <dgm:cxn modelId="{39F94B70-343B-4782-836D-E05EFFEB91FC}" type="presOf" srcId="{ACEDE814-20A4-49A6-9828-9BE39C94D1DC}" destId="{F0DF5943-A2D0-4BB9-9D1D-75396ED68F0C}" srcOrd="0" destOrd="0" presId="urn:microsoft.com/office/officeart/2005/8/layout/radial5"/>
    <dgm:cxn modelId="{27A00356-7C91-49B1-BC6A-E0B9BF367089}" type="presOf" srcId="{CFF62834-3053-4B48-96EB-8B008A51967F}" destId="{70F5F59C-DB14-430D-9AC9-8B6ACB592FD3}" srcOrd="0" destOrd="0" presId="urn:microsoft.com/office/officeart/2005/8/layout/radial5"/>
    <dgm:cxn modelId="{A6FC0577-D854-4352-AA6D-6DBA3F864758}" type="presOf" srcId="{49985BD0-2ED7-41BC-8B92-B13AEF453555}" destId="{99C980E6-4426-40B7-9B78-42D29EF6E678}" srcOrd="0" destOrd="0" presId="urn:microsoft.com/office/officeart/2005/8/layout/radial5"/>
    <dgm:cxn modelId="{80811759-41B6-4560-9F33-A4AC81021F6C}" srcId="{4FC0C12C-C851-4D15-926D-E9F7A2AE586C}" destId="{0EFA6541-5466-4963-BA18-02B27607FFDE}" srcOrd="4" destOrd="0" parTransId="{49985BD0-2ED7-41BC-8B92-B13AEF453555}" sibTransId="{94A2D229-164A-438E-86BD-335FCD4A54A5}"/>
    <dgm:cxn modelId="{DC05F15A-DEE6-400F-8309-B5CA7C0AD265}" type="presOf" srcId="{F9FF26F1-AC93-4978-878E-7A0E549B4967}" destId="{880BFB87-C6D5-486A-8C0E-2CC6A8E6FE76}" srcOrd="0" destOrd="0" presId="urn:microsoft.com/office/officeart/2005/8/layout/radial5"/>
    <dgm:cxn modelId="{C37D5A82-6212-4FBC-93EF-4402193BEFC3}" type="presOf" srcId="{E9FDA7E3-8D4A-46BC-AFFF-2D931575ECCF}" destId="{8A6CE912-7E8E-48A9-9028-524BA5905022}" srcOrd="0" destOrd="0" presId="urn:microsoft.com/office/officeart/2005/8/layout/radial5"/>
    <dgm:cxn modelId="{94AF9B82-A539-4303-B9C5-97642ED86DD7}" type="presOf" srcId="{55C903CB-C73D-484C-93DB-E2779279C4B6}" destId="{76024160-B62E-423E-BB16-951862EA453D}" srcOrd="0" destOrd="0" presId="urn:microsoft.com/office/officeart/2005/8/layout/radial5"/>
    <dgm:cxn modelId="{6DDF278E-9825-4836-9513-92FFF243A437}" srcId="{30F3B02A-6D18-4D34-81E0-BD831CA15920}" destId="{21939B75-036F-4120-9C3A-8C66B52D3EDA}" srcOrd="1" destOrd="0" parTransId="{9A5EEE64-F5E3-47BD-95E9-E232E39EC59F}" sibTransId="{B8D8C7D8-4A5E-4257-A59C-7581AFA23572}"/>
    <dgm:cxn modelId="{EF9DC88F-051F-47FE-AF45-511D0E686E7E}" type="presOf" srcId="{01E7D757-7C34-4405-8AEE-A63E5DF81806}" destId="{FF3C4668-9A8E-467B-94C0-00B21C587A46}" srcOrd="0" destOrd="0" presId="urn:microsoft.com/office/officeart/2005/8/layout/radial5"/>
    <dgm:cxn modelId="{BE66F79D-7CDF-4904-97CB-2B30DC4D7208}" srcId="{4FC0C12C-C851-4D15-926D-E9F7A2AE586C}" destId="{00658D09-1850-43FF-B6FB-5A19823D3BD3}" srcOrd="5" destOrd="0" parTransId="{EE6CCAB3-51C1-44FE-B625-538978AA8D68}" sibTransId="{2B317CD5-A9B1-4FFB-B176-A5F83303E6E8}"/>
    <dgm:cxn modelId="{AB0E6FAD-4E24-449B-99AC-BDD0ED68B204}" type="presOf" srcId="{30F3B02A-6D18-4D34-81E0-BD831CA15920}" destId="{3A8F4865-AADB-4028-8B70-1F8CAFD51B39}" srcOrd="0" destOrd="0" presId="urn:microsoft.com/office/officeart/2005/8/layout/radial5"/>
    <dgm:cxn modelId="{5F3062B2-76B7-4584-B882-0399D86913A7}" srcId="{4FC0C12C-C851-4D15-926D-E9F7A2AE586C}" destId="{CFF62834-3053-4B48-96EB-8B008A51967F}" srcOrd="1" destOrd="0" parTransId="{84AE0F7F-6A2D-410B-9768-BBB0F3BDFC07}" sibTransId="{F1AF35B8-4475-4BC3-8E05-A0DAA7E0A0BF}"/>
    <dgm:cxn modelId="{5BA6BDB4-9B75-471C-BFF6-ECED6D2EA7B9}" type="presOf" srcId="{49985BD0-2ED7-41BC-8B92-B13AEF453555}" destId="{7A0E86E5-FC5C-412F-94AA-64FAE38A0C73}" srcOrd="1" destOrd="0" presId="urn:microsoft.com/office/officeart/2005/8/layout/radial5"/>
    <dgm:cxn modelId="{09C246B8-F60C-4E3A-AA74-2236FB0E2F3A}" type="presOf" srcId="{EE6CCAB3-51C1-44FE-B625-538978AA8D68}" destId="{A26D9259-AAD3-42D7-B64E-6B4F6A1536DE}" srcOrd="1" destOrd="0" presId="urn:microsoft.com/office/officeart/2005/8/layout/radial5"/>
    <dgm:cxn modelId="{640401BE-534D-4CD3-9EF4-8AA896DB22F2}" type="presOf" srcId="{F9FF26F1-AC93-4978-878E-7A0E549B4967}" destId="{4D18A1F4-D9D6-490D-A649-2B70DBDDE47C}" srcOrd="1" destOrd="0" presId="urn:microsoft.com/office/officeart/2005/8/layout/radial5"/>
    <dgm:cxn modelId="{22EF5FBE-A676-443D-9503-65A288DE53A6}" type="presOf" srcId="{007FFF54-D3A5-4542-8F75-9C17E242E681}" destId="{474FCFD9-7B74-46D7-AE78-D6FFD7BAFFCD}" srcOrd="1" destOrd="0" presId="urn:microsoft.com/office/officeart/2005/8/layout/radial5"/>
    <dgm:cxn modelId="{D427ACCD-E332-4B64-8D3C-64ED0A31D4BC}" srcId="{4FC0C12C-C851-4D15-926D-E9F7A2AE586C}" destId="{AD8DD060-E8A2-4EF8-A527-FEE9F939BA5C}" srcOrd="2" destOrd="0" parTransId="{C2B1D778-C32B-4B2A-AE28-BF8D5A40A18B}" sibTransId="{6CAF3248-CB38-4F1E-92DA-3156F4F1EEE8}"/>
    <dgm:cxn modelId="{C478D2CE-C28C-434B-B042-7372FACA689B}" srcId="{4FC0C12C-C851-4D15-926D-E9F7A2AE586C}" destId="{53232094-DE45-4F5B-8F6B-15C4E9513C80}" srcOrd="7" destOrd="0" parTransId="{F9FF26F1-AC93-4978-878E-7A0E549B4967}" sibTransId="{19574F7A-E67B-41DA-8A25-FE79D444AFAD}"/>
    <dgm:cxn modelId="{A603BAD5-226C-469B-8364-F7539EE0A7F0}" type="presOf" srcId="{53232094-DE45-4F5B-8F6B-15C4E9513C80}" destId="{AD6E6491-BC43-4F36-BE5F-B8A52021C22A}" srcOrd="0" destOrd="0" presId="urn:microsoft.com/office/officeart/2005/8/layout/radial5"/>
    <dgm:cxn modelId="{69D1D3DA-155A-4D0B-8CB9-334915C3F9A2}" type="presOf" srcId="{93675350-4C01-49D9-B9AE-DC933367F6F7}" destId="{2FD142F4-B5D1-4E7A-A452-11FE486559BD}" srcOrd="0" destOrd="0" presId="urn:microsoft.com/office/officeart/2005/8/layout/radial5"/>
    <dgm:cxn modelId="{BA0A3CDE-C49B-4CBC-8ADA-5692A65F51DC}" type="presOf" srcId="{0406DA88-F396-4FD5-87B7-C12C34EF52BE}" destId="{B2FC5397-6897-4E91-9C2E-79360D48E61E}" srcOrd="0" destOrd="0" presId="urn:microsoft.com/office/officeart/2005/8/layout/radial5"/>
    <dgm:cxn modelId="{51E21EFE-E242-4287-BDEC-3D0E3225816C}" srcId="{30F3B02A-6D18-4D34-81E0-BD831CA15920}" destId="{4FC0C12C-C851-4D15-926D-E9F7A2AE586C}" srcOrd="0" destOrd="0" parTransId="{5F46D2FD-3CD1-4A2C-B5D7-2053E50CC30E}" sibTransId="{46AB2CEB-FB67-471E-9066-EF57994BAF57}"/>
    <dgm:cxn modelId="{D77FB01D-6A36-4BEE-8CD2-C360B09DAF14}" type="presParOf" srcId="{3A8F4865-AADB-4028-8B70-1F8CAFD51B39}" destId="{92782591-20F4-490D-A454-CE652CB69655}" srcOrd="0" destOrd="0" presId="urn:microsoft.com/office/officeart/2005/8/layout/radial5"/>
    <dgm:cxn modelId="{853EF09C-D119-4CF6-AF7F-CC173666532B}" type="presParOf" srcId="{3A8F4865-AADB-4028-8B70-1F8CAFD51B39}" destId="{E978F134-77DF-49CB-93D5-8410E5010F2C}" srcOrd="1" destOrd="0" presId="urn:microsoft.com/office/officeart/2005/8/layout/radial5"/>
    <dgm:cxn modelId="{C9B7A009-90B0-4EE6-B6EC-D6F26B013F3B}" type="presParOf" srcId="{E978F134-77DF-49CB-93D5-8410E5010F2C}" destId="{38C59536-EE42-4027-A755-B199C3B5BAAF}" srcOrd="0" destOrd="0" presId="urn:microsoft.com/office/officeart/2005/8/layout/radial5"/>
    <dgm:cxn modelId="{3408FD89-6DF2-49AD-B811-095E5B4AAC5B}" type="presParOf" srcId="{3A8F4865-AADB-4028-8B70-1F8CAFD51B39}" destId="{2FD142F4-B5D1-4E7A-A452-11FE486559BD}" srcOrd="2" destOrd="0" presId="urn:microsoft.com/office/officeart/2005/8/layout/radial5"/>
    <dgm:cxn modelId="{65D00AA8-98D2-4574-8746-7A2A27E6A721}" type="presParOf" srcId="{3A8F4865-AADB-4028-8B70-1F8CAFD51B39}" destId="{11016948-5DD6-497A-8806-E644EC9C88F1}" srcOrd="3" destOrd="0" presId="urn:microsoft.com/office/officeart/2005/8/layout/radial5"/>
    <dgm:cxn modelId="{301B7BB4-DFB1-4CF9-832B-F197100C0A9A}" type="presParOf" srcId="{11016948-5DD6-497A-8806-E644EC9C88F1}" destId="{249C442E-6789-45AB-B588-F05483C14E2F}" srcOrd="0" destOrd="0" presId="urn:microsoft.com/office/officeart/2005/8/layout/radial5"/>
    <dgm:cxn modelId="{75873C61-7F59-4C1D-A04D-C0F528582D18}" type="presParOf" srcId="{3A8F4865-AADB-4028-8B70-1F8CAFD51B39}" destId="{70F5F59C-DB14-430D-9AC9-8B6ACB592FD3}" srcOrd="4" destOrd="0" presId="urn:microsoft.com/office/officeart/2005/8/layout/radial5"/>
    <dgm:cxn modelId="{9B745065-FC14-493C-901D-DCA802279443}" type="presParOf" srcId="{3A8F4865-AADB-4028-8B70-1F8CAFD51B39}" destId="{51D760E1-997A-40E0-B125-9CA83AC4562B}" srcOrd="5" destOrd="0" presId="urn:microsoft.com/office/officeart/2005/8/layout/radial5"/>
    <dgm:cxn modelId="{A43DF0A1-40CA-4FB7-9127-41C875295213}" type="presParOf" srcId="{51D760E1-997A-40E0-B125-9CA83AC4562B}" destId="{D415AFA6-57EC-48F3-93A6-D70193D69FCF}" srcOrd="0" destOrd="0" presId="urn:microsoft.com/office/officeart/2005/8/layout/radial5"/>
    <dgm:cxn modelId="{EC4B0CCB-7CD1-4FDC-8DAF-E05EEE3D158C}" type="presParOf" srcId="{3A8F4865-AADB-4028-8B70-1F8CAFD51B39}" destId="{82276D02-903D-423E-933B-A6AF6B96239A}" srcOrd="6" destOrd="0" presId="urn:microsoft.com/office/officeart/2005/8/layout/radial5"/>
    <dgm:cxn modelId="{0D16CDD6-7FBA-451B-A75D-AEA761566AE5}" type="presParOf" srcId="{3A8F4865-AADB-4028-8B70-1F8CAFD51B39}" destId="{F0DF5943-A2D0-4BB9-9D1D-75396ED68F0C}" srcOrd="7" destOrd="0" presId="urn:microsoft.com/office/officeart/2005/8/layout/radial5"/>
    <dgm:cxn modelId="{CE72DC23-61E4-4846-92BA-500DA1266687}" type="presParOf" srcId="{F0DF5943-A2D0-4BB9-9D1D-75396ED68F0C}" destId="{CF4FE609-2411-425A-B854-C72CE2E5553E}" srcOrd="0" destOrd="0" presId="urn:microsoft.com/office/officeart/2005/8/layout/radial5"/>
    <dgm:cxn modelId="{A16FAE56-A001-4D6B-AC16-983FE935989A}" type="presParOf" srcId="{3A8F4865-AADB-4028-8B70-1F8CAFD51B39}" destId="{8A6CE912-7E8E-48A9-9028-524BA5905022}" srcOrd="8" destOrd="0" presId="urn:microsoft.com/office/officeart/2005/8/layout/radial5"/>
    <dgm:cxn modelId="{32938050-FBBD-4F11-8D97-31B007B9F168}" type="presParOf" srcId="{3A8F4865-AADB-4028-8B70-1F8CAFD51B39}" destId="{99C980E6-4426-40B7-9B78-42D29EF6E678}" srcOrd="9" destOrd="0" presId="urn:microsoft.com/office/officeart/2005/8/layout/radial5"/>
    <dgm:cxn modelId="{5FD7DE0C-2DFE-4FE7-801F-3832DED78C6F}" type="presParOf" srcId="{99C980E6-4426-40B7-9B78-42D29EF6E678}" destId="{7A0E86E5-FC5C-412F-94AA-64FAE38A0C73}" srcOrd="0" destOrd="0" presId="urn:microsoft.com/office/officeart/2005/8/layout/radial5"/>
    <dgm:cxn modelId="{5EFD5403-11EF-4582-9D62-8DC9FAD9DBD9}" type="presParOf" srcId="{3A8F4865-AADB-4028-8B70-1F8CAFD51B39}" destId="{1CD75AD4-93AB-492A-9CD8-92CCBCB9BA8E}" srcOrd="10" destOrd="0" presId="urn:microsoft.com/office/officeart/2005/8/layout/radial5"/>
    <dgm:cxn modelId="{1CE3E455-676C-4240-BF04-36BD9F312EBD}" type="presParOf" srcId="{3A8F4865-AADB-4028-8B70-1F8CAFD51B39}" destId="{C126FAE7-7C73-465F-992A-BC44B9DC3A2B}" srcOrd="11" destOrd="0" presId="urn:microsoft.com/office/officeart/2005/8/layout/radial5"/>
    <dgm:cxn modelId="{A1A7DD02-6D5A-454A-91E1-7491FAA658C9}" type="presParOf" srcId="{C126FAE7-7C73-465F-992A-BC44B9DC3A2B}" destId="{A26D9259-AAD3-42D7-B64E-6B4F6A1536DE}" srcOrd="0" destOrd="0" presId="urn:microsoft.com/office/officeart/2005/8/layout/radial5"/>
    <dgm:cxn modelId="{380EB75D-A157-4A82-9D93-3A972D3855BB}" type="presParOf" srcId="{3A8F4865-AADB-4028-8B70-1F8CAFD51B39}" destId="{A79B0CFE-8856-41EA-8126-A0F7AE520416}" srcOrd="12" destOrd="0" presId="urn:microsoft.com/office/officeart/2005/8/layout/radial5"/>
    <dgm:cxn modelId="{EEA25AAF-A4E1-41E6-8BD8-DE741BB7532E}" type="presParOf" srcId="{3A8F4865-AADB-4028-8B70-1F8CAFD51B39}" destId="{EC6FBFE9-33E8-4A32-87B4-9EBA9CB1BD32}" srcOrd="13" destOrd="0" presId="urn:microsoft.com/office/officeart/2005/8/layout/radial5"/>
    <dgm:cxn modelId="{DF9D7D26-260A-44A1-959D-8B477849D232}" type="presParOf" srcId="{EC6FBFE9-33E8-4A32-87B4-9EBA9CB1BD32}" destId="{474FCFD9-7B74-46D7-AE78-D6FFD7BAFFCD}" srcOrd="0" destOrd="0" presId="urn:microsoft.com/office/officeart/2005/8/layout/radial5"/>
    <dgm:cxn modelId="{A8C04E58-735F-4181-B8BB-A8506772D2EB}" type="presParOf" srcId="{3A8F4865-AADB-4028-8B70-1F8CAFD51B39}" destId="{FF3C4668-9A8E-467B-94C0-00B21C587A46}" srcOrd="14" destOrd="0" presId="urn:microsoft.com/office/officeart/2005/8/layout/radial5"/>
    <dgm:cxn modelId="{F5F944B0-005F-4D8F-8715-2C202FE6CD26}" type="presParOf" srcId="{3A8F4865-AADB-4028-8B70-1F8CAFD51B39}" destId="{880BFB87-C6D5-486A-8C0E-2CC6A8E6FE76}" srcOrd="15" destOrd="0" presId="urn:microsoft.com/office/officeart/2005/8/layout/radial5"/>
    <dgm:cxn modelId="{30650ECA-3227-4E0A-9A7E-2C7404FC4564}" type="presParOf" srcId="{880BFB87-C6D5-486A-8C0E-2CC6A8E6FE76}" destId="{4D18A1F4-D9D6-490D-A649-2B70DBDDE47C}" srcOrd="0" destOrd="0" presId="urn:microsoft.com/office/officeart/2005/8/layout/radial5"/>
    <dgm:cxn modelId="{2C5E2088-64DC-4BA0-9B9A-C9E417FB31CB}" type="presParOf" srcId="{3A8F4865-AADB-4028-8B70-1F8CAFD51B39}" destId="{AD6E6491-BC43-4F36-BE5F-B8A52021C22A}" srcOrd="16" destOrd="0" presId="urn:microsoft.com/office/officeart/2005/8/layout/radial5"/>
    <dgm:cxn modelId="{D2AF6757-C490-4826-B0C2-3BF964BBE461}" type="presParOf" srcId="{3A8F4865-AADB-4028-8B70-1F8CAFD51B39}" destId="{76024160-B62E-423E-BB16-951862EA453D}" srcOrd="17" destOrd="0" presId="urn:microsoft.com/office/officeart/2005/8/layout/radial5"/>
    <dgm:cxn modelId="{C8B28FA7-A18B-4156-8040-A5E328B46690}" type="presParOf" srcId="{76024160-B62E-423E-BB16-951862EA453D}" destId="{59DD7626-3A48-40CF-BCC2-8337784E2659}" srcOrd="0" destOrd="0" presId="urn:microsoft.com/office/officeart/2005/8/layout/radial5"/>
    <dgm:cxn modelId="{E04F389D-80EF-44C2-832B-DD6D0A16BF8B}" type="presParOf" srcId="{3A8F4865-AADB-4028-8B70-1F8CAFD51B39}" destId="{B2FC5397-6897-4E91-9C2E-79360D48E61E}" srcOrd="1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D959D3-5B51-4914-8FF6-BA61B74BE4D1}" type="doc">
      <dgm:prSet loTypeId="urn:microsoft.com/office/officeart/2005/8/layout/hierarchy2#1" loCatId="hierarchy" qsTypeId="urn:microsoft.com/office/officeart/2005/8/quickstyle/3d1#2" qsCatId="3D" csTypeId="urn:microsoft.com/office/officeart/2005/8/colors/accent1_2#3" csCatId="accent1" phldr="1"/>
      <dgm:spPr/>
      <dgm:t>
        <a:bodyPr/>
        <a:lstStyle/>
        <a:p>
          <a:endParaRPr lang="zh-CN" altLang="en-US"/>
        </a:p>
      </dgm:t>
    </dgm:pt>
    <dgm:pt modelId="{AA7CA2C4-6850-49DE-8EAF-38F04B521238}">
      <dgm:prSet phldrT="[文本]" custT="1">
        <dgm:style>
          <a:lnRef idx="2">
            <a:schemeClr val="accent1"/>
          </a:lnRef>
          <a:fillRef idx="1">
            <a:schemeClr val="lt1"/>
          </a:fillRef>
          <a:effectRef idx="0">
            <a:schemeClr val="accent1"/>
          </a:effectRef>
          <a:fontRef idx="minor">
            <a:schemeClr val="dk1"/>
          </a:fontRef>
        </dgm:style>
      </dgm:prSet>
      <dgm:spPr/>
      <dgm:t>
        <a:bodyPr/>
        <a:lstStyle/>
        <a:p>
          <a:pPr algn="just"/>
          <a:r>
            <a:rPr lang="zh-CN" altLang="en-US" sz="1400">
              <a:latin typeface="微软雅黑" panose="020B0503020204020204" pitchFamily="34" charset="-122"/>
              <a:ea typeface="微软雅黑" panose="020B0503020204020204" pitchFamily="34" charset="-122"/>
            </a:rPr>
            <a:t>安全技术档案</a:t>
          </a:r>
          <a:endParaRPr lang="zh-CN" altLang="en-US" sz="1400" dirty="0">
            <a:latin typeface="微软雅黑" panose="020B0503020204020204" pitchFamily="34" charset="-122"/>
            <a:ea typeface="微软雅黑" panose="020B0503020204020204" pitchFamily="34" charset="-122"/>
          </a:endParaRPr>
        </a:p>
      </dgm:t>
    </dgm:pt>
    <dgm:pt modelId="{8488EB71-843C-4E75-BD1F-19F6740C60FA}" cxnId="{E3954E29-ECCD-4526-AE2F-06B9A97EC96F}" type="par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D533024F-7D7C-4005-A37B-519865C1FCED}" cxnId="{E3954E29-ECCD-4526-AE2F-06B9A97EC96F}"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FE9749A0-8F23-441B-B487-F26F92D71814}">
      <dgm:prSet phldrT="[文本]" custT="1"/>
      <dgm:spPr/>
      <dgm:t>
        <a:bodyPr/>
        <a:lstStyle/>
        <a:p>
          <a:pPr algn="just"/>
          <a:r>
            <a:rPr lang="zh-CN" altLang="en-US" sz="1400" b="0" i="0" dirty="0">
              <a:latin typeface="微软雅黑" panose="020B0503020204020204" pitchFamily="34" charset="-122"/>
              <a:ea typeface="微软雅黑" panose="020B0503020204020204" pitchFamily="34" charset="-122"/>
            </a:rPr>
            <a:t>特种设备的设计文件、制造单位、产品质量合格证明、使用维护说明等文件以及安装技术文件和资料</a:t>
          </a:r>
          <a:endParaRPr lang="zh-CN" altLang="en-US" sz="1400" b="1" dirty="0">
            <a:latin typeface="微软雅黑" panose="020B0503020204020204" pitchFamily="34" charset="-122"/>
            <a:ea typeface="微软雅黑" panose="020B0503020204020204" pitchFamily="34" charset="-122"/>
          </a:endParaRPr>
        </a:p>
      </dgm:t>
    </dgm:pt>
    <dgm:pt modelId="{A53BF626-4B3F-4FC0-AF67-D71AB2BCAED4}" cxnId="{37B7651C-C592-48DE-86C8-FB13B475E5B2}"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665E2545-4044-4FDB-AE47-CAC031465DCD}" cxnId="{37B7651C-C592-48DE-86C8-FB13B475E5B2}"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92858E03-15BC-49D7-A963-773CA998F8B8}">
      <dgm:prSet phldrT="[文本]" custT="1">
        <dgm:style>
          <a:lnRef idx="2">
            <a:schemeClr val="accent1"/>
          </a:lnRef>
          <a:fillRef idx="1">
            <a:schemeClr val="lt1"/>
          </a:fillRef>
          <a:effectRef idx="0">
            <a:schemeClr val="accent1"/>
          </a:effectRef>
          <a:fontRef idx="minor">
            <a:schemeClr val="dk1"/>
          </a:fontRef>
        </dgm:style>
      </dgm:prSet>
      <dgm:spPr/>
      <dgm:t>
        <a:bodyPr/>
        <a:lstStyle/>
        <a:p>
          <a:pPr algn="ctr"/>
          <a:r>
            <a:rPr lang="zh-CN" altLang="en-US" sz="1400" b="0" i="0" dirty="0">
              <a:latin typeface="微软雅黑" panose="020B0503020204020204" pitchFamily="34" charset="-122"/>
              <a:ea typeface="微软雅黑" panose="020B0503020204020204" pitchFamily="34" charset="-122"/>
            </a:rPr>
            <a:t>特种设备的日常使用状况记录</a:t>
          </a:r>
          <a:endParaRPr lang="en-US" altLang="zh-CN" sz="1400" b="0" i="0" dirty="0">
            <a:latin typeface="微软雅黑" panose="020B0503020204020204" pitchFamily="34" charset="-122"/>
            <a:ea typeface="微软雅黑" panose="020B0503020204020204" pitchFamily="34" charset="-122"/>
          </a:endParaRPr>
        </a:p>
      </dgm:t>
    </dgm:pt>
    <dgm:pt modelId="{91F0FD53-EB53-40E6-B236-0ADC78A3F172}" cxnId="{6DFD86D4-A15F-44B2-8D21-493C935E2D71}"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BDB42B1D-14EC-4E11-B105-ADD93B50640B}" cxnId="{6DFD86D4-A15F-44B2-8D21-493C935E2D71}"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732B90A-1322-461B-BAC7-31291D44A489}">
      <dgm:prSet phldrT="[文本]" custT="1"/>
      <dgm:spPr/>
      <dgm:t>
        <a:bodyPr/>
        <a:lstStyle/>
        <a:p>
          <a:pPr algn="just"/>
          <a:r>
            <a:rPr lang="zh-CN" altLang="en-US" sz="1400" b="0" i="0" dirty="0">
              <a:latin typeface="微软雅黑" panose="020B0503020204020204" pitchFamily="34" charset="-122"/>
              <a:ea typeface="微软雅黑" panose="020B0503020204020204" pitchFamily="34" charset="-122"/>
            </a:rPr>
            <a:t>特种设备及其安全附件、安全保护装置、测量调控装置及有关附属仪器仪表的日常维护保养记录</a:t>
          </a:r>
          <a:endParaRPr lang="zh-CN" altLang="en-US" sz="1400" dirty="0">
            <a:latin typeface="微软雅黑" panose="020B0503020204020204" pitchFamily="34" charset="-122"/>
            <a:ea typeface="微软雅黑" panose="020B0503020204020204" pitchFamily="34" charset="-122"/>
          </a:endParaRPr>
        </a:p>
      </dgm:t>
    </dgm:pt>
    <dgm:pt modelId="{40EE7F0C-382F-444F-BDA6-2EA26C4B188F}" cxnId="{A6AAEAB8-72FA-4435-AD7B-CAA2A4608AED}"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16289FE6-2158-4045-8F60-EF980B2467FD}" cxnId="{A6AAEAB8-72FA-4435-AD7B-CAA2A4608AED}"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80672EFD-592B-487A-9A3F-451DD9718C67}">
      <dgm:prSet phldrT="[文本]" custT="1">
        <dgm:style>
          <a:lnRef idx="2">
            <a:schemeClr val="accent1"/>
          </a:lnRef>
          <a:fillRef idx="1">
            <a:schemeClr val="lt1"/>
          </a:fillRef>
          <a:effectRef idx="0">
            <a:schemeClr val="accent1"/>
          </a:effectRef>
          <a:fontRef idx="minor">
            <a:schemeClr val="dk1"/>
          </a:fontRef>
        </dgm:style>
      </dgm:prSet>
      <dgm:spPr/>
      <dgm:t>
        <a:bodyPr/>
        <a:lstStyle/>
        <a:p>
          <a:pPr algn="ctr"/>
          <a:r>
            <a:rPr lang="zh-CN" altLang="en-US" sz="1400" b="0" i="0" dirty="0">
              <a:latin typeface="微软雅黑" panose="020B0503020204020204" pitchFamily="34" charset="-122"/>
              <a:ea typeface="微软雅黑" panose="020B0503020204020204" pitchFamily="34" charset="-122"/>
            </a:rPr>
            <a:t>特种设备的定期检验和定期自行检查的记录</a:t>
          </a:r>
          <a:endParaRPr lang="zh-CN" altLang="en-US" sz="1400" dirty="0">
            <a:latin typeface="微软雅黑" panose="020B0503020204020204" pitchFamily="34" charset="-122"/>
            <a:ea typeface="微软雅黑" panose="020B0503020204020204" pitchFamily="34" charset="-122"/>
          </a:endParaRPr>
        </a:p>
      </dgm:t>
    </dgm:pt>
    <dgm:pt modelId="{A9E65765-1FDB-4521-B340-18CE10B82E06}" cxnId="{6E6B458D-B9B8-4B6E-8ADC-853CBBE3726E}"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9D3D8313-F5B7-4FCC-B70A-F7C05BC27980}" cxnId="{6E6B458D-B9B8-4B6E-8ADC-853CBBE3726E}"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EAA5EB7F-14F2-4801-9524-CEA06A1BAF0E}">
      <dgm:prSet phldrT="[文本]" custT="1"/>
      <dgm:spPr/>
      <dgm:t>
        <a:bodyPr/>
        <a:lstStyle/>
        <a:p>
          <a:pPr algn="ctr"/>
          <a:r>
            <a:rPr lang="zh-CN" altLang="en-US" sz="1400" b="0" i="0" dirty="0">
              <a:latin typeface="微软雅黑" panose="020B0503020204020204" pitchFamily="34" charset="-122"/>
              <a:ea typeface="微软雅黑" panose="020B0503020204020204" pitchFamily="34" charset="-122"/>
            </a:rPr>
            <a:t>特种设备运行故障和事故记录</a:t>
          </a:r>
          <a:endParaRPr lang="zh-CN" altLang="en-US" sz="1400" dirty="0">
            <a:latin typeface="微软雅黑" panose="020B0503020204020204" pitchFamily="34" charset="-122"/>
            <a:ea typeface="微软雅黑" panose="020B0503020204020204" pitchFamily="34" charset="-122"/>
          </a:endParaRPr>
        </a:p>
      </dgm:t>
    </dgm:pt>
    <dgm:pt modelId="{9A7BA4B1-E32F-4340-A18F-25FC01CB1705}" cxnId="{A6814963-87C6-4581-8912-976FEF405CCC}"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4481ED80-C024-4633-A6AE-C962BE977A53}" cxnId="{A6814963-87C6-4581-8912-976FEF405CCC}"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6FC3388-8045-4F4B-9066-6A87D114DC60}">
      <dgm:prSet phldrT="[文本]" custT="1">
        <dgm:style>
          <a:lnRef idx="2">
            <a:schemeClr val="accent1"/>
          </a:lnRef>
          <a:fillRef idx="1">
            <a:schemeClr val="lt1"/>
          </a:fillRef>
          <a:effectRef idx="0">
            <a:schemeClr val="accent1"/>
          </a:effectRef>
          <a:fontRef idx="minor">
            <a:schemeClr val="dk1"/>
          </a:fontRef>
        </dgm:style>
      </dgm:prSet>
      <dgm:spPr/>
      <dgm:t>
        <a:bodyPr/>
        <a:lstStyle/>
        <a:p>
          <a:pPr algn="ctr"/>
          <a:r>
            <a:rPr lang="zh-CN" altLang="en-US" sz="1400" b="0" i="0" dirty="0">
              <a:latin typeface="微软雅黑" panose="020B0503020204020204" pitchFamily="34" charset="-122"/>
              <a:ea typeface="微软雅黑" panose="020B0503020204020204" pitchFamily="34" charset="-122"/>
            </a:rPr>
            <a:t>高耗能特种设备的能效测试报告、能耗状况记录以及节能改造技术资料</a:t>
          </a:r>
          <a:endParaRPr lang="zh-CN" altLang="en-US" sz="1400" dirty="0">
            <a:latin typeface="微软雅黑" panose="020B0503020204020204" pitchFamily="34" charset="-122"/>
            <a:ea typeface="微软雅黑" panose="020B0503020204020204" pitchFamily="34" charset="-122"/>
          </a:endParaRPr>
        </a:p>
      </dgm:t>
    </dgm:pt>
    <dgm:pt modelId="{AF7C6DAD-141D-4537-9536-D049D9DDA540}" cxnId="{96D1F43A-E889-49CE-AFAD-87FCCAD0C91A}" type="parTrans">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4A494CA4-DC25-44BF-B4A8-52781D8734C0}" cxnId="{96D1F43A-E889-49CE-AFAD-87FCCAD0C91A}" type="sibTrans">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AA4A6E84-6118-4AA2-ABAC-82897477CB4F}" type="pres">
      <dgm:prSet presAssocID="{24D959D3-5B51-4914-8FF6-BA61B74BE4D1}" presName="diagram" presStyleCnt="0">
        <dgm:presLayoutVars>
          <dgm:chPref val="1"/>
          <dgm:dir/>
          <dgm:animOne val="branch"/>
          <dgm:animLvl val="lvl"/>
          <dgm:resizeHandles val="exact"/>
        </dgm:presLayoutVars>
      </dgm:prSet>
      <dgm:spPr/>
    </dgm:pt>
    <dgm:pt modelId="{39E0FDF0-8D49-4216-9036-E7AADE84D575}" type="pres">
      <dgm:prSet presAssocID="{AA7CA2C4-6850-49DE-8EAF-38F04B521238}" presName="root1" presStyleCnt="0"/>
      <dgm:spPr/>
    </dgm:pt>
    <dgm:pt modelId="{D645D6E4-A1C5-4BF1-8EE0-438564613998}" type="pres">
      <dgm:prSet presAssocID="{AA7CA2C4-6850-49DE-8EAF-38F04B521238}" presName="LevelOneTextNode" presStyleLbl="node0" presStyleIdx="0" presStyleCnt="1" custScaleX="103580">
        <dgm:presLayoutVars>
          <dgm:chPref val="3"/>
        </dgm:presLayoutVars>
      </dgm:prSet>
      <dgm:spPr/>
    </dgm:pt>
    <dgm:pt modelId="{B380E476-8805-4C91-8FE3-877A5C528972}" type="pres">
      <dgm:prSet presAssocID="{AA7CA2C4-6850-49DE-8EAF-38F04B521238}" presName="level2hierChild" presStyleCnt="0"/>
      <dgm:spPr/>
    </dgm:pt>
    <dgm:pt modelId="{2E57878E-B0E5-4DC4-87E8-225852250DED}" type="pres">
      <dgm:prSet presAssocID="{A53BF626-4B3F-4FC0-AF67-D71AB2BCAED4}" presName="conn2-1" presStyleLbl="parChTrans1D2" presStyleIdx="0" presStyleCnt="6"/>
      <dgm:spPr/>
    </dgm:pt>
    <dgm:pt modelId="{13290ED5-148E-41CB-B7C2-1DB7DD62CBD9}" type="pres">
      <dgm:prSet presAssocID="{A53BF626-4B3F-4FC0-AF67-D71AB2BCAED4}" presName="connTx" presStyleLbl="parChTrans1D2" presStyleIdx="0" presStyleCnt="6"/>
      <dgm:spPr/>
    </dgm:pt>
    <dgm:pt modelId="{D22E4788-69EC-41B1-B604-7820E0385BF9}" type="pres">
      <dgm:prSet presAssocID="{FE9749A0-8F23-441B-B487-F26F92D71814}" presName="root2" presStyleCnt="0"/>
      <dgm:spPr/>
    </dgm:pt>
    <dgm:pt modelId="{C6EBC5B0-F3FB-4F5E-BA9B-29602AE210C6}" type="pres">
      <dgm:prSet presAssocID="{FE9749A0-8F23-441B-B487-F26F92D71814}" presName="LevelTwoTextNode" presStyleLbl="node2" presStyleIdx="0" presStyleCnt="6" custScaleX="475549">
        <dgm:presLayoutVars>
          <dgm:chPref val="3"/>
        </dgm:presLayoutVars>
      </dgm:prSet>
      <dgm:spPr/>
    </dgm:pt>
    <dgm:pt modelId="{A8006E4F-0ECA-4CA9-A379-D66BDBE41852}" type="pres">
      <dgm:prSet presAssocID="{FE9749A0-8F23-441B-B487-F26F92D71814}" presName="level3hierChild" presStyleCnt="0"/>
      <dgm:spPr/>
    </dgm:pt>
    <dgm:pt modelId="{00A7D407-6207-42A4-A4AD-844FDE9D3D12}" type="pres">
      <dgm:prSet presAssocID="{91F0FD53-EB53-40E6-B236-0ADC78A3F172}" presName="conn2-1" presStyleLbl="parChTrans1D2" presStyleIdx="1" presStyleCnt="6"/>
      <dgm:spPr/>
    </dgm:pt>
    <dgm:pt modelId="{46B7E6D2-DE15-4125-B053-66B9B625EA85}" type="pres">
      <dgm:prSet presAssocID="{91F0FD53-EB53-40E6-B236-0ADC78A3F172}" presName="connTx" presStyleLbl="parChTrans1D2" presStyleIdx="1" presStyleCnt="6"/>
      <dgm:spPr/>
    </dgm:pt>
    <dgm:pt modelId="{2B3C19E2-6DAA-421D-B410-F538433D3EA7}" type="pres">
      <dgm:prSet presAssocID="{92858E03-15BC-49D7-A963-773CA998F8B8}" presName="root2" presStyleCnt="0"/>
      <dgm:spPr/>
    </dgm:pt>
    <dgm:pt modelId="{D44F6C28-FE27-4B66-BAB4-4B12EA97A26A}" type="pres">
      <dgm:prSet presAssocID="{92858E03-15BC-49D7-A963-773CA998F8B8}" presName="LevelTwoTextNode" presStyleLbl="node2" presStyleIdx="1" presStyleCnt="6" custScaleX="475549">
        <dgm:presLayoutVars>
          <dgm:chPref val="3"/>
        </dgm:presLayoutVars>
      </dgm:prSet>
      <dgm:spPr/>
    </dgm:pt>
    <dgm:pt modelId="{20B89C1E-AF61-4ECD-B07C-ACE40E21D0BE}" type="pres">
      <dgm:prSet presAssocID="{92858E03-15BC-49D7-A963-773CA998F8B8}" presName="level3hierChild" presStyleCnt="0"/>
      <dgm:spPr/>
    </dgm:pt>
    <dgm:pt modelId="{3A2A5CCD-ACA3-4C88-A975-6AC8F2C7075A}" type="pres">
      <dgm:prSet presAssocID="{40EE7F0C-382F-444F-BDA6-2EA26C4B188F}" presName="conn2-1" presStyleLbl="parChTrans1D2" presStyleIdx="2" presStyleCnt="6"/>
      <dgm:spPr/>
    </dgm:pt>
    <dgm:pt modelId="{B35D233F-E819-4096-9BAC-73F0386DC37E}" type="pres">
      <dgm:prSet presAssocID="{40EE7F0C-382F-444F-BDA6-2EA26C4B188F}" presName="connTx" presStyleLbl="parChTrans1D2" presStyleIdx="2" presStyleCnt="6"/>
      <dgm:spPr/>
    </dgm:pt>
    <dgm:pt modelId="{60BD5134-63A0-4108-8916-433376B5855F}" type="pres">
      <dgm:prSet presAssocID="{C732B90A-1322-461B-BAC7-31291D44A489}" presName="root2" presStyleCnt="0"/>
      <dgm:spPr/>
    </dgm:pt>
    <dgm:pt modelId="{C5AB72C9-19A3-408E-85CC-D0075C8333C5}" type="pres">
      <dgm:prSet presAssocID="{C732B90A-1322-461B-BAC7-31291D44A489}" presName="LevelTwoTextNode" presStyleLbl="node2" presStyleIdx="2" presStyleCnt="6" custScaleX="475549">
        <dgm:presLayoutVars>
          <dgm:chPref val="3"/>
        </dgm:presLayoutVars>
      </dgm:prSet>
      <dgm:spPr/>
    </dgm:pt>
    <dgm:pt modelId="{EB99B84E-3C7C-4EC7-A461-C45FAB93650D}" type="pres">
      <dgm:prSet presAssocID="{C732B90A-1322-461B-BAC7-31291D44A489}" presName="level3hierChild" presStyleCnt="0"/>
      <dgm:spPr/>
    </dgm:pt>
    <dgm:pt modelId="{6D212F23-FC92-4F95-BB65-DB0B9E589C20}" type="pres">
      <dgm:prSet presAssocID="{A9E65765-1FDB-4521-B340-18CE10B82E06}" presName="conn2-1" presStyleLbl="parChTrans1D2" presStyleIdx="3" presStyleCnt="6"/>
      <dgm:spPr/>
    </dgm:pt>
    <dgm:pt modelId="{F4424D3C-CF3B-4D89-BFFA-49E0FF51FD80}" type="pres">
      <dgm:prSet presAssocID="{A9E65765-1FDB-4521-B340-18CE10B82E06}" presName="connTx" presStyleLbl="parChTrans1D2" presStyleIdx="3" presStyleCnt="6"/>
      <dgm:spPr/>
    </dgm:pt>
    <dgm:pt modelId="{7C21DC26-9F6D-43EF-9D57-8F5E680F4CF2}" type="pres">
      <dgm:prSet presAssocID="{80672EFD-592B-487A-9A3F-451DD9718C67}" presName="root2" presStyleCnt="0"/>
      <dgm:spPr/>
    </dgm:pt>
    <dgm:pt modelId="{7724F21F-22B6-4558-9F29-CC5CB353D085}" type="pres">
      <dgm:prSet presAssocID="{80672EFD-592B-487A-9A3F-451DD9718C67}" presName="LevelTwoTextNode" presStyleLbl="node2" presStyleIdx="3" presStyleCnt="6" custScaleX="475549">
        <dgm:presLayoutVars>
          <dgm:chPref val="3"/>
        </dgm:presLayoutVars>
      </dgm:prSet>
      <dgm:spPr/>
    </dgm:pt>
    <dgm:pt modelId="{9CE80E75-BCDC-4A79-9E56-6CDFC42F10DD}" type="pres">
      <dgm:prSet presAssocID="{80672EFD-592B-487A-9A3F-451DD9718C67}" presName="level3hierChild" presStyleCnt="0"/>
      <dgm:spPr/>
    </dgm:pt>
    <dgm:pt modelId="{5EA6C878-2C2A-4BAF-86C8-299751959727}" type="pres">
      <dgm:prSet presAssocID="{9A7BA4B1-E32F-4340-A18F-25FC01CB1705}" presName="conn2-1" presStyleLbl="parChTrans1D2" presStyleIdx="4" presStyleCnt="6"/>
      <dgm:spPr/>
    </dgm:pt>
    <dgm:pt modelId="{4658C469-C8C5-4615-9758-B1E84F71B090}" type="pres">
      <dgm:prSet presAssocID="{9A7BA4B1-E32F-4340-A18F-25FC01CB1705}" presName="connTx" presStyleLbl="parChTrans1D2" presStyleIdx="4" presStyleCnt="6"/>
      <dgm:spPr/>
    </dgm:pt>
    <dgm:pt modelId="{B23065B6-AD33-4010-9FC9-6BC9733B0877}" type="pres">
      <dgm:prSet presAssocID="{EAA5EB7F-14F2-4801-9524-CEA06A1BAF0E}" presName="root2" presStyleCnt="0"/>
      <dgm:spPr/>
    </dgm:pt>
    <dgm:pt modelId="{8A71460B-EFA6-48C4-BB8F-965F84AF59E2}" type="pres">
      <dgm:prSet presAssocID="{EAA5EB7F-14F2-4801-9524-CEA06A1BAF0E}" presName="LevelTwoTextNode" presStyleLbl="node2" presStyleIdx="4" presStyleCnt="6" custScaleX="475549">
        <dgm:presLayoutVars>
          <dgm:chPref val="3"/>
        </dgm:presLayoutVars>
      </dgm:prSet>
      <dgm:spPr/>
    </dgm:pt>
    <dgm:pt modelId="{B4C90635-876A-413D-9D53-E8FE9585FFDA}" type="pres">
      <dgm:prSet presAssocID="{EAA5EB7F-14F2-4801-9524-CEA06A1BAF0E}" presName="level3hierChild" presStyleCnt="0"/>
      <dgm:spPr/>
    </dgm:pt>
    <dgm:pt modelId="{6821C39D-D14E-4E82-9D2C-6303F566A03E}" type="pres">
      <dgm:prSet presAssocID="{AF7C6DAD-141D-4537-9536-D049D9DDA540}" presName="conn2-1" presStyleLbl="parChTrans1D2" presStyleIdx="5" presStyleCnt="6"/>
      <dgm:spPr/>
    </dgm:pt>
    <dgm:pt modelId="{F20B82EE-2660-48A5-8256-765759F2F46D}" type="pres">
      <dgm:prSet presAssocID="{AF7C6DAD-141D-4537-9536-D049D9DDA540}" presName="connTx" presStyleLbl="parChTrans1D2" presStyleIdx="5" presStyleCnt="6"/>
      <dgm:spPr/>
    </dgm:pt>
    <dgm:pt modelId="{27EE64D6-9094-482C-89AA-142E9BBE8F72}" type="pres">
      <dgm:prSet presAssocID="{C6FC3388-8045-4F4B-9066-6A87D114DC60}" presName="root2" presStyleCnt="0"/>
      <dgm:spPr/>
    </dgm:pt>
    <dgm:pt modelId="{9D7396C4-BD79-4CE7-88D3-9F5FC5FC4943}" type="pres">
      <dgm:prSet presAssocID="{C6FC3388-8045-4F4B-9066-6A87D114DC60}" presName="LevelTwoTextNode" presStyleLbl="node2" presStyleIdx="5" presStyleCnt="6" custScaleX="475549">
        <dgm:presLayoutVars>
          <dgm:chPref val="3"/>
        </dgm:presLayoutVars>
      </dgm:prSet>
      <dgm:spPr/>
    </dgm:pt>
    <dgm:pt modelId="{21B20DB7-8D7B-492E-A21A-9329B1C99CBD}" type="pres">
      <dgm:prSet presAssocID="{C6FC3388-8045-4F4B-9066-6A87D114DC60}" presName="level3hierChild" presStyleCnt="0"/>
      <dgm:spPr/>
    </dgm:pt>
  </dgm:ptLst>
  <dgm:cxnLst>
    <dgm:cxn modelId="{954CAB00-CFEE-460D-9B67-667A19CAE4FE}" type="presOf" srcId="{FE9749A0-8F23-441B-B487-F26F92D71814}" destId="{C6EBC5B0-F3FB-4F5E-BA9B-29602AE210C6}" srcOrd="0" destOrd="0" presId="urn:microsoft.com/office/officeart/2005/8/layout/hierarchy2#1"/>
    <dgm:cxn modelId="{37B7651C-C592-48DE-86C8-FB13B475E5B2}" srcId="{AA7CA2C4-6850-49DE-8EAF-38F04B521238}" destId="{FE9749A0-8F23-441B-B487-F26F92D71814}" srcOrd="0" destOrd="0" parTransId="{A53BF626-4B3F-4FC0-AF67-D71AB2BCAED4}" sibTransId="{665E2545-4044-4FDB-AE47-CAC031465DCD}"/>
    <dgm:cxn modelId="{5071DA1D-C6BB-4AE4-9FDD-66CD3E81AB1C}" type="presOf" srcId="{9A7BA4B1-E32F-4340-A18F-25FC01CB1705}" destId="{5EA6C878-2C2A-4BAF-86C8-299751959727}" srcOrd="0" destOrd="0" presId="urn:microsoft.com/office/officeart/2005/8/layout/hierarchy2#1"/>
    <dgm:cxn modelId="{CBA7A925-CB47-4A98-B9FA-7A6C750E3906}" type="presOf" srcId="{AF7C6DAD-141D-4537-9536-D049D9DDA540}" destId="{F20B82EE-2660-48A5-8256-765759F2F46D}" srcOrd="1" destOrd="0" presId="urn:microsoft.com/office/officeart/2005/8/layout/hierarchy2#1"/>
    <dgm:cxn modelId="{E3954E29-ECCD-4526-AE2F-06B9A97EC96F}" srcId="{24D959D3-5B51-4914-8FF6-BA61B74BE4D1}" destId="{AA7CA2C4-6850-49DE-8EAF-38F04B521238}" srcOrd="0" destOrd="0" parTransId="{8488EB71-843C-4E75-BD1F-19F6740C60FA}" sibTransId="{D533024F-7D7C-4005-A37B-519865C1FCED}"/>
    <dgm:cxn modelId="{96D1F43A-E889-49CE-AFAD-87FCCAD0C91A}" srcId="{AA7CA2C4-6850-49DE-8EAF-38F04B521238}" destId="{C6FC3388-8045-4F4B-9066-6A87D114DC60}" srcOrd="5" destOrd="0" parTransId="{AF7C6DAD-141D-4537-9536-D049D9DDA540}" sibTransId="{4A494CA4-DC25-44BF-B4A8-52781D8734C0}"/>
    <dgm:cxn modelId="{F22F7B5B-4431-414C-8B5C-79183D242B83}" type="presOf" srcId="{40EE7F0C-382F-444F-BDA6-2EA26C4B188F}" destId="{B35D233F-E819-4096-9BAC-73F0386DC37E}" srcOrd="1" destOrd="0" presId="urn:microsoft.com/office/officeart/2005/8/layout/hierarchy2#1"/>
    <dgm:cxn modelId="{1B77C35C-7252-4A49-8E12-876AAE2218DC}" type="presOf" srcId="{40EE7F0C-382F-444F-BDA6-2EA26C4B188F}" destId="{3A2A5CCD-ACA3-4C88-A975-6AC8F2C7075A}" srcOrd="0" destOrd="0" presId="urn:microsoft.com/office/officeart/2005/8/layout/hierarchy2#1"/>
    <dgm:cxn modelId="{C5FF5741-1FA1-4756-91A0-DB88A69570CF}" type="presOf" srcId="{A9E65765-1FDB-4521-B340-18CE10B82E06}" destId="{F4424D3C-CF3B-4D89-BFFA-49E0FF51FD80}" srcOrd="1" destOrd="0" presId="urn:microsoft.com/office/officeart/2005/8/layout/hierarchy2#1"/>
    <dgm:cxn modelId="{41C81C63-D036-42DE-B443-B9ACC2BAD7E8}" type="presOf" srcId="{92858E03-15BC-49D7-A963-773CA998F8B8}" destId="{D44F6C28-FE27-4B66-BAB4-4B12EA97A26A}" srcOrd="0" destOrd="0" presId="urn:microsoft.com/office/officeart/2005/8/layout/hierarchy2#1"/>
    <dgm:cxn modelId="{A6814963-87C6-4581-8912-976FEF405CCC}" srcId="{AA7CA2C4-6850-49DE-8EAF-38F04B521238}" destId="{EAA5EB7F-14F2-4801-9524-CEA06A1BAF0E}" srcOrd="4" destOrd="0" parTransId="{9A7BA4B1-E32F-4340-A18F-25FC01CB1705}" sibTransId="{4481ED80-C024-4633-A6AE-C962BE977A53}"/>
    <dgm:cxn modelId="{4D293475-D987-482D-91BE-100EA0C8B39E}" type="presOf" srcId="{AA7CA2C4-6850-49DE-8EAF-38F04B521238}" destId="{D645D6E4-A1C5-4BF1-8EE0-438564613998}" srcOrd="0" destOrd="0" presId="urn:microsoft.com/office/officeart/2005/8/layout/hierarchy2#1"/>
    <dgm:cxn modelId="{7FDA4E77-7E19-4A28-A85F-713E7C95CEE9}" type="presOf" srcId="{91F0FD53-EB53-40E6-B236-0ADC78A3F172}" destId="{46B7E6D2-DE15-4125-B053-66B9B625EA85}" srcOrd="1" destOrd="0" presId="urn:microsoft.com/office/officeart/2005/8/layout/hierarchy2#1"/>
    <dgm:cxn modelId="{8923EF80-0DD5-4B94-8C6E-CE0D13B76938}" type="presOf" srcId="{AF7C6DAD-141D-4537-9536-D049D9DDA540}" destId="{6821C39D-D14E-4E82-9D2C-6303F566A03E}" srcOrd="0" destOrd="0" presId="urn:microsoft.com/office/officeart/2005/8/layout/hierarchy2#1"/>
    <dgm:cxn modelId="{9A2AD68C-6ADD-4D0F-9CED-D7C62E6F2C33}" type="presOf" srcId="{91F0FD53-EB53-40E6-B236-0ADC78A3F172}" destId="{00A7D407-6207-42A4-A4AD-844FDE9D3D12}" srcOrd="0" destOrd="0" presId="urn:microsoft.com/office/officeart/2005/8/layout/hierarchy2#1"/>
    <dgm:cxn modelId="{6E6B458D-B9B8-4B6E-8ADC-853CBBE3726E}" srcId="{AA7CA2C4-6850-49DE-8EAF-38F04B521238}" destId="{80672EFD-592B-487A-9A3F-451DD9718C67}" srcOrd="3" destOrd="0" parTransId="{A9E65765-1FDB-4521-B340-18CE10B82E06}" sibTransId="{9D3D8313-F5B7-4FCC-B70A-F7C05BC27980}"/>
    <dgm:cxn modelId="{A5CB029E-33F9-49ED-BC93-803C4A1DA85A}" type="presOf" srcId="{9A7BA4B1-E32F-4340-A18F-25FC01CB1705}" destId="{4658C469-C8C5-4615-9758-B1E84F71B090}" srcOrd="1" destOrd="0" presId="urn:microsoft.com/office/officeart/2005/8/layout/hierarchy2#1"/>
    <dgm:cxn modelId="{D651F19E-9CA5-44FC-9E83-09FC85987A97}" type="presOf" srcId="{A53BF626-4B3F-4FC0-AF67-D71AB2BCAED4}" destId="{2E57878E-B0E5-4DC4-87E8-225852250DED}" srcOrd="0" destOrd="0" presId="urn:microsoft.com/office/officeart/2005/8/layout/hierarchy2#1"/>
    <dgm:cxn modelId="{F2B078AE-D5A0-4D1C-AEB1-6925366D9E8B}" type="presOf" srcId="{C732B90A-1322-461B-BAC7-31291D44A489}" destId="{C5AB72C9-19A3-408E-85CC-D0075C8333C5}" srcOrd="0" destOrd="0" presId="urn:microsoft.com/office/officeart/2005/8/layout/hierarchy2#1"/>
    <dgm:cxn modelId="{A6AAEAB8-72FA-4435-AD7B-CAA2A4608AED}" srcId="{AA7CA2C4-6850-49DE-8EAF-38F04B521238}" destId="{C732B90A-1322-461B-BAC7-31291D44A489}" srcOrd="2" destOrd="0" parTransId="{40EE7F0C-382F-444F-BDA6-2EA26C4B188F}" sibTransId="{16289FE6-2158-4045-8F60-EF980B2467FD}"/>
    <dgm:cxn modelId="{6DFD86D4-A15F-44B2-8D21-493C935E2D71}" srcId="{AA7CA2C4-6850-49DE-8EAF-38F04B521238}" destId="{92858E03-15BC-49D7-A963-773CA998F8B8}" srcOrd="1" destOrd="0" parTransId="{91F0FD53-EB53-40E6-B236-0ADC78A3F172}" sibTransId="{BDB42B1D-14EC-4E11-B105-ADD93B50640B}"/>
    <dgm:cxn modelId="{307553D7-C898-40C7-922C-A3B8613FBAE2}" type="presOf" srcId="{80672EFD-592B-487A-9A3F-451DD9718C67}" destId="{7724F21F-22B6-4558-9F29-CC5CB353D085}" srcOrd="0" destOrd="0" presId="urn:microsoft.com/office/officeart/2005/8/layout/hierarchy2#1"/>
    <dgm:cxn modelId="{CDD280DB-7716-4CD2-9C77-C66227CD89F3}" type="presOf" srcId="{EAA5EB7F-14F2-4801-9524-CEA06A1BAF0E}" destId="{8A71460B-EFA6-48C4-BB8F-965F84AF59E2}" srcOrd="0" destOrd="0" presId="urn:microsoft.com/office/officeart/2005/8/layout/hierarchy2#1"/>
    <dgm:cxn modelId="{E95CA5DE-8CB5-436A-83B6-CCB577C6ABCA}" type="presOf" srcId="{C6FC3388-8045-4F4B-9066-6A87D114DC60}" destId="{9D7396C4-BD79-4CE7-88D3-9F5FC5FC4943}" srcOrd="0" destOrd="0" presId="urn:microsoft.com/office/officeart/2005/8/layout/hierarchy2#1"/>
    <dgm:cxn modelId="{45CCF4E9-B0F3-4C0E-9045-F5BBB02C926C}" type="presOf" srcId="{A9E65765-1FDB-4521-B340-18CE10B82E06}" destId="{6D212F23-FC92-4F95-BB65-DB0B9E589C20}" srcOrd="0" destOrd="0" presId="urn:microsoft.com/office/officeart/2005/8/layout/hierarchy2#1"/>
    <dgm:cxn modelId="{002A32ED-580C-48BC-AE6E-8ADAE530F13B}" type="presOf" srcId="{24D959D3-5B51-4914-8FF6-BA61B74BE4D1}" destId="{AA4A6E84-6118-4AA2-ABAC-82897477CB4F}" srcOrd="0" destOrd="0" presId="urn:microsoft.com/office/officeart/2005/8/layout/hierarchy2#1"/>
    <dgm:cxn modelId="{4BF04CF9-C244-47E4-AB40-C1694A97D5ED}" type="presOf" srcId="{A53BF626-4B3F-4FC0-AF67-D71AB2BCAED4}" destId="{13290ED5-148E-41CB-B7C2-1DB7DD62CBD9}" srcOrd="1" destOrd="0" presId="urn:microsoft.com/office/officeart/2005/8/layout/hierarchy2#1"/>
    <dgm:cxn modelId="{2D028556-5037-4B88-AB12-55F6C0D82432}" type="presParOf" srcId="{AA4A6E84-6118-4AA2-ABAC-82897477CB4F}" destId="{39E0FDF0-8D49-4216-9036-E7AADE84D575}" srcOrd="0" destOrd="0" presId="urn:microsoft.com/office/officeart/2005/8/layout/hierarchy2#1"/>
    <dgm:cxn modelId="{CEBFD92D-58CD-4369-A5C9-9FB01210C3A0}" type="presParOf" srcId="{39E0FDF0-8D49-4216-9036-E7AADE84D575}" destId="{D645D6E4-A1C5-4BF1-8EE0-438564613998}" srcOrd="0" destOrd="0" presId="urn:microsoft.com/office/officeart/2005/8/layout/hierarchy2#1"/>
    <dgm:cxn modelId="{E85AD2A0-1731-4A6E-8459-BD8BCD28383D}" type="presParOf" srcId="{39E0FDF0-8D49-4216-9036-E7AADE84D575}" destId="{B380E476-8805-4C91-8FE3-877A5C528972}" srcOrd="1" destOrd="0" presId="urn:microsoft.com/office/officeart/2005/8/layout/hierarchy2#1"/>
    <dgm:cxn modelId="{5960E252-C5B6-4A05-97B5-017047B0A69C}" type="presParOf" srcId="{B380E476-8805-4C91-8FE3-877A5C528972}" destId="{2E57878E-B0E5-4DC4-87E8-225852250DED}" srcOrd="0" destOrd="0" presId="urn:microsoft.com/office/officeart/2005/8/layout/hierarchy2#1"/>
    <dgm:cxn modelId="{8430928A-5030-4C05-88C2-39BB4E379D69}" type="presParOf" srcId="{2E57878E-B0E5-4DC4-87E8-225852250DED}" destId="{13290ED5-148E-41CB-B7C2-1DB7DD62CBD9}" srcOrd="0" destOrd="0" presId="urn:microsoft.com/office/officeart/2005/8/layout/hierarchy2#1"/>
    <dgm:cxn modelId="{18FF1D3F-4FBD-4ECA-9DE7-BD490C925CAF}" type="presParOf" srcId="{B380E476-8805-4C91-8FE3-877A5C528972}" destId="{D22E4788-69EC-41B1-B604-7820E0385BF9}" srcOrd="1" destOrd="0" presId="urn:microsoft.com/office/officeart/2005/8/layout/hierarchy2#1"/>
    <dgm:cxn modelId="{540C018D-57BA-481F-81EC-F2D49C7EE658}" type="presParOf" srcId="{D22E4788-69EC-41B1-B604-7820E0385BF9}" destId="{C6EBC5B0-F3FB-4F5E-BA9B-29602AE210C6}" srcOrd="0" destOrd="0" presId="urn:microsoft.com/office/officeart/2005/8/layout/hierarchy2#1"/>
    <dgm:cxn modelId="{211DD0C5-C63B-4987-81CB-A6BC3375FB30}" type="presParOf" srcId="{D22E4788-69EC-41B1-B604-7820E0385BF9}" destId="{A8006E4F-0ECA-4CA9-A379-D66BDBE41852}" srcOrd="1" destOrd="0" presId="urn:microsoft.com/office/officeart/2005/8/layout/hierarchy2#1"/>
    <dgm:cxn modelId="{55E825B8-93E3-4F9D-B63F-D4D3BEE02B45}" type="presParOf" srcId="{B380E476-8805-4C91-8FE3-877A5C528972}" destId="{00A7D407-6207-42A4-A4AD-844FDE9D3D12}" srcOrd="2" destOrd="0" presId="urn:microsoft.com/office/officeart/2005/8/layout/hierarchy2#1"/>
    <dgm:cxn modelId="{5CE05029-F1DF-43AB-8A40-0CDF2DEC7936}" type="presParOf" srcId="{00A7D407-6207-42A4-A4AD-844FDE9D3D12}" destId="{46B7E6D2-DE15-4125-B053-66B9B625EA85}" srcOrd="0" destOrd="0" presId="urn:microsoft.com/office/officeart/2005/8/layout/hierarchy2#1"/>
    <dgm:cxn modelId="{1F735B7F-686B-4AA3-9D8F-E8EFACA50D5B}" type="presParOf" srcId="{B380E476-8805-4C91-8FE3-877A5C528972}" destId="{2B3C19E2-6DAA-421D-B410-F538433D3EA7}" srcOrd="3" destOrd="0" presId="urn:microsoft.com/office/officeart/2005/8/layout/hierarchy2#1"/>
    <dgm:cxn modelId="{D6233901-DD2F-4B2A-981B-62F7F829B94F}" type="presParOf" srcId="{2B3C19E2-6DAA-421D-B410-F538433D3EA7}" destId="{D44F6C28-FE27-4B66-BAB4-4B12EA97A26A}" srcOrd="0" destOrd="0" presId="urn:microsoft.com/office/officeart/2005/8/layout/hierarchy2#1"/>
    <dgm:cxn modelId="{7A4CBC57-5227-4FDE-8B9A-5C164309FE8B}" type="presParOf" srcId="{2B3C19E2-6DAA-421D-B410-F538433D3EA7}" destId="{20B89C1E-AF61-4ECD-B07C-ACE40E21D0BE}" srcOrd="1" destOrd="0" presId="urn:microsoft.com/office/officeart/2005/8/layout/hierarchy2#1"/>
    <dgm:cxn modelId="{BDBD5A19-553A-4A9F-B300-839CA687DDF1}" type="presParOf" srcId="{B380E476-8805-4C91-8FE3-877A5C528972}" destId="{3A2A5CCD-ACA3-4C88-A975-6AC8F2C7075A}" srcOrd="4" destOrd="0" presId="urn:microsoft.com/office/officeart/2005/8/layout/hierarchy2#1"/>
    <dgm:cxn modelId="{9AB55848-A847-4089-B75D-F713C022D959}" type="presParOf" srcId="{3A2A5CCD-ACA3-4C88-A975-6AC8F2C7075A}" destId="{B35D233F-E819-4096-9BAC-73F0386DC37E}" srcOrd="0" destOrd="0" presId="urn:microsoft.com/office/officeart/2005/8/layout/hierarchy2#1"/>
    <dgm:cxn modelId="{D2C5AC4C-1DBD-4AD2-8EAB-69910A00A821}" type="presParOf" srcId="{B380E476-8805-4C91-8FE3-877A5C528972}" destId="{60BD5134-63A0-4108-8916-433376B5855F}" srcOrd="5" destOrd="0" presId="urn:microsoft.com/office/officeart/2005/8/layout/hierarchy2#1"/>
    <dgm:cxn modelId="{3BBA90D9-B2E0-4FF5-8F0C-D570ADEEBD9D}" type="presParOf" srcId="{60BD5134-63A0-4108-8916-433376B5855F}" destId="{C5AB72C9-19A3-408E-85CC-D0075C8333C5}" srcOrd="0" destOrd="0" presId="urn:microsoft.com/office/officeart/2005/8/layout/hierarchy2#1"/>
    <dgm:cxn modelId="{B623E5DD-73F2-44A9-A995-E80978A929F3}" type="presParOf" srcId="{60BD5134-63A0-4108-8916-433376B5855F}" destId="{EB99B84E-3C7C-4EC7-A461-C45FAB93650D}" srcOrd="1" destOrd="0" presId="urn:microsoft.com/office/officeart/2005/8/layout/hierarchy2#1"/>
    <dgm:cxn modelId="{CD043173-79F9-4EF5-B720-872659466D3F}" type="presParOf" srcId="{B380E476-8805-4C91-8FE3-877A5C528972}" destId="{6D212F23-FC92-4F95-BB65-DB0B9E589C20}" srcOrd="6" destOrd="0" presId="urn:microsoft.com/office/officeart/2005/8/layout/hierarchy2#1"/>
    <dgm:cxn modelId="{D186575C-5B10-42BF-B021-E28A700A4AE6}" type="presParOf" srcId="{6D212F23-FC92-4F95-BB65-DB0B9E589C20}" destId="{F4424D3C-CF3B-4D89-BFFA-49E0FF51FD80}" srcOrd="0" destOrd="0" presId="urn:microsoft.com/office/officeart/2005/8/layout/hierarchy2#1"/>
    <dgm:cxn modelId="{B22CBB34-1A2E-483A-9608-68861E1743A3}" type="presParOf" srcId="{B380E476-8805-4C91-8FE3-877A5C528972}" destId="{7C21DC26-9F6D-43EF-9D57-8F5E680F4CF2}" srcOrd="7" destOrd="0" presId="urn:microsoft.com/office/officeart/2005/8/layout/hierarchy2#1"/>
    <dgm:cxn modelId="{1E92CE38-97B6-462B-8343-6626A73ED6E7}" type="presParOf" srcId="{7C21DC26-9F6D-43EF-9D57-8F5E680F4CF2}" destId="{7724F21F-22B6-4558-9F29-CC5CB353D085}" srcOrd="0" destOrd="0" presId="urn:microsoft.com/office/officeart/2005/8/layout/hierarchy2#1"/>
    <dgm:cxn modelId="{111176E1-E601-47F3-9FB1-BE22992A6E65}" type="presParOf" srcId="{7C21DC26-9F6D-43EF-9D57-8F5E680F4CF2}" destId="{9CE80E75-BCDC-4A79-9E56-6CDFC42F10DD}" srcOrd="1" destOrd="0" presId="urn:microsoft.com/office/officeart/2005/8/layout/hierarchy2#1"/>
    <dgm:cxn modelId="{471D9B87-03F0-411B-89C2-0918F129AAF7}" type="presParOf" srcId="{B380E476-8805-4C91-8FE3-877A5C528972}" destId="{5EA6C878-2C2A-4BAF-86C8-299751959727}" srcOrd="8" destOrd="0" presId="urn:microsoft.com/office/officeart/2005/8/layout/hierarchy2#1"/>
    <dgm:cxn modelId="{075D11A6-B93A-43B6-8269-76DCDFA64DE6}" type="presParOf" srcId="{5EA6C878-2C2A-4BAF-86C8-299751959727}" destId="{4658C469-C8C5-4615-9758-B1E84F71B090}" srcOrd="0" destOrd="0" presId="urn:microsoft.com/office/officeart/2005/8/layout/hierarchy2#1"/>
    <dgm:cxn modelId="{EB768435-DF9F-4EC6-96DA-A56D4DBF6C51}" type="presParOf" srcId="{B380E476-8805-4C91-8FE3-877A5C528972}" destId="{B23065B6-AD33-4010-9FC9-6BC9733B0877}" srcOrd="9" destOrd="0" presId="urn:microsoft.com/office/officeart/2005/8/layout/hierarchy2#1"/>
    <dgm:cxn modelId="{3A6CD29A-50F6-4356-8BDA-26457501A455}" type="presParOf" srcId="{B23065B6-AD33-4010-9FC9-6BC9733B0877}" destId="{8A71460B-EFA6-48C4-BB8F-965F84AF59E2}" srcOrd="0" destOrd="0" presId="urn:microsoft.com/office/officeart/2005/8/layout/hierarchy2#1"/>
    <dgm:cxn modelId="{18D5E7CF-99EB-480B-9ACD-BC8385237F61}" type="presParOf" srcId="{B23065B6-AD33-4010-9FC9-6BC9733B0877}" destId="{B4C90635-876A-413D-9D53-E8FE9585FFDA}" srcOrd="1" destOrd="0" presId="urn:microsoft.com/office/officeart/2005/8/layout/hierarchy2#1"/>
    <dgm:cxn modelId="{BB99ED93-3AC3-4655-BCF0-2F93BB5201F9}" type="presParOf" srcId="{B380E476-8805-4C91-8FE3-877A5C528972}" destId="{6821C39D-D14E-4E82-9D2C-6303F566A03E}" srcOrd="10" destOrd="0" presId="urn:microsoft.com/office/officeart/2005/8/layout/hierarchy2#1"/>
    <dgm:cxn modelId="{C92B4D01-5F63-4337-B1F3-0DD17123D7A8}" type="presParOf" srcId="{6821C39D-D14E-4E82-9D2C-6303F566A03E}" destId="{F20B82EE-2660-48A5-8256-765759F2F46D}" srcOrd="0" destOrd="0" presId="urn:microsoft.com/office/officeart/2005/8/layout/hierarchy2#1"/>
    <dgm:cxn modelId="{94AD11E6-24E2-4435-8620-637273F5BEDD}" type="presParOf" srcId="{B380E476-8805-4C91-8FE3-877A5C528972}" destId="{27EE64D6-9094-482C-89AA-142E9BBE8F72}" srcOrd="11" destOrd="0" presId="urn:microsoft.com/office/officeart/2005/8/layout/hierarchy2#1"/>
    <dgm:cxn modelId="{9C5A1FD6-C631-4B46-8289-9CDB65FEA5C7}" type="presParOf" srcId="{27EE64D6-9094-482C-89AA-142E9BBE8F72}" destId="{9D7396C4-BD79-4CE7-88D3-9F5FC5FC4943}" srcOrd="0" destOrd="0" presId="urn:microsoft.com/office/officeart/2005/8/layout/hierarchy2#1"/>
    <dgm:cxn modelId="{0EC81396-DF20-4626-8EB2-4A32875A63CC}" type="presParOf" srcId="{27EE64D6-9094-482C-89AA-142E9BBE8F72}" destId="{21B20DB7-8D7B-492E-A21A-9329B1C99CBD}"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5C2CDF-1C6B-4188-B3B6-93AA330160E9}" type="doc">
      <dgm:prSet loTypeId="urn:microsoft.com/office/officeart/2005/8/layout/radial4#1" loCatId="relationship" qsTypeId="urn:microsoft.com/office/officeart/2005/8/quickstyle/simple1#4" qsCatId="simple" csTypeId="urn:microsoft.com/office/officeart/2005/8/colors/colorful3#1" csCatId="colorful" phldr="1"/>
      <dgm:spPr/>
      <dgm:t>
        <a:bodyPr/>
        <a:lstStyle/>
        <a:p>
          <a:endParaRPr lang="zh-CN" altLang="en-US"/>
        </a:p>
      </dgm:t>
    </dgm:pt>
    <dgm:pt modelId="{9D59FC00-2753-4848-ADD6-D68ACC7DA230}">
      <dgm:prSet phldrT="[文本]" custT="1"/>
      <dgm:spPr/>
      <dgm:t>
        <a:bodyPr/>
        <a:lstStyle/>
        <a:p>
          <a:r>
            <a:rPr lang="zh-CN" altLang="en-US" sz="2400" b="1" dirty="0">
              <a:latin typeface="微软雅黑" panose="020B0503020204020204" pitchFamily="34" charset="-122"/>
              <a:ea typeface="微软雅黑" panose="020B0503020204020204" pitchFamily="34" charset="-122"/>
            </a:rPr>
            <a:t>禁止</a:t>
          </a:r>
          <a:r>
            <a:rPr lang="zh-CN" altLang="en-US" sz="2400" dirty="0">
              <a:latin typeface="微软雅黑" panose="020B0503020204020204" pitchFamily="34" charset="-122"/>
              <a:ea typeface="微软雅黑" panose="020B0503020204020204" pitchFamily="34" charset="-122"/>
            </a:rPr>
            <a:t>使用</a:t>
          </a:r>
          <a:endParaRPr lang="zh-CN" altLang="en-US" sz="2400" dirty="0">
            <a:latin typeface="华文中宋" panose="02010600040101010101" pitchFamily="2" charset="-122"/>
            <a:ea typeface="华文中宋" panose="02010600040101010101" pitchFamily="2" charset="-122"/>
          </a:endParaRPr>
        </a:p>
      </dgm:t>
    </dgm:pt>
    <dgm:pt modelId="{09BF547A-E536-4EF6-B572-113E77C0C862}" cxnId="{5DA9F05B-8F2D-411C-89B7-10B5CB32A07F}"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B34BC02B-6C38-4CE1-9AEC-995B3A6B3516}" cxnId="{5DA9F05B-8F2D-411C-89B7-10B5CB32A07F}"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76128134-F87A-4E35-B934-C4BEDC6883A1}">
      <dgm:prSet phldrT="[文本]" custT="1"/>
      <dgm:spPr/>
      <dgm:t>
        <a:bodyPr/>
        <a:lstStyle/>
        <a:p>
          <a:r>
            <a:rPr lang="zh-CN" altLang="en-US" sz="1800" dirty="0">
              <a:latin typeface="微软雅黑" panose="020B0503020204020204" pitchFamily="34" charset="-122"/>
              <a:ea typeface="微软雅黑" panose="020B0503020204020204" pitchFamily="34" charset="-122"/>
            </a:rPr>
            <a:t>未经许可生产</a:t>
          </a:r>
          <a:endParaRPr lang="zh-CN" altLang="en-US" sz="1800" dirty="0">
            <a:latin typeface="华文中宋" panose="02010600040101010101" pitchFamily="2" charset="-122"/>
            <a:ea typeface="华文中宋" panose="02010600040101010101" pitchFamily="2" charset="-122"/>
          </a:endParaRPr>
        </a:p>
      </dgm:t>
    </dgm:pt>
    <dgm:pt modelId="{F598E6F1-35AA-4FE4-AF65-0729523C0B7B}" cxnId="{5036DB9E-1DFD-4E40-BE3A-7FC83C48E67A}"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FF961862-34AB-4DAD-8BE6-0E04B5EAE8F0}" cxnId="{5036DB9E-1DFD-4E40-BE3A-7FC83C48E67A}"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252F431C-7685-480E-92CF-FB475478C994}">
      <dgm:prSet phldrT="[文本]" custT="1"/>
      <dgm:spPr/>
      <dgm:t>
        <a:bodyPr/>
        <a:lstStyle/>
        <a:p>
          <a:r>
            <a:rPr lang="zh-CN" altLang="en-US" sz="1800" b="0" dirty="0">
              <a:latin typeface="微软雅黑" panose="020B0503020204020204" pitchFamily="34" charset="-122"/>
              <a:ea typeface="微软雅黑" panose="020B0503020204020204" pitchFamily="34" charset="-122"/>
            </a:rPr>
            <a:t>检验不</a:t>
          </a:r>
          <a:endParaRPr lang="en-US" altLang="zh-CN" sz="1800" b="0" dirty="0">
            <a:latin typeface="华文中宋" panose="02010600040101010101" pitchFamily="2" charset="-122"/>
            <a:ea typeface="华文中宋" panose="02010600040101010101" pitchFamily="2" charset="-122"/>
          </a:endParaRPr>
        </a:p>
        <a:p>
          <a:r>
            <a:rPr lang="zh-CN" altLang="en-US" sz="1800" b="0" dirty="0">
              <a:latin typeface="微软雅黑" panose="020B0503020204020204" pitchFamily="34" charset="-122"/>
              <a:ea typeface="微软雅黑" panose="020B0503020204020204" pitchFamily="34" charset="-122"/>
            </a:rPr>
            <a:t>合格</a:t>
          </a:r>
          <a:endParaRPr lang="zh-CN" altLang="en-US" sz="1800" b="0" dirty="0">
            <a:latin typeface="华文中宋" panose="02010600040101010101" pitchFamily="2" charset="-122"/>
            <a:ea typeface="华文中宋" panose="02010600040101010101" pitchFamily="2" charset="-122"/>
          </a:endParaRPr>
        </a:p>
      </dgm:t>
    </dgm:pt>
    <dgm:pt modelId="{1BB89F15-2387-4ECF-A6FC-615B48B533BB}" cxnId="{4AA5413B-338C-4985-B7FC-45DB95F26279}"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0D004195-FFF6-492B-8A9D-9004C91DB99A}" cxnId="{4AA5413B-338C-4985-B7FC-45DB95F26279}"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13944B5B-AD69-498F-9068-D31A016C2C98}">
      <dgm:prSet phldrT="[文本]" custT="1"/>
      <dgm:spPr/>
      <dgm:t>
        <a:bodyPr/>
        <a:lstStyle/>
        <a:p>
          <a:r>
            <a:rPr lang="zh-CN" altLang="en-US" sz="1800" dirty="0">
              <a:latin typeface="微软雅黑" panose="020B0503020204020204" pitchFamily="34" charset="-122"/>
              <a:ea typeface="微软雅黑" panose="020B0503020204020204" pitchFamily="34" charset="-122"/>
            </a:rPr>
            <a:t>国家明令淘汰</a:t>
          </a:r>
          <a:endParaRPr lang="zh-CN" altLang="en-US" sz="1800" dirty="0">
            <a:latin typeface="华文中宋" panose="02010600040101010101" pitchFamily="2" charset="-122"/>
            <a:ea typeface="华文中宋" panose="02010600040101010101" pitchFamily="2" charset="-122"/>
          </a:endParaRPr>
        </a:p>
      </dgm:t>
    </dgm:pt>
    <dgm:pt modelId="{5BDEDA93-1735-4E2B-8FA7-C8FEFD8F9CF3}" cxnId="{D06ACD42-0A49-4B31-A2E0-867214C6C079}"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E47EADE3-4C7E-4FE6-A28A-F854C52DC967}" cxnId="{D06ACD42-0A49-4B31-A2E0-867214C6C079}"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7B7C9C05-38C5-4C16-B0A1-215C98A48A44}">
      <dgm:prSet phldrT="[文本]" custT="1"/>
      <dgm:spPr/>
      <dgm:t>
        <a:bodyPr/>
        <a:lstStyle/>
        <a:p>
          <a:r>
            <a:rPr lang="zh-CN" altLang="en-US" sz="1800" dirty="0">
              <a:latin typeface="微软雅黑" panose="020B0503020204020204" pitchFamily="34" charset="-122"/>
              <a:ea typeface="微软雅黑" panose="020B0503020204020204" pitchFamily="34" charset="-122"/>
            </a:rPr>
            <a:t>超过规定使用年限</a:t>
          </a:r>
          <a:endParaRPr lang="zh-CN" altLang="en-US" sz="1800" dirty="0">
            <a:latin typeface="华文中宋" panose="02010600040101010101" pitchFamily="2" charset="-122"/>
            <a:ea typeface="华文中宋" panose="02010600040101010101" pitchFamily="2" charset="-122"/>
          </a:endParaRPr>
        </a:p>
      </dgm:t>
    </dgm:pt>
    <dgm:pt modelId="{4821E385-8F32-4F99-99D9-C5510E1542BD}" cxnId="{3B1B0717-49F0-49A1-A0DC-9364FFA1FCE3}"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3077ACDD-DD3C-4D8D-BA8F-918EFFDE7F32}" cxnId="{3B1B0717-49F0-49A1-A0DC-9364FFA1FCE3}"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92737E52-0314-421A-A5C0-2AEA7472F148}" type="pres">
      <dgm:prSet presAssocID="{3C5C2CDF-1C6B-4188-B3B6-93AA330160E9}" presName="cycle" presStyleCnt="0">
        <dgm:presLayoutVars>
          <dgm:chMax val="1"/>
          <dgm:dir/>
          <dgm:animLvl val="ctr"/>
          <dgm:resizeHandles val="exact"/>
        </dgm:presLayoutVars>
      </dgm:prSet>
      <dgm:spPr/>
    </dgm:pt>
    <dgm:pt modelId="{660EEE14-5911-46A6-A471-741AD50B62DC}" type="pres">
      <dgm:prSet presAssocID="{9D59FC00-2753-4848-ADD6-D68ACC7DA230}" presName="centerShape" presStyleLbl="node0" presStyleIdx="0" presStyleCnt="1"/>
      <dgm:spPr/>
    </dgm:pt>
    <dgm:pt modelId="{D663354C-DA22-4ECD-9690-31A6885BD6EE}" type="pres">
      <dgm:prSet presAssocID="{F598E6F1-35AA-4FE4-AF65-0729523C0B7B}" presName="parTrans" presStyleLbl="bgSibTrans2D1" presStyleIdx="0" presStyleCnt="4"/>
      <dgm:spPr/>
    </dgm:pt>
    <dgm:pt modelId="{E3D66868-86A9-4DB7-A405-74F71D9D44D8}" type="pres">
      <dgm:prSet presAssocID="{76128134-F87A-4E35-B934-C4BEDC6883A1}" presName="node" presStyleLbl="node1" presStyleIdx="0" presStyleCnt="4">
        <dgm:presLayoutVars>
          <dgm:bulletEnabled val="1"/>
        </dgm:presLayoutVars>
      </dgm:prSet>
      <dgm:spPr/>
    </dgm:pt>
    <dgm:pt modelId="{37C5379A-F219-420A-A594-467B35D4853D}" type="pres">
      <dgm:prSet presAssocID="{1BB89F15-2387-4ECF-A6FC-615B48B533BB}" presName="parTrans" presStyleLbl="bgSibTrans2D1" presStyleIdx="1" presStyleCnt="4"/>
      <dgm:spPr/>
    </dgm:pt>
    <dgm:pt modelId="{AE19FD06-9F03-4A6C-8F68-05A6A2B83765}" type="pres">
      <dgm:prSet presAssocID="{252F431C-7685-480E-92CF-FB475478C994}" presName="node" presStyleLbl="node1" presStyleIdx="1" presStyleCnt="4">
        <dgm:presLayoutVars>
          <dgm:bulletEnabled val="1"/>
        </dgm:presLayoutVars>
      </dgm:prSet>
      <dgm:spPr/>
    </dgm:pt>
    <dgm:pt modelId="{13F83237-B151-41BD-BAA6-B5989478A08F}" type="pres">
      <dgm:prSet presAssocID="{4821E385-8F32-4F99-99D9-C5510E1542BD}" presName="parTrans" presStyleLbl="bgSibTrans2D1" presStyleIdx="2" presStyleCnt="4"/>
      <dgm:spPr/>
    </dgm:pt>
    <dgm:pt modelId="{A5F7EAAC-13B7-4BBA-8B7D-3F72F2F392A8}" type="pres">
      <dgm:prSet presAssocID="{7B7C9C05-38C5-4C16-B0A1-215C98A48A44}" presName="node" presStyleLbl="node1" presStyleIdx="2" presStyleCnt="4">
        <dgm:presLayoutVars>
          <dgm:bulletEnabled val="1"/>
        </dgm:presLayoutVars>
      </dgm:prSet>
      <dgm:spPr/>
    </dgm:pt>
    <dgm:pt modelId="{9F144BCA-7133-4EA1-89C7-385C856E4415}" type="pres">
      <dgm:prSet presAssocID="{5BDEDA93-1735-4E2B-8FA7-C8FEFD8F9CF3}" presName="parTrans" presStyleLbl="bgSibTrans2D1" presStyleIdx="3" presStyleCnt="4"/>
      <dgm:spPr/>
    </dgm:pt>
    <dgm:pt modelId="{E67CC206-DDE3-40A6-AB56-562F35AA547B}" type="pres">
      <dgm:prSet presAssocID="{13944B5B-AD69-498F-9068-D31A016C2C98}" presName="node" presStyleLbl="node1" presStyleIdx="3" presStyleCnt="4">
        <dgm:presLayoutVars>
          <dgm:bulletEnabled val="1"/>
        </dgm:presLayoutVars>
      </dgm:prSet>
      <dgm:spPr/>
    </dgm:pt>
  </dgm:ptLst>
  <dgm:cxnLst>
    <dgm:cxn modelId="{8FC46610-6448-497D-9128-3E4F2CEE211F}" type="presOf" srcId="{F598E6F1-35AA-4FE4-AF65-0729523C0B7B}" destId="{D663354C-DA22-4ECD-9690-31A6885BD6EE}" srcOrd="0" destOrd="0" presId="urn:microsoft.com/office/officeart/2005/8/layout/radial4#1"/>
    <dgm:cxn modelId="{C7F9FB13-E2E5-462C-9C4D-19CD29B7B72D}" type="presOf" srcId="{5BDEDA93-1735-4E2B-8FA7-C8FEFD8F9CF3}" destId="{9F144BCA-7133-4EA1-89C7-385C856E4415}" srcOrd="0" destOrd="0" presId="urn:microsoft.com/office/officeart/2005/8/layout/radial4#1"/>
    <dgm:cxn modelId="{3B1B0717-49F0-49A1-A0DC-9364FFA1FCE3}" srcId="{9D59FC00-2753-4848-ADD6-D68ACC7DA230}" destId="{7B7C9C05-38C5-4C16-B0A1-215C98A48A44}" srcOrd="2" destOrd="0" parTransId="{4821E385-8F32-4F99-99D9-C5510E1542BD}" sibTransId="{3077ACDD-DD3C-4D8D-BA8F-918EFFDE7F32}"/>
    <dgm:cxn modelId="{4AA5413B-338C-4985-B7FC-45DB95F26279}" srcId="{9D59FC00-2753-4848-ADD6-D68ACC7DA230}" destId="{252F431C-7685-480E-92CF-FB475478C994}" srcOrd="1" destOrd="0" parTransId="{1BB89F15-2387-4ECF-A6FC-615B48B533BB}" sibTransId="{0D004195-FFF6-492B-8A9D-9004C91DB99A}"/>
    <dgm:cxn modelId="{5DA9F05B-8F2D-411C-89B7-10B5CB32A07F}" srcId="{3C5C2CDF-1C6B-4188-B3B6-93AA330160E9}" destId="{9D59FC00-2753-4848-ADD6-D68ACC7DA230}" srcOrd="0" destOrd="0" parTransId="{09BF547A-E536-4EF6-B572-113E77C0C862}" sibTransId="{B34BC02B-6C38-4CE1-9AEC-995B3A6B3516}"/>
    <dgm:cxn modelId="{D06ACD42-0A49-4B31-A2E0-867214C6C079}" srcId="{9D59FC00-2753-4848-ADD6-D68ACC7DA230}" destId="{13944B5B-AD69-498F-9068-D31A016C2C98}" srcOrd="3" destOrd="0" parTransId="{5BDEDA93-1735-4E2B-8FA7-C8FEFD8F9CF3}" sibTransId="{E47EADE3-4C7E-4FE6-A28A-F854C52DC967}"/>
    <dgm:cxn modelId="{580EF64A-5517-4C20-8E8C-C3D31687F124}" type="presOf" srcId="{7B7C9C05-38C5-4C16-B0A1-215C98A48A44}" destId="{A5F7EAAC-13B7-4BBA-8B7D-3F72F2F392A8}" srcOrd="0" destOrd="0" presId="urn:microsoft.com/office/officeart/2005/8/layout/radial4#1"/>
    <dgm:cxn modelId="{3754824D-4F49-4998-AEEE-EDEAB5EE7FF8}" type="presOf" srcId="{3C5C2CDF-1C6B-4188-B3B6-93AA330160E9}" destId="{92737E52-0314-421A-A5C0-2AEA7472F148}" srcOrd="0" destOrd="0" presId="urn:microsoft.com/office/officeart/2005/8/layout/radial4#1"/>
    <dgm:cxn modelId="{C354017A-680A-4BC3-B242-876CC73A7E30}" type="presOf" srcId="{252F431C-7685-480E-92CF-FB475478C994}" destId="{AE19FD06-9F03-4A6C-8F68-05A6A2B83765}" srcOrd="0" destOrd="0" presId="urn:microsoft.com/office/officeart/2005/8/layout/radial4#1"/>
    <dgm:cxn modelId="{591E0B8A-8686-4DC3-8BA6-86CADA67E488}" type="presOf" srcId="{9D59FC00-2753-4848-ADD6-D68ACC7DA230}" destId="{660EEE14-5911-46A6-A471-741AD50B62DC}" srcOrd="0" destOrd="0" presId="urn:microsoft.com/office/officeart/2005/8/layout/radial4#1"/>
    <dgm:cxn modelId="{F986F899-B14C-4834-BD40-91C8693964F0}" type="presOf" srcId="{76128134-F87A-4E35-B934-C4BEDC6883A1}" destId="{E3D66868-86A9-4DB7-A405-74F71D9D44D8}" srcOrd="0" destOrd="0" presId="urn:microsoft.com/office/officeart/2005/8/layout/radial4#1"/>
    <dgm:cxn modelId="{5036DB9E-1DFD-4E40-BE3A-7FC83C48E67A}" srcId="{9D59FC00-2753-4848-ADD6-D68ACC7DA230}" destId="{76128134-F87A-4E35-B934-C4BEDC6883A1}" srcOrd="0" destOrd="0" parTransId="{F598E6F1-35AA-4FE4-AF65-0729523C0B7B}" sibTransId="{FF961862-34AB-4DAD-8BE6-0E04B5EAE8F0}"/>
    <dgm:cxn modelId="{57C23BBC-6DC6-47FF-99B9-C8B9571332CD}" type="presOf" srcId="{1BB89F15-2387-4ECF-A6FC-615B48B533BB}" destId="{37C5379A-F219-420A-A594-467B35D4853D}" srcOrd="0" destOrd="0" presId="urn:microsoft.com/office/officeart/2005/8/layout/radial4#1"/>
    <dgm:cxn modelId="{8E5D02F1-F9CE-490C-A86D-853D973D8F6F}" type="presOf" srcId="{4821E385-8F32-4F99-99D9-C5510E1542BD}" destId="{13F83237-B151-41BD-BAA6-B5989478A08F}" srcOrd="0" destOrd="0" presId="urn:microsoft.com/office/officeart/2005/8/layout/radial4#1"/>
    <dgm:cxn modelId="{4C4E1AF2-EC3A-4595-9508-D4B887E14F43}" type="presOf" srcId="{13944B5B-AD69-498F-9068-D31A016C2C98}" destId="{E67CC206-DDE3-40A6-AB56-562F35AA547B}" srcOrd="0" destOrd="0" presId="urn:microsoft.com/office/officeart/2005/8/layout/radial4#1"/>
    <dgm:cxn modelId="{48145176-52D3-4DC5-9BEB-B3E8DFFBE97D}" type="presParOf" srcId="{92737E52-0314-421A-A5C0-2AEA7472F148}" destId="{660EEE14-5911-46A6-A471-741AD50B62DC}" srcOrd="0" destOrd="0" presId="urn:microsoft.com/office/officeart/2005/8/layout/radial4#1"/>
    <dgm:cxn modelId="{4C095CD1-49A5-40B2-ACEC-F0AABE30FD48}" type="presParOf" srcId="{92737E52-0314-421A-A5C0-2AEA7472F148}" destId="{D663354C-DA22-4ECD-9690-31A6885BD6EE}" srcOrd="1" destOrd="0" presId="urn:microsoft.com/office/officeart/2005/8/layout/radial4#1"/>
    <dgm:cxn modelId="{A0AC511F-3AF7-4411-AF23-D362A6CB149B}" type="presParOf" srcId="{92737E52-0314-421A-A5C0-2AEA7472F148}" destId="{E3D66868-86A9-4DB7-A405-74F71D9D44D8}" srcOrd="2" destOrd="0" presId="urn:microsoft.com/office/officeart/2005/8/layout/radial4#1"/>
    <dgm:cxn modelId="{DDC1227A-BB28-4A77-9EFE-08D58CF8C618}" type="presParOf" srcId="{92737E52-0314-421A-A5C0-2AEA7472F148}" destId="{37C5379A-F219-420A-A594-467B35D4853D}" srcOrd="3" destOrd="0" presId="urn:microsoft.com/office/officeart/2005/8/layout/radial4#1"/>
    <dgm:cxn modelId="{A1808F5D-43E0-4FE6-8941-899C132BE795}" type="presParOf" srcId="{92737E52-0314-421A-A5C0-2AEA7472F148}" destId="{AE19FD06-9F03-4A6C-8F68-05A6A2B83765}" srcOrd="4" destOrd="0" presId="urn:microsoft.com/office/officeart/2005/8/layout/radial4#1"/>
    <dgm:cxn modelId="{32E7BA30-0308-499B-998F-9D9070C6F4B6}" type="presParOf" srcId="{92737E52-0314-421A-A5C0-2AEA7472F148}" destId="{13F83237-B151-41BD-BAA6-B5989478A08F}" srcOrd="5" destOrd="0" presId="urn:microsoft.com/office/officeart/2005/8/layout/radial4#1"/>
    <dgm:cxn modelId="{056809F2-18D7-42E4-A434-E9DFA9DF2298}" type="presParOf" srcId="{92737E52-0314-421A-A5C0-2AEA7472F148}" destId="{A5F7EAAC-13B7-4BBA-8B7D-3F72F2F392A8}" srcOrd="6" destOrd="0" presId="urn:microsoft.com/office/officeart/2005/8/layout/radial4#1"/>
    <dgm:cxn modelId="{7E58294D-AC36-4314-A14C-89807A0FC828}" type="presParOf" srcId="{92737E52-0314-421A-A5C0-2AEA7472F148}" destId="{9F144BCA-7133-4EA1-89C7-385C856E4415}" srcOrd="7" destOrd="0" presId="urn:microsoft.com/office/officeart/2005/8/layout/radial4#1"/>
    <dgm:cxn modelId="{28F7A698-E905-4FED-9C06-73F463F1E180}" type="presParOf" srcId="{92737E52-0314-421A-A5C0-2AEA7472F148}" destId="{E67CC206-DDE3-40A6-AB56-562F35AA547B}" srcOrd="8" destOrd="0" presId="urn:microsoft.com/office/officeart/2005/8/layout/radial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F5D771-ECD8-47E9-BDAE-045FCF9254F7}" type="doc">
      <dgm:prSet loTypeId="urn:microsoft.com/office/officeart/2005/8/layout/funnel1" loCatId="relationship" qsTypeId="urn:microsoft.com/office/officeart/2005/8/quickstyle/3d2#1" qsCatId="3D" csTypeId="urn:microsoft.com/office/officeart/2005/8/colors/colorful5#3" csCatId="colorful" phldr="1"/>
      <dgm:spPr/>
      <dgm:t>
        <a:bodyPr/>
        <a:lstStyle/>
        <a:p>
          <a:endParaRPr lang="zh-CN" altLang="en-US"/>
        </a:p>
      </dgm:t>
    </dgm:pt>
    <dgm:pt modelId="{1598C2B1-B73D-4F76-872F-DD9054AB2799}">
      <dgm:prSet phldrT="[文本]" custT="1"/>
      <dgm:spPr/>
      <dgm:t>
        <a:bodyPr/>
        <a:lstStyle/>
        <a:p>
          <a:r>
            <a:rPr lang="zh-CN" altLang="en-US" sz="1800" b="1" dirty="0">
              <a:latin typeface="微软雅黑" panose="020B0503020204020204" pitchFamily="34" charset="-122"/>
              <a:ea typeface="微软雅黑" panose="020B0503020204020204" pitchFamily="34" charset="-122"/>
            </a:rPr>
            <a:t>使用登记</a:t>
          </a:r>
          <a:endParaRPr lang="zh-CN" altLang="en-US" sz="1800" b="1" dirty="0">
            <a:latin typeface="华文中宋" panose="02010600040101010101" pitchFamily="2" charset="-122"/>
            <a:ea typeface="华文中宋" panose="02010600040101010101" pitchFamily="2" charset="-122"/>
          </a:endParaRPr>
        </a:p>
      </dgm:t>
    </dgm:pt>
    <dgm:pt modelId="{E52B28CD-F613-45DE-9849-D7A8EA417BF7}" cxnId="{2617A83B-C9EF-4E61-82F4-9BD388EB81B9}" type="par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1F2C285A-C0A9-45BD-A79F-A1701F0955C8}" cxnId="{2617A83B-C9EF-4E61-82F4-9BD388EB81B9}" type="sib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4E76673E-417A-427F-A265-294DE4856B18}">
      <dgm:prSet phldrT="[文本]" custT="1"/>
      <dgm:spPr/>
      <dgm:t>
        <a:bodyPr/>
        <a:lstStyle/>
        <a:p>
          <a:r>
            <a:rPr lang="zh-CN" altLang="en-US" sz="1800" b="1" dirty="0">
              <a:latin typeface="微软雅黑" panose="020B0503020204020204" pitchFamily="34" charset="-122"/>
              <a:ea typeface="微软雅黑" panose="020B0503020204020204" pitchFamily="34" charset="-122"/>
            </a:rPr>
            <a:t>建立档案</a:t>
          </a:r>
          <a:endParaRPr lang="zh-CN" altLang="en-US" sz="1800" b="1" dirty="0">
            <a:latin typeface="华文中宋" panose="02010600040101010101" pitchFamily="2" charset="-122"/>
            <a:ea typeface="华文中宋" panose="02010600040101010101" pitchFamily="2" charset="-122"/>
          </a:endParaRPr>
        </a:p>
      </dgm:t>
    </dgm:pt>
    <dgm:pt modelId="{2A88C6C8-C5F1-4B40-83BA-6FD8E2AB1958}" cxnId="{8913957B-F030-449E-8B84-029C695D4369}" type="par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D357B5CA-4BCC-4805-BC6D-FEDA1338DA8E}" cxnId="{8913957B-F030-449E-8B84-029C695D4369}" type="sib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324B92B3-B79A-4510-B952-5F71D4B415D7}">
      <dgm:prSet phldrT="[文本]" custT="1"/>
      <dgm:spPr/>
      <dgm:t>
        <a:bodyPr/>
        <a:lstStyle/>
        <a:p>
          <a:endParaRPr lang="en-US" altLang="zh-CN" sz="1800" b="1" dirty="0">
            <a:latin typeface="华文中宋" panose="02010600040101010101" pitchFamily="2" charset="-122"/>
            <a:ea typeface="华文中宋" panose="02010600040101010101" pitchFamily="2" charset="-122"/>
          </a:endParaRPr>
        </a:p>
        <a:p>
          <a:r>
            <a:rPr lang="zh-CN" altLang="en-US" sz="1800" b="1" dirty="0">
              <a:latin typeface="微软雅黑" panose="020B0503020204020204" pitchFamily="34" charset="-122"/>
              <a:ea typeface="微软雅黑" panose="020B0503020204020204" pitchFamily="34" charset="-122"/>
            </a:rPr>
            <a:t>使用单位未按照规定履行上述职责的，</a:t>
          </a:r>
          <a:r>
            <a:rPr lang="zh-CN" altLang="en-US" sz="1800" b="1" i="0" dirty="0">
              <a:latin typeface="微软雅黑" panose="020B0503020204020204" pitchFamily="34" charset="-122"/>
              <a:ea typeface="微软雅黑" panose="020B0503020204020204" pitchFamily="34" charset="-122"/>
            </a:rPr>
            <a:t>由特种设备安全监督管理部门责令限期改正；逾期未改正的，处</a:t>
          </a:r>
          <a:r>
            <a:rPr lang="en-US" altLang="zh-CN" sz="1800" b="1" i="0" dirty="0">
              <a:latin typeface="微软雅黑" panose="020B0503020204020204" pitchFamily="34" charset="-122"/>
              <a:ea typeface="微软雅黑" panose="020B0503020204020204" pitchFamily="34" charset="-122"/>
            </a:rPr>
            <a:t>2000</a:t>
          </a:r>
          <a:r>
            <a:rPr lang="zh-CN" altLang="en-US" sz="1800" b="1" i="0" dirty="0">
              <a:latin typeface="微软雅黑" panose="020B0503020204020204" pitchFamily="34" charset="-122"/>
              <a:ea typeface="微软雅黑" panose="020B0503020204020204" pitchFamily="34" charset="-122"/>
            </a:rPr>
            <a:t>元以上</a:t>
          </a:r>
          <a:r>
            <a:rPr lang="en-US" altLang="zh-CN" sz="1800" b="1" i="0" dirty="0">
              <a:latin typeface="微软雅黑" panose="020B0503020204020204" pitchFamily="34" charset="-122"/>
              <a:ea typeface="微软雅黑" panose="020B0503020204020204" pitchFamily="34" charset="-122"/>
            </a:rPr>
            <a:t>2</a:t>
          </a:r>
          <a:r>
            <a:rPr lang="zh-CN" altLang="en-US" sz="1800" b="1" i="0" dirty="0">
              <a:latin typeface="微软雅黑" panose="020B0503020204020204" pitchFamily="34" charset="-122"/>
              <a:ea typeface="微软雅黑" panose="020B0503020204020204" pitchFamily="34" charset="-122"/>
            </a:rPr>
            <a:t>万元以下罚款；情节严重的，责令停止使用或者停产停业整顿</a:t>
          </a:r>
          <a:endParaRPr lang="zh-CN" altLang="en-US" sz="1800" b="1" dirty="0">
            <a:latin typeface="华文中宋" panose="02010600040101010101" pitchFamily="2" charset="-122"/>
            <a:ea typeface="华文中宋" panose="02010600040101010101" pitchFamily="2" charset="-122"/>
          </a:endParaRPr>
        </a:p>
      </dgm:t>
    </dgm:pt>
    <dgm:pt modelId="{06AE465D-4466-4334-8A0F-592A4092D664}" cxnId="{04C72FA2-D8B9-4AA6-904F-BE90A2AF43D8}" type="par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96A5BBB7-CAFF-45DF-A12A-60B7CD329D8F}" cxnId="{04C72FA2-D8B9-4AA6-904F-BE90A2AF43D8}" type="sib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0C2C2D62-7C03-47A5-9E46-156830400640}">
      <dgm:prSet phldrT="[文本]" custT="1"/>
      <dgm:spPr/>
      <dgm:t>
        <a:bodyPr/>
        <a:lstStyle/>
        <a:p>
          <a:r>
            <a:rPr lang="zh-CN" altLang="en-US" sz="1800" b="1" i="0" dirty="0">
              <a:latin typeface="微软雅黑" panose="020B0503020204020204" pitchFamily="34" charset="-122"/>
              <a:ea typeface="微软雅黑" panose="020B0503020204020204" pitchFamily="34" charset="-122"/>
            </a:rPr>
            <a:t>定期校验</a:t>
          </a:r>
          <a:endParaRPr lang="zh-CN" altLang="en-US" sz="1800" b="1" dirty="0">
            <a:latin typeface="华文中宋" panose="02010600040101010101" pitchFamily="2" charset="-122"/>
            <a:ea typeface="华文中宋" panose="02010600040101010101" pitchFamily="2" charset="-122"/>
          </a:endParaRPr>
        </a:p>
      </dgm:t>
    </dgm:pt>
    <dgm:pt modelId="{1C5D0CC4-5DFB-4973-9AD2-E1D82BEADB32}" cxnId="{FA489B1D-77D4-4062-B2C4-EB81697C1E71}" type="par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AFB2B08B-A6C8-4670-A9B8-52F257ABF1F3}" cxnId="{FA489B1D-77D4-4062-B2C4-EB81697C1E71}" type="sibTrans">
      <dgm:prSet/>
      <dgm:spPr/>
      <dgm:t>
        <a:bodyPr/>
        <a:lstStyle/>
        <a:p>
          <a:endParaRPr lang="zh-CN" altLang="en-US" sz="1800" b="1">
            <a:latin typeface="华文中宋" panose="02010600040101010101" pitchFamily="2" charset="-122"/>
            <a:ea typeface="华文中宋" panose="02010600040101010101" pitchFamily="2" charset="-122"/>
          </a:endParaRPr>
        </a:p>
      </dgm:t>
    </dgm:pt>
    <dgm:pt modelId="{D3D6B178-942B-4B6E-9956-8A59781D5A2C}" type="pres">
      <dgm:prSet presAssocID="{E8F5D771-ECD8-47E9-BDAE-045FCF9254F7}" presName="Name0" presStyleCnt="0">
        <dgm:presLayoutVars>
          <dgm:chMax val="4"/>
          <dgm:resizeHandles val="exact"/>
        </dgm:presLayoutVars>
      </dgm:prSet>
      <dgm:spPr/>
    </dgm:pt>
    <dgm:pt modelId="{C61C5E56-D387-49FF-866B-666FED903B49}" type="pres">
      <dgm:prSet presAssocID="{E8F5D771-ECD8-47E9-BDAE-045FCF9254F7}" presName="ellipse" presStyleLbl="trBgShp" presStyleIdx="0" presStyleCnt="1"/>
      <dgm:spPr/>
    </dgm:pt>
    <dgm:pt modelId="{8644B036-CD7F-4831-BA51-88F3A3B29EAE}" type="pres">
      <dgm:prSet presAssocID="{E8F5D771-ECD8-47E9-BDAE-045FCF9254F7}" presName="arrow1" presStyleLbl="fgShp" presStyleIdx="0" presStyleCnt="1"/>
      <dgm:spPr/>
    </dgm:pt>
    <dgm:pt modelId="{24457511-BC0D-40C5-8A5C-3DDA2FA661B6}" type="pres">
      <dgm:prSet presAssocID="{E8F5D771-ECD8-47E9-BDAE-045FCF9254F7}" presName="rectangle" presStyleLbl="revTx" presStyleIdx="0" presStyleCnt="1" custScaleX="172692" custScaleY="264526" custLinFactNeighborX="412" custLinFactNeighborY="50900">
        <dgm:presLayoutVars>
          <dgm:bulletEnabled val="1"/>
        </dgm:presLayoutVars>
      </dgm:prSet>
      <dgm:spPr/>
    </dgm:pt>
    <dgm:pt modelId="{A555E8E0-DA98-4EDC-A4E6-C246E5192F9A}" type="pres">
      <dgm:prSet presAssocID="{0C2C2D62-7C03-47A5-9E46-156830400640}" presName="item1" presStyleLbl="node1" presStyleIdx="0" presStyleCnt="3">
        <dgm:presLayoutVars>
          <dgm:bulletEnabled val="1"/>
        </dgm:presLayoutVars>
      </dgm:prSet>
      <dgm:spPr/>
    </dgm:pt>
    <dgm:pt modelId="{CA5877A1-18AA-4820-B6F8-A727C5021367}" type="pres">
      <dgm:prSet presAssocID="{4E76673E-417A-427F-A265-294DE4856B18}" presName="item2" presStyleLbl="node1" presStyleIdx="1" presStyleCnt="3">
        <dgm:presLayoutVars>
          <dgm:bulletEnabled val="1"/>
        </dgm:presLayoutVars>
      </dgm:prSet>
      <dgm:spPr/>
    </dgm:pt>
    <dgm:pt modelId="{5E816FEF-A4E2-4EB8-BAF8-8D0398349C43}" type="pres">
      <dgm:prSet presAssocID="{324B92B3-B79A-4510-B952-5F71D4B415D7}" presName="item3" presStyleLbl="node1" presStyleIdx="2" presStyleCnt="3">
        <dgm:presLayoutVars>
          <dgm:bulletEnabled val="1"/>
        </dgm:presLayoutVars>
      </dgm:prSet>
      <dgm:spPr/>
    </dgm:pt>
    <dgm:pt modelId="{42D878FF-E60C-471E-893C-9A8046B39911}" type="pres">
      <dgm:prSet presAssocID="{E8F5D771-ECD8-47E9-BDAE-045FCF9254F7}" presName="funnel" presStyleLbl="trAlignAcc1" presStyleIdx="0" presStyleCnt="1"/>
      <dgm:spPr/>
    </dgm:pt>
  </dgm:ptLst>
  <dgm:cxnLst>
    <dgm:cxn modelId="{FA489B1D-77D4-4062-B2C4-EB81697C1E71}" srcId="{E8F5D771-ECD8-47E9-BDAE-045FCF9254F7}" destId="{0C2C2D62-7C03-47A5-9E46-156830400640}" srcOrd="1" destOrd="0" parTransId="{1C5D0CC4-5DFB-4973-9AD2-E1D82BEADB32}" sibTransId="{AFB2B08B-A6C8-4670-A9B8-52F257ABF1F3}"/>
    <dgm:cxn modelId="{B028A521-0EC7-481C-A387-8020611C57FB}" type="presOf" srcId="{324B92B3-B79A-4510-B952-5F71D4B415D7}" destId="{24457511-BC0D-40C5-8A5C-3DDA2FA661B6}" srcOrd="0" destOrd="0" presId="urn:microsoft.com/office/officeart/2005/8/layout/funnel1"/>
    <dgm:cxn modelId="{2617A83B-C9EF-4E61-82F4-9BD388EB81B9}" srcId="{E8F5D771-ECD8-47E9-BDAE-045FCF9254F7}" destId="{1598C2B1-B73D-4F76-872F-DD9054AB2799}" srcOrd="0" destOrd="0" parTransId="{E52B28CD-F613-45DE-9849-D7A8EA417BF7}" sibTransId="{1F2C285A-C0A9-45BD-A79F-A1701F0955C8}"/>
    <dgm:cxn modelId="{B246916F-1F07-4F22-8EF1-C528BA610906}" type="presOf" srcId="{4E76673E-417A-427F-A265-294DE4856B18}" destId="{A555E8E0-DA98-4EDC-A4E6-C246E5192F9A}" srcOrd="0" destOrd="0" presId="urn:microsoft.com/office/officeart/2005/8/layout/funnel1"/>
    <dgm:cxn modelId="{8913957B-F030-449E-8B84-029C695D4369}" srcId="{E8F5D771-ECD8-47E9-BDAE-045FCF9254F7}" destId="{4E76673E-417A-427F-A265-294DE4856B18}" srcOrd="2" destOrd="0" parTransId="{2A88C6C8-C5F1-4B40-83BA-6FD8E2AB1958}" sibTransId="{D357B5CA-4BCC-4805-BC6D-FEDA1338DA8E}"/>
    <dgm:cxn modelId="{C35EAB88-E2DC-4F3C-90DA-753B0C428706}" type="presOf" srcId="{1598C2B1-B73D-4F76-872F-DD9054AB2799}" destId="{5E816FEF-A4E2-4EB8-BAF8-8D0398349C43}" srcOrd="0" destOrd="0" presId="urn:microsoft.com/office/officeart/2005/8/layout/funnel1"/>
    <dgm:cxn modelId="{79CDAF8B-5BE1-4438-9E68-871C1AEA45A4}" type="presOf" srcId="{E8F5D771-ECD8-47E9-BDAE-045FCF9254F7}" destId="{D3D6B178-942B-4B6E-9956-8A59781D5A2C}" srcOrd="0" destOrd="0" presId="urn:microsoft.com/office/officeart/2005/8/layout/funnel1"/>
    <dgm:cxn modelId="{04C72FA2-D8B9-4AA6-904F-BE90A2AF43D8}" srcId="{E8F5D771-ECD8-47E9-BDAE-045FCF9254F7}" destId="{324B92B3-B79A-4510-B952-5F71D4B415D7}" srcOrd="3" destOrd="0" parTransId="{06AE465D-4466-4334-8A0F-592A4092D664}" sibTransId="{96A5BBB7-CAFF-45DF-A12A-60B7CD329D8F}"/>
    <dgm:cxn modelId="{0D73EDEA-AF48-4A0F-A06E-E6D91F3CD420}" type="presOf" srcId="{0C2C2D62-7C03-47A5-9E46-156830400640}" destId="{CA5877A1-18AA-4820-B6F8-A727C5021367}" srcOrd="0" destOrd="0" presId="urn:microsoft.com/office/officeart/2005/8/layout/funnel1"/>
    <dgm:cxn modelId="{B06FB161-B0B0-461B-B476-D887D78C11CB}" type="presParOf" srcId="{D3D6B178-942B-4B6E-9956-8A59781D5A2C}" destId="{C61C5E56-D387-49FF-866B-666FED903B49}" srcOrd="0" destOrd="0" presId="urn:microsoft.com/office/officeart/2005/8/layout/funnel1"/>
    <dgm:cxn modelId="{32BE59C0-1712-4705-94C3-5AD1CFA96B47}" type="presParOf" srcId="{D3D6B178-942B-4B6E-9956-8A59781D5A2C}" destId="{8644B036-CD7F-4831-BA51-88F3A3B29EAE}" srcOrd="1" destOrd="0" presId="urn:microsoft.com/office/officeart/2005/8/layout/funnel1"/>
    <dgm:cxn modelId="{2FF31B0B-D5FE-4F5A-92E2-F53851A8E7A0}" type="presParOf" srcId="{D3D6B178-942B-4B6E-9956-8A59781D5A2C}" destId="{24457511-BC0D-40C5-8A5C-3DDA2FA661B6}" srcOrd="2" destOrd="0" presId="urn:microsoft.com/office/officeart/2005/8/layout/funnel1"/>
    <dgm:cxn modelId="{F7A49FB5-162D-41C2-BFCA-0D94F967F492}" type="presParOf" srcId="{D3D6B178-942B-4B6E-9956-8A59781D5A2C}" destId="{A555E8E0-DA98-4EDC-A4E6-C246E5192F9A}" srcOrd="3" destOrd="0" presId="urn:microsoft.com/office/officeart/2005/8/layout/funnel1"/>
    <dgm:cxn modelId="{C34DD45B-B67C-4D2F-9308-E38FBA8B1678}" type="presParOf" srcId="{D3D6B178-942B-4B6E-9956-8A59781D5A2C}" destId="{CA5877A1-18AA-4820-B6F8-A727C5021367}" srcOrd="4" destOrd="0" presId="urn:microsoft.com/office/officeart/2005/8/layout/funnel1"/>
    <dgm:cxn modelId="{578B0A65-9803-4BA2-926A-09F2DF1A2873}" type="presParOf" srcId="{D3D6B178-942B-4B6E-9956-8A59781D5A2C}" destId="{5E816FEF-A4E2-4EB8-BAF8-8D0398349C43}" srcOrd="5" destOrd="0" presId="urn:microsoft.com/office/officeart/2005/8/layout/funnel1"/>
    <dgm:cxn modelId="{C9D468CF-4D47-4980-9A5D-10A60646AF80}" type="presParOf" srcId="{D3D6B178-942B-4B6E-9956-8A59781D5A2C}" destId="{42D878FF-E60C-471E-893C-9A8046B39911}" srcOrd="6" destOrd="0" presId="urn:microsoft.com/office/officeart/2005/8/layout/funne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504FD0-5F71-4C61-BA13-71DB78391B89}" type="doc">
      <dgm:prSet loTypeId="urn:microsoft.com/office/officeart/2005/8/layout/hierarchy2#2" loCatId="hierarchy" qsTypeId="urn:microsoft.com/office/officeart/2005/8/quickstyle/simple1#5" qsCatId="simple" csTypeId="urn:microsoft.com/office/officeart/2005/8/colors/accent1_2#4" csCatId="accent1" phldr="1"/>
      <dgm:spPr/>
      <dgm:t>
        <a:bodyPr/>
        <a:lstStyle/>
        <a:p>
          <a:endParaRPr lang="zh-CN" altLang="en-US"/>
        </a:p>
      </dgm:t>
    </dgm:pt>
    <dgm:pt modelId="{AD998AE9-B941-4807-B7CD-B820FADA4F5F}">
      <dgm:prSet phldrT="[文本]" custT="1"/>
      <dgm:spPr>
        <a:noFill/>
        <a:ln>
          <a:solidFill>
            <a:srgbClr val="00B050"/>
          </a:solidFill>
        </a:ln>
      </dgm:spPr>
      <dgm:t>
        <a:bodyPr/>
        <a:lstStyle/>
        <a:p>
          <a:pPr>
            <a:lnSpc>
              <a:spcPct val="100000"/>
            </a:lnSpc>
            <a:spcAft>
              <a:spcPts val="0"/>
            </a:spcAft>
          </a:pPr>
          <a:r>
            <a:rPr lang="zh-CN" altLang="en-US" sz="2000" dirty="0">
              <a:solidFill>
                <a:schemeClr val="tx1"/>
              </a:solidFill>
              <a:latin typeface="微软雅黑" panose="020B0503020204020204" pitchFamily="34" charset="-122"/>
              <a:ea typeface="微软雅黑" panose="020B0503020204020204" pitchFamily="34" charset="-122"/>
            </a:rPr>
            <a:t>特种设备</a:t>
          </a:r>
          <a:endParaRPr lang="en-US" altLang="zh-CN" sz="2000" dirty="0">
            <a:solidFill>
              <a:schemeClr val="tx1"/>
            </a:solidFill>
            <a:latin typeface="华文中宋" panose="02010600040101010101" pitchFamily="2" charset="-122"/>
            <a:ea typeface="华文中宋" panose="02010600040101010101" pitchFamily="2" charset="-122"/>
          </a:endParaRPr>
        </a:p>
        <a:p>
          <a:pPr>
            <a:lnSpc>
              <a:spcPct val="100000"/>
            </a:lnSpc>
            <a:spcAft>
              <a:spcPts val="0"/>
            </a:spcAft>
          </a:pPr>
          <a:r>
            <a:rPr lang="zh-CN" altLang="en-US" sz="2000" dirty="0">
              <a:solidFill>
                <a:schemeClr val="tx1"/>
              </a:solidFill>
              <a:latin typeface="微软雅黑" panose="020B0503020204020204" pitchFamily="34" charset="-122"/>
              <a:ea typeface="微软雅黑" panose="020B0503020204020204" pitchFamily="34" charset="-122"/>
            </a:rPr>
            <a:t>管理人员</a:t>
          </a:r>
          <a:endParaRPr lang="zh-CN" altLang="en-US" sz="2000" dirty="0">
            <a:solidFill>
              <a:schemeClr val="tx1"/>
            </a:solidFill>
            <a:latin typeface="华文中宋" panose="02010600040101010101" pitchFamily="2" charset="-122"/>
            <a:ea typeface="华文中宋" panose="02010600040101010101" pitchFamily="2" charset="-122"/>
          </a:endParaRPr>
        </a:p>
      </dgm:t>
    </dgm:pt>
    <dgm:pt modelId="{14F1EB4C-D334-4BA9-9603-B71151EA7558}" cxnId="{8AC22489-B23A-4E09-ACCC-BA52E3CF3999}" type="parTrans">
      <dgm:prSet/>
      <dgm:spPr/>
      <dgm:t>
        <a:bodyPr/>
        <a:lstStyle/>
        <a:p>
          <a:endParaRPr lang="zh-CN" altLang="en-US"/>
        </a:p>
      </dgm:t>
    </dgm:pt>
    <dgm:pt modelId="{1BA9D67C-54F4-4D72-B5C0-00CBFD6E099A}" cxnId="{8AC22489-B23A-4E09-ACCC-BA52E3CF3999}" type="sibTrans">
      <dgm:prSet/>
      <dgm:spPr/>
      <dgm:t>
        <a:bodyPr/>
        <a:lstStyle/>
        <a:p>
          <a:endParaRPr lang="zh-CN" altLang="en-US"/>
        </a:p>
      </dgm:t>
    </dgm:pt>
    <dgm:pt modelId="{E96266D8-8D99-45DD-98A0-5DFE16228FF7}">
      <dgm:prSet phldrT="[文本]"/>
      <dgm:spPr>
        <a:solidFill>
          <a:schemeClr val="accent3">
            <a:lumMod val="60000"/>
            <a:lumOff val="40000"/>
          </a:schemeClr>
        </a:solidFill>
        <a:ln>
          <a:solidFill>
            <a:srgbClr val="00B050"/>
          </a:solidFill>
        </a:ln>
      </dgm:spPr>
      <dgm:t>
        <a:bodyPr/>
        <a:lstStyle/>
        <a:p>
          <a:r>
            <a:rPr lang="zh-CN" altLang="en-US" b="0" i="0" dirty="0">
              <a:solidFill>
                <a:schemeClr val="tx1"/>
              </a:solidFill>
              <a:latin typeface="微软雅黑" panose="020B0503020204020204" pitchFamily="34" charset="-122"/>
              <a:ea typeface="微软雅黑" panose="020B0503020204020204" pitchFamily="34" charset="-122"/>
            </a:rPr>
            <a:t>对特种设备使用状况进行经常性检查，发现问题的应当立即处理；</a:t>
          </a:r>
          <a:endParaRPr lang="zh-CN" altLang="en-US" dirty="0">
            <a:solidFill>
              <a:schemeClr val="tx1"/>
            </a:solidFill>
            <a:latin typeface="华文中宋" panose="02010600040101010101" pitchFamily="2" charset="-122"/>
            <a:ea typeface="华文中宋" panose="02010600040101010101" pitchFamily="2" charset="-122"/>
          </a:endParaRPr>
        </a:p>
      </dgm:t>
    </dgm:pt>
    <dgm:pt modelId="{E0BC9D96-97E9-478E-9CC2-3F64462470A0}" cxnId="{C568207F-8CEA-4720-9C34-D1B47905A611}" type="parTrans">
      <dgm:prSet>
        <dgm:style>
          <a:lnRef idx="3">
            <a:schemeClr val="accent3"/>
          </a:lnRef>
          <a:fillRef idx="0">
            <a:schemeClr val="accent3"/>
          </a:fillRef>
          <a:effectRef idx="2">
            <a:schemeClr val="accent3"/>
          </a:effectRef>
          <a:fontRef idx="minor">
            <a:schemeClr val="tx1"/>
          </a:fontRef>
        </dgm:style>
      </dgm:prSet>
      <dgm:spPr>
        <a:ln>
          <a:solidFill>
            <a:srgbClr val="00B050"/>
          </a:solidFill>
        </a:ln>
      </dgm:spPr>
      <dgm:t>
        <a:bodyPr/>
        <a:lstStyle/>
        <a:p>
          <a:endParaRPr lang="zh-CN" altLang="en-US"/>
        </a:p>
      </dgm:t>
    </dgm:pt>
    <dgm:pt modelId="{973C9A31-A3C9-4EC6-A695-969FAED1C8D2}" cxnId="{C568207F-8CEA-4720-9C34-D1B47905A611}" type="sibTrans">
      <dgm:prSet/>
      <dgm:spPr/>
      <dgm:t>
        <a:bodyPr/>
        <a:lstStyle/>
        <a:p>
          <a:endParaRPr lang="zh-CN" altLang="en-US"/>
        </a:p>
      </dgm:t>
    </dgm:pt>
    <dgm:pt modelId="{6086912E-84E8-484A-BE32-FA9959F995F1}">
      <dgm:prSet phldrT="[文本]"/>
      <dgm:spPr>
        <a:solidFill>
          <a:schemeClr val="accent3">
            <a:lumMod val="60000"/>
            <a:lumOff val="40000"/>
          </a:schemeClr>
        </a:solidFill>
        <a:ln>
          <a:solidFill>
            <a:srgbClr val="00B050"/>
          </a:solidFill>
        </a:ln>
      </dgm:spPr>
      <dgm:t>
        <a:bodyPr/>
        <a:lstStyle/>
        <a:p>
          <a:r>
            <a:rPr lang="zh-CN" altLang="en-US" b="0" i="0" dirty="0">
              <a:solidFill>
                <a:schemeClr val="tx1"/>
              </a:solidFill>
              <a:latin typeface="微软雅黑" panose="020B0503020204020204" pitchFamily="34" charset="-122"/>
              <a:ea typeface="微软雅黑" panose="020B0503020204020204" pitchFamily="34" charset="-122"/>
            </a:rPr>
            <a:t>情况紧急时，可以决定停止使用特种设备并及时报告本单位有关负责人</a:t>
          </a:r>
          <a:endParaRPr lang="zh-CN" altLang="en-US" dirty="0">
            <a:solidFill>
              <a:schemeClr val="tx1"/>
            </a:solidFill>
            <a:latin typeface="华文中宋" panose="02010600040101010101" pitchFamily="2" charset="-122"/>
            <a:ea typeface="华文中宋" panose="02010600040101010101" pitchFamily="2" charset="-122"/>
          </a:endParaRPr>
        </a:p>
      </dgm:t>
    </dgm:pt>
    <dgm:pt modelId="{436BA513-E390-44BE-BD12-602E79506A4B}" cxnId="{43BB9F4E-1E55-4AD2-ABA2-DA14BEB4AA59}" type="parTrans">
      <dgm:prSet>
        <dgm:style>
          <a:lnRef idx="3">
            <a:schemeClr val="accent3"/>
          </a:lnRef>
          <a:fillRef idx="0">
            <a:schemeClr val="accent3"/>
          </a:fillRef>
          <a:effectRef idx="2">
            <a:schemeClr val="accent3"/>
          </a:effectRef>
          <a:fontRef idx="minor">
            <a:schemeClr val="tx1"/>
          </a:fontRef>
        </dgm:style>
      </dgm:prSet>
      <dgm:spPr>
        <a:ln>
          <a:solidFill>
            <a:srgbClr val="00B050"/>
          </a:solidFill>
        </a:ln>
      </dgm:spPr>
      <dgm:t>
        <a:bodyPr/>
        <a:lstStyle/>
        <a:p>
          <a:endParaRPr lang="zh-CN" altLang="en-US"/>
        </a:p>
      </dgm:t>
    </dgm:pt>
    <dgm:pt modelId="{421941CA-AD53-4A48-A465-756D5963A0A2}" cxnId="{43BB9F4E-1E55-4AD2-ABA2-DA14BEB4AA59}" type="sibTrans">
      <dgm:prSet/>
      <dgm:spPr/>
      <dgm:t>
        <a:bodyPr/>
        <a:lstStyle/>
        <a:p>
          <a:endParaRPr lang="zh-CN" altLang="en-US"/>
        </a:p>
      </dgm:t>
    </dgm:pt>
    <dgm:pt modelId="{DEF0050F-1BF7-4414-8870-13D15BC978EE}">
      <dgm:prSet phldrT="[文本]" custT="1">
        <dgm:style>
          <a:lnRef idx="2">
            <a:schemeClr val="accent6"/>
          </a:lnRef>
          <a:fillRef idx="1">
            <a:schemeClr val="lt1"/>
          </a:fillRef>
          <a:effectRef idx="0">
            <a:schemeClr val="accent6"/>
          </a:effectRef>
          <a:fontRef idx="minor">
            <a:schemeClr val="dk1"/>
          </a:fontRef>
        </dgm:style>
      </dgm:prSet>
      <dgm:spPr/>
      <dgm:t>
        <a:bodyPr/>
        <a:lstStyle/>
        <a:p>
          <a:pPr>
            <a:lnSpc>
              <a:spcPct val="100000"/>
            </a:lnSpc>
            <a:spcAft>
              <a:spcPts val="0"/>
            </a:spcAft>
          </a:pPr>
          <a:r>
            <a:rPr lang="zh-CN" altLang="en-US" sz="2000" dirty="0">
              <a:latin typeface="微软雅黑" panose="020B0503020204020204" pitchFamily="34" charset="-122"/>
              <a:ea typeface="微软雅黑" panose="020B0503020204020204" pitchFamily="34" charset="-122"/>
            </a:rPr>
            <a:t>特种设备</a:t>
          </a:r>
          <a:endParaRPr lang="en-US" altLang="zh-CN" sz="2000" dirty="0">
            <a:latin typeface="华文中宋" panose="02010600040101010101" pitchFamily="2" charset="-122"/>
            <a:ea typeface="华文中宋" panose="02010600040101010101" pitchFamily="2" charset="-122"/>
          </a:endParaRPr>
        </a:p>
        <a:p>
          <a:pPr>
            <a:lnSpc>
              <a:spcPct val="100000"/>
            </a:lnSpc>
            <a:spcAft>
              <a:spcPts val="0"/>
            </a:spcAft>
          </a:pPr>
          <a:r>
            <a:rPr lang="zh-CN" altLang="en-US" sz="2000" dirty="0">
              <a:latin typeface="微软雅黑" panose="020B0503020204020204" pitchFamily="34" charset="-122"/>
              <a:ea typeface="微软雅黑" panose="020B0503020204020204" pitchFamily="34" charset="-122"/>
            </a:rPr>
            <a:t>作业人员</a:t>
          </a:r>
          <a:endParaRPr lang="zh-CN" altLang="en-US" sz="2000" dirty="0">
            <a:latin typeface="华文中宋" panose="02010600040101010101" pitchFamily="2" charset="-122"/>
            <a:ea typeface="华文中宋" panose="02010600040101010101" pitchFamily="2" charset="-122"/>
          </a:endParaRPr>
        </a:p>
      </dgm:t>
    </dgm:pt>
    <dgm:pt modelId="{789A8107-21FB-4759-906A-F362056D54F0}" cxnId="{13121A88-E0C6-4D2F-95DD-2C9808D5C7BD}" type="parTrans">
      <dgm:prSet/>
      <dgm:spPr/>
      <dgm:t>
        <a:bodyPr/>
        <a:lstStyle/>
        <a:p>
          <a:endParaRPr lang="zh-CN" altLang="en-US"/>
        </a:p>
      </dgm:t>
    </dgm:pt>
    <dgm:pt modelId="{9F4A00B4-87A6-4A6C-92E3-958717E85DAD}" cxnId="{13121A88-E0C6-4D2F-95DD-2C9808D5C7BD}" type="sibTrans">
      <dgm:prSet/>
      <dgm:spPr/>
      <dgm:t>
        <a:bodyPr/>
        <a:lstStyle/>
        <a:p>
          <a:endParaRPr lang="zh-CN" altLang="en-US"/>
        </a:p>
      </dgm:t>
    </dgm:pt>
    <dgm:pt modelId="{4A69C415-AB52-4A78-B6B3-E8EF27C2E23C}">
      <dgm:prSet phldrT="[文本]">
        <dgm:style>
          <a:lnRef idx="2">
            <a:schemeClr val="accent6"/>
          </a:lnRef>
          <a:fillRef idx="1">
            <a:schemeClr val="lt1"/>
          </a:fillRef>
          <a:effectRef idx="0">
            <a:schemeClr val="accent6"/>
          </a:effectRef>
          <a:fontRef idx="minor">
            <a:schemeClr val="dk1"/>
          </a:fontRef>
        </dgm:style>
      </dgm:prSet>
      <dgm:spPr>
        <a:solidFill>
          <a:schemeClr val="accent6">
            <a:lumMod val="40000"/>
            <a:lumOff val="60000"/>
          </a:schemeClr>
        </a:solidFill>
      </dgm:spPr>
      <dgm:t>
        <a:bodyPr/>
        <a:lstStyle/>
        <a:p>
          <a:pPr algn="just">
            <a:lnSpc>
              <a:spcPct val="150000"/>
            </a:lnSpc>
          </a:pPr>
          <a:r>
            <a:rPr lang="zh-CN" altLang="en-US" b="0" i="0" dirty="0">
              <a:latin typeface="微软雅黑" panose="020B0503020204020204" pitchFamily="34" charset="-122"/>
              <a:ea typeface="微软雅黑" panose="020B0503020204020204" pitchFamily="34" charset="-122"/>
            </a:rPr>
            <a:t>在作业过程中发现事故隐患或者其他不安全因素，应当立即向现场安全管理人员和单位有关负责人报告</a:t>
          </a:r>
          <a:endParaRPr lang="zh-CN" altLang="en-US" dirty="0">
            <a:latin typeface="华文中宋" panose="02010600040101010101" pitchFamily="2" charset="-122"/>
            <a:ea typeface="华文中宋" panose="02010600040101010101" pitchFamily="2" charset="-122"/>
          </a:endParaRPr>
        </a:p>
      </dgm:t>
    </dgm:pt>
    <dgm:pt modelId="{AB478317-85B0-4EEB-9955-2274B06136B4}" cxnId="{442E7798-E5FF-41D6-9E02-D3599989A8D7}" type="parTrans">
      <dgm:prSet>
        <dgm:style>
          <a:lnRef idx="3">
            <a:schemeClr val="accent6"/>
          </a:lnRef>
          <a:fillRef idx="0">
            <a:schemeClr val="accent6"/>
          </a:fillRef>
          <a:effectRef idx="2">
            <a:schemeClr val="accent6"/>
          </a:effectRef>
          <a:fontRef idx="minor">
            <a:schemeClr val="tx1"/>
          </a:fontRef>
        </dgm:style>
      </dgm:prSet>
      <dgm:spPr/>
      <dgm:t>
        <a:bodyPr/>
        <a:lstStyle/>
        <a:p>
          <a:endParaRPr lang="zh-CN" altLang="en-US"/>
        </a:p>
      </dgm:t>
    </dgm:pt>
    <dgm:pt modelId="{66F1F3C2-351B-46FE-9E52-9BC45E702542}" cxnId="{442E7798-E5FF-41D6-9E02-D3599989A8D7}" type="sibTrans">
      <dgm:prSet/>
      <dgm:spPr/>
      <dgm:t>
        <a:bodyPr/>
        <a:lstStyle/>
        <a:p>
          <a:endParaRPr lang="zh-CN" altLang="en-US"/>
        </a:p>
      </dgm:t>
    </dgm:pt>
    <dgm:pt modelId="{6734CBA7-B8B5-49FF-B5AE-5AEE9F87B174}">
      <dgm:prSet phldrT="[文本]">
        <dgm:style>
          <a:lnRef idx="2">
            <a:schemeClr val="accent6"/>
          </a:lnRef>
          <a:fillRef idx="1">
            <a:schemeClr val="lt1"/>
          </a:fillRef>
          <a:effectRef idx="0">
            <a:schemeClr val="accent6"/>
          </a:effectRef>
          <a:fontRef idx="minor">
            <a:schemeClr val="dk1"/>
          </a:fontRef>
        </dgm:style>
      </dgm:prSet>
      <dgm:spPr>
        <a:solidFill>
          <a:schemeClr val="accent6">
            <a:lumMod val="40000"/>
            <a:lumOff val="60000"/>
          </a:schemeClr>
        </a:solidFill>
      </dgm:spPr>
      <dgm:t>
        <a:bodyPr/>
        <a:lstStyle/>
        <a:p>
          <a:r>
            <a:rPr lang="zh-CN" altLang="en-US" b="0" i="0" dirty="0">
              <a:latin typeface="微软雅黑" panose="020B0503020204020204" pitchFamily="34" charset="-122"/>
              <a:ea typeface="微软雅黑" panose="020B0503020204020204" pitchFamily="34" charset="-122"/>
            </a:rPr>
            <a:t>在作业中应当严格执行特种设备的操作规程和有关的安全规章制度</a:t>
          </a:r>
          <a:endParaRPr lang="zh-CN" altLang="en-US" dirty="0">
            <a:latin typeface="华文中宋" panose="02010600040101010101" pitchFamily="2" charset="-122"/>
            <a:ea typeface="华文中宋" panose="02010600040101010101" pitchFamily="2" charset="-122"/>
          </a:endParaRPr>
        </a:p>
      </dgm:t>
    </dgm:pt>
    <dgm:pt modelId="{A4FDD11E-4087-48BC-BAD0-B7BC3362D5E0}" cxnId="{8990A018-77B8-44D3-B790-94EF6ACE7936}" type="parTrans">
      <dgm:prSet>
        <dgm:style>
          <a:lnRef idx="3">
            <a:schemeClr val="accent6"/>
          </a:lnRef>
          <a:fillRef idx="0">
            <a:schemeClr val="accent6"/>
          </a:fillRef>
          <a:effectRef idx="2">
            <a:schemeClr val="accent6"/>
          </a:effectRef>
          <a:fontRef idx="minor">
            <a:schemeClr val="tx1"/>
          </a:fontRef>
        </dgm:style>
      </dgm:prSet>
      <dgm:spPr/>
      <dgm:t>
        <a:bodyPr/>
        <a:lstStyle/>
        <a:p>
          <a:endParaRPr lang="zh-CN" altLang="en-US"/>
        </a:p>
      </dgm:t>
    </dgm:pt>
    <dgm:pt modelId="{F293C706-C762-47AA-ABE2-1F1CAA3DEE2F}" cxnId="{8990A018-77B8-44D3-B790-94EF6ACE7936}" type="sibTrans">
      <dgm:prSet/>
      <dgm:spPr/>
      <dgm:t>
        <a:bodyPr/>
        <a:lstStyle/>
        <a:p>
          <a:endParaRPr lang="zh-CN" altLang="en-US"/>
        </a:p>
      </dgm:t>
    </dgm:pt>
    <dgm:pt modelId="{A3ED1DC8-EC75-4C5D-9B41-CDEE675A2373}" type="pres">
      <dgm:prSet presAssocID="{85504FD0-5F71-4C61-BA13-71DB78391B89}" presName="diagram" presStyleCnt="0">
        <dgm:presLayoutVars>
          <dgm:chPref val="1"/>
          <dgm:dir/>
          <dgm:animOne val="branch"/>
          <dgm:animLvl val="lvl"/>
          <dgm:resizeHandles val="exact"/>
        </dgm:presLayoutVars>
      </dgm:prSet>
      <dgm:spPr/>
    </dgm:pt>
    <dgm:pt modelId="{FBFDB223-0A08-4205-AEAC-8026DF3C89E8}" type="pres">
      <dgm:prSet presAssocID="{AD998AE9-B941-4807-B7CD-B820FADA4F5F}" presName="root1" presStyleCnt="0"/>
      <dgm:spPr/>
    </dgm:pt>
    <dgm:pt modelId="{58B414EA-58E3-46B1-B7E1-700AB9B2BF79}" type="pres">
      <dgm:prSet presAssocID="{AD998AE9-B941-4807-B7CD-B820FADA4F5F}" presName="LevelOneTextNode" presStyleLbl="node0" presStyleIdx="0" presStyleCnt="2">
        <dgm:presLayoutVars>
          <dgm:chPref val="3"/>
        </dgm:presLayoutVars>
      </dgm:prSet>
      <dgm:spPr/>
    </dgm:pt>
    <dgm:pt modelId="{33504F3F-660D-4CAC-9CC9-69037A11EEBB}" type="pres">
      <dgm:prSet presAssocID="{AD998AE9-B941-4807-B7CD-B820FADA4F5F}" presName="level2hierChild" presStyleCnt="0"/>
      <dgm:spPr/>
    </dgm:pt>
    <dgm:pt modelId="{E7B8CB5B-D28A-4ECF-95F5-F7A494556D37}" type="pres">
      <dgm:prSet presAssocID="{E0BC9D96-97E9-478E-9CC2-3F64462470A0}" presName="conn2-1" presStyleLbl="parChTrans1D2" presStyleIdx="0" presStyleCnt="4"/>
      <dgm:spPr/>
    </dgm:pt>
    <dgm:pt modelId="{0F647D44-6C61-40D4-B9D1-90FDD25A1254}" type="pres">
      <dgm:prSet presAssocID="{E0BC9D96-97E9-478E-9CC2-3F64462470A0}" presName="connTx" presStyleLbl="parChTrans1D2" presStyleIdx="0" presStyleCnt="4"/>
      <dgm:spPr/>
    </dgm:pt>
    <dgm:pt modelId="{E0EA055C-D6A4-45AA-BC5D-DF7D83D8B4B6}" type="pres">
      <dgm:prSet presAssocID="{E96266D8-8D99-45DD-98A0-5DFE16228FF7}" presName="root2" presStyleCnt="0"/>
      <dgm:spPr/>
    </dgm:pt>
    <dgm:pt modelId="{3DB69E70-B26A-4CC5-BF34-60053AA31543}" type="pres">
      <dgm:prSet presAssocID="{E96266D8-8D99-45DD-98A0-5DFE16228FF7}" presName="LevelTwoTextNode" presStyleLbl="node2" presStyleIdx="0" presStyleCnt="4" custScaleX="294192">
        <dgm:presLayoutVars>
          <dgm:chPref val="3"/>
        </dgm:presLayoutVars>
      </dgm:prSet>
      <dgm:spPr/>
    </dgm:pt>
    <dgm:pt modelId="{B5D52749-2E31-4203-8A0D-D55AFEA7B7F7}" type="pres">
      <dgm:prSet presAssocID="{E96266D8-8D99-45DD-98A0-5DFE16228FF7}" presName="level3hierChild" presStyleCnt="0"/>
      <dgm:spPr/>
    </dgm:pt>
    <dgm:pt modelId="{19B3BC00-7025-4044-8107-AC8FC17AA4A1}" type="pres">
      <dgm:prSet presAssocID="{436BA513-E390-44BE-BD12-602E79506A4B}" presName="conn2-1" presStyleLbl="parChTrans1D2" presStyleIdx="1" presStyleCnt="4"/>
      <dgm:spPr/>
    </dgm:pt>
    <dgm:pt modelId="{F14B1B06-016A-4132-926E-D7D91F3ACC9E}" type="pres">
      <dgm:prSet presAssocID="{436BA513-E390-44BE-BD12-602E79506A4B}" presName="connTx" presStyleLbl="parChTrans1D2" presStyleIdx="1" presStyleCnt="4"/>
      <dgm:spPr/>
    </dgm:pt>
    <dgm:pt modelId="{0F021A57-C448-43C8-B05B-0F8451D4793C}" type="pres">
      <dgm:prSet presAssocID="{6086912E-84E8-484A-BE32-FA9959F995F1}" presName="root2" presStyleCnt="0"/>
      <dgm:spPr/>
    </dgm:pt>
    <dgm:pt modelId="{ED8B78F5-E746-4370-8DDE-95D14DC61D1C}" type="pres">
      <dgm:prSet presAssocID="{6086912E-84E8-484A-BE32-FA9959F995F1}" presName="LevelTwoTextNode" presStyleLbl="node2" presStyleIdx="1" presStyleCnt="4" custScaleX="294192">
        <dgm:presLayoutVars>
          <dgm:chPref val="3"/>
        </dgm:presLayoutVars>
      </dgm:prSet>
      <dgm:spPr/>
    </dgm:pt>
    <dgm:pt modelId="{72748355-AA08-4076-93D2-E590458F7431}" type="pres">
      <dgm:prSet presAssocID="{6086912E-84E8-484A-BE32-FA9959F995F1}" presName="level3hierChild" presStyleCnt="0"/>
      <dgm:spPr/>
    </dgm:pt>
    <dgm:pt modelId="{46D6FC66-AD5C-478E-87C2-C2F23CD3C82E}" type="pres">
      <dgm:prSet presAssocID="{DEF0050F-1BF7-4414-8870-13D15BC978EE}" presName="root1" presStyleCnt="0"/>
      <dgm:spPr/>
    </dgm:pt>
    <dgm:pt modelId="{A32C5A02-B894-4AB7-A478-F818CB4C63A1}" type="pres">
      <dgm:prSet presAssocID="{DEF0050F-1BF7-4414-8870-13D15BC978EE}" presName="LevelOneTextNode" presStyleLbl="node0" presStyleIdx="1" presStyleCnt="2">
        <dgm:presLayoutVars>
          <dgm:chPref val="3"/>
        </dgm:presLayoutVars>
      </dgm:prSet>
      <dgm:spPr/>
    </dgm:pt>
    <dgm:pt modelId="{33FE6A03-EC30-447E-93DB-EEA786769AD7}" type="pres">
      <dgm:prSet presAssocID="{DEF0050F-1BF7-4414-8870-13D15BC978EE}" presName="level2hierChild" presStyleCnt="0"/>
      <dgm:spPr/>
    </dgm:pt>
    <dgm:pt modelId="{E917AD4C-0446-4DCC-B75F-CF605CCBD2A8}" type="pres">
      <dgm:prSet presAssocID="{AB478317-85B0-4EEB-9955-2274B06136B4}" presName="conn2-1" presStyleLbl="parChTrans1D2" presStyleIdx="2" presStyleCnt="4"/>
      <dgm:spPr/>
    </dgm:pt>
    <dgm:pt modelId="{C5B8320A-5581-4D9C-A7B1-6ECCF50D0ABA}" type="pres">
      <dgm:prSet presAssocID="{AB478317-85B0-4EEB-9955-2274B06136B4}" presName="connTx" presStyleLbl="parChTrans1D2" presStyleIdx="2" presStyleCnt="4"/>
      <dgm:spPr/>
    </dgm:pt>
    <dgm:pt modelId="{841D614D-FE5F-422A-BFA2-51B2AC336551}" type="pres">
      <dgm:prSet presAssocID="{4A69C415-AB52-4A78-B6B3-E8EF27C2E23C}" presName="root2" presStyleCnt="0"/>
      <dgm:spPr/>
    </dgm:pt>
    <dgm:pt modelId="{98D6E881-5274-4511-88E3-D7245AA5EF90}" type="pres">
      <dgm:prSet presAssocID="{4A69C415-AB52-4A78-B6B3-E8EF27C2E23C}" presName="LevelTwoTextNode" presStyleLbl="node2" presStyleIdx="2" presStyleCnt="4" custScaleX="294192">
        <dgm:presLayoutVars>
          <dgm:chPref val="3"/>
        </dgm:presLayoutVars>
      </dgm:prSet>
      <dgm:spPr/>
    </dgm:pt>
    <dgm:pt modelId="{534904A0-95C5-4912-8F99-F9EB5EFB5FB7}" type="pres">
      <dgm:prSet presAssocID="{4A69C415-AB52-4A78-B6B3-E8EF27C2E23C}" presName="level3hierChild" presStyleCnt="0"/>
      <dgm:spPr/>
    </dgm:pt>
    <dgm:pt modelId="{3BB4351A-EBA4-42D9-AE39-E02E765935B5}" type="pres">
      <dgm:prSet presAssocID="{A4FDD11E-4087-48BC-BAD0-B7BC3362D5E0}" presName="conn2-1" presStyleLbl="parChTrans1D2" presStyleIdx="3" presStyleCnt="4"/>
      <dgm:spPr/>
    </dgm:pt>
    <dgm:pt modelId="{5B3FDAE3-7ACB-44A4-8947-349F761634FA}" type="pres">
      <dgm:prSet presAssocID="{A4FDD11E-4087-48BC-BAD0-B7BC3362D5E0}" presName="connTx" presStyleLbl="parChTrans1D2" presStyleIdx="3" presStyleCnt="4"/>
      <dgm:spPr/>
    </dgm:pt>
    <dgm:pt modelId="{4305CCD2-1FFB-4B53-9CC6-A936B7A1DA36}" type="pres">
      <dgm:prSet presAssocID="{6734CBA7-B8B5-49FF-B5AE-5AEE9F87B174}" presName="root2" presStyleCnt="0"/>
      <dgm:spPr/>
    </dgm:pt>
    <dgm:pt modelId="{3FE79CCE-347D-44FF-B074-F3815F2C1A8F}" type="pres">
      <dgm:prSet presAssocID="{6734CBA7-B8B5-49FF-B5AE-5AEE9F87B174}" presName="LevelTwoTextNode" presStyleLbl="node2" presStyleIdx="3" presStyleCnt="4" custScaleX="294192">
        <dgm:presLayoutVars>
          <dgm:chPref val="3"/>
        </dgm:presLayoutVars>
      </dgm:prSet>
      <dgm:spPr/>
    </dgm:pt>
    <dgm:pt modelId="{4D3E5CF5-8229-423A-8D68-02DFB67D0612}" type="pres">
      <dgm:prSet presAssocID="{6734CBA7-B8B5-49FF-B5AE-5AEE9F87B174}" presName="level3hierChild" presStyleCnt="0"/>
      <dgm:spPr/>
    </dgm:pt>
  </dgm:ptLst>
  <dgm:cxnLst>
    <dgm:cxn modelId="{7AD7CB09-DAD8-429C-96CD-0F14AE63B3F1}" type="presOf" srcId="{4A69C415-AB52-4A78-B6B3-E8EF27C2E23C}" destId="{98D6E881-5274-4511-88E3-D7245AA5EF90}" srcOrd="0" destOrd="0" presId="urn:microsoft.com/office/officeart/2005/8/layout/hierarchy2#2"/>
    <dgm:cxn modelId="{8990A018-77B8-44D3-B790-94EF6ACE7936}" srcId="{DEF0050F-1BF7-4414-8870-13D15BC978EE}" destId="{6734CBA7-B8B5-49FF-B5AE-5AEE9F87B174}" srcOrd="1" destOrd="0" parTransId="{A4FDD11E-4087-48BC-BAD0-B7BC3362D5E0}" sibTransId="{F293C706-C762-47AA-ABE2-1F1CAA3DEE2F}"/>
    <dgm:cxn modelId="{FB6C1366-0FAC-45FA-B61E-77A66BC5036E}" type="presOf" srcId="{436BA513-E390-44BE-BD12-602E79506A4B}" destId="{F14B1B06-016A-4132-926E-D7D91F3ACC9E}" srcOrd="1" destOrd="0" presId="urn:microsoft.com/office/officeart/2005/8/layout/hierarchy2#2"/>
    <dgm:cxn modelId="{43BB9F4E-1E55-4AD2-ABA2-DA14BEB4AA59}" srcId="{AD998AE9-B941-4807-B7CD-B820FADA4F5F}" destId="{6086912E-84E8-484A-BE32-FA9959F995F1}" srcOrd="1" destOrd="0" parTransId="{436BA513-E390-44BE-BD12-602E79506A4B}" sibTransId="{421941CA-AD53-4A48-A465-756D5963A0A2}"/>
    <dgm:cxn modelId="{C568207F-8CEA-4720-9C34-D1B47905A611}" srcId="{AD998AE9-B941-4807-B7CD-B820FADA4F5F}" destId="{E96266D8-8D99-45DD-98A0-5DFE16228FF7}" srcOrd="0" destOrd="0" parTransId="{E0BC9D96-97E9-478E-9CC2-3F64462470A0}" sibTransId="{973C9A31-A3C9-4EC6-A695-969FAED1C8D2}"/>
    <dgm:cxn modelId="{3BF19083-2C00-48D2-A106-5FFDCC33AFD6}" type="presOf" srcId="{AB478317-85B0-4EEB-9955-2274B06136B4}" destId="{C5B8320A-5581-4D9C-A7B1-6ECCF50D0ABA}" srcOrd="1" destOrd="0" presId="urn:microsoft.com/office/officeart/2005/8/layout/hierarchy2#2"/>
    <dgm:cxn modelId="{13121A88-E0C6-4D2F-95DD-2C9808D5C7BD}" srcId="{85504FD0-5F71-4C61-BA13-71DB78391B89}" destId="{DEF0050F-1BF7-4414-8870-13D15BC978EE}" srcOrd="1" destOrd="0" parTransId="{789A8107-21FB-4759-906A-F362056D54F0}" sibTransId="{9F4A00B4-87A6-4A6C-92E3-958717E85DAD}"/>
    <dgm:cxn modelId="{8AC22489-B23A-4E09-ACCC-BA52E3CF3999}" srcId="{85504FD0-5F71-4C61-BA13-71DB78391B89}" destId="{AD998AE9-B941-4807-B7CD-B820FADA4F5F}" srcOrd="0" destOrd="0" parTransId="{14F1EB4C-D334-4BA9-9603-B71151EA7558}" sibTransId="{1BA9D67C-54F4-4D72-B5C0-00CBFD6E099A}"/>
    <dgm:cxn modelId="{B2298C90-AABF-4B0B-9752-57A48000E4AC}" type="presOf" srcId="{E0BC9D96-97E9-478E-9CC2-3F64462470A0}" destId="{0F647D44-6C61-40D4-B9D1-90FDD25A1254}" srcOrd="1" destOrd="0" presId="urn:microsoft.com/office/officeart/2005/8/layout/hierarchy2#2"/>
    <dgm:cxn modelId="{442E7798-E5FF-41D6-9E02-D3599989A8D7}" srcId="{DEF0050F-1BF7-4414-8870-13D15BC978EE}" destId="{4A69C415-AB52-4A78-B6B3-E8EF27C2E23C}" srcOrd="0" destOrd="0" parTransId="{AB478317-85B0-4EEB-9955-2274B06136B4}" sibTransId="{66F1F3C2-351B-46FE-9E52-9BC45E702542}"/>
    <dgm:cxn modelId="{03AB6AA9-6120-4827-A6D3-87BD44BE8118}" type="presOf" srcId="{E0BC9D96-97E9-478E-9CC2-3F64462470A0}" destId="{E7B8CB5B-D28A-4ECF-95F5-F7A494556D37}" srcOrd="0" destOrd="0" presId="urn:microsoft.com/office/officeart/2005/8/layout/hierarchy2#2"/>
    <dgm:cxn modelId="{73AB10AF-BA18-449A-A547-76BE43A0DF38}" type="presOf" srcId="{436BA513-E390-44BE-BD12-602E79506A4B}" destId="{19B3BC00-7025-4044-8107-AC8FC17AA4A1}" srcOrd="0" destOrd="0" presId="urn:microsoft.com/office/officeart/2005/8/layout/hierarchy2#2"/>
    <dgm:cxn modelId="{51A360CE-4684-4222-B8E1-F7DE469718BC}" type="presOf" srcId="{6086912E-84E8-484A-BE32-FA9959F995F1}" destId="{ED8B78F5-E746-4370-8DDE-95D14DC61D1C}" srcOrd="0" destOrd="0" presId="urn:microsoft.com/office/officeart/2005/8/layout/hierarchy2#2"/>
    <dgm:cxn modelId="{883CFCD3-F59E-43D4-915E-D6CED7512972}" type="presOf" srcId="{A4FDD11E-4087-48BC-BAD0-B7BC3362D5E0}" destId="{5B3FDAE3-7ACB-44A4-8947-349F761634FA}" srcOrd="1" destOrd="0" presId="urn:microsoft.com/office/officeart/2005/8/layout/hierarchy2#2"/>
    <dgm:cxn modelId="{23D059D6-5A21-4DF6-ABF5-9CA69400566F}" type="presOf" srcId="{AB478317-85B0-4EEB-9955-2274B06136B4}" destId="{E917AD4C-0446-4DCC-B75F-CF605CCBD2A8}" srcOrd="0" destOrd="0" presId="urn:microsoft.com/office/officeart/2005/8/layout/hierarchy2#2"/>
    <dgm:cxn modelId="{9FE55ADD-4FF1-47CE-B4EE-B0B752115909}" type="presOf" srcId="{E96266D8-8D99-45DD-98A0-5DFE16228FF7}" destId="{3DB69E70-B26A-4CC5-BF34-60053AA31543}" srcOrd="0" destOrd="0" presId="urn:microsoft.com/office/officeart/2005/8/layout/hierarchy2#2"/>
    <dgm:cxn modelId="{731703DF-997C-4CDB-BEDA-EB27D8F52307}" type="presOf" srcId="{6734CBA7-B8B5-49FF-B5AE-5AEE9F87B174}" destId="{3FE79CCE-347D-44FF-B074-F3815F2C1A8F}" srcOrd="0" destOrd="0" presId="urn:microsoft.com/office/officeart/2005/8/layout/hierarchy2#2"/>
    <dgm:cxn modelId="{B74441E1-CF98-47E5-93AE-AE00F8D1AC34}" type="presOf" srcId="{AD998AE9-B941-4807-B7CD-B820FADA4F5F}" destId="{58B414EA-58E3-46B1-B7E1-700AB9B2BF79}" srcOrd="0" destOrd="0" presId="urn:microsoft.com/office/officeart/2005/8/layout/hierarchy2#2"/>
    <dgm:cxn modelId="{D74CBDE3-BEF1-4F1D-A8DF-72916E25AB67}" type="presOf" srcId="{85504FD0-5F71-4C61-BA13-71DB78391B89}" destId="{A3ED1DC8-EC75-4C5D-9B41-CDEE675A2373}" srcOrd="0" destOrd="0" presId="urn:microsoft.com/office/officeart/2005/8/layout/hierarchy2#2"/>
    <dgm:cxn modelId="{99A271E4-1B56-491E-9B9A-735C71456B24}" type="presOf" srcId="{A4FDD11E-4087-48BC-BAD0-B7BC3362D5E0}" destId="{3BB4351A-EBA4-42D9-AE39-E02E765935B5}" srcOrd="0" destOrd="0" presId="urn:microsoft.com/office/officeart/2005/8/layout/hierarchy2#2"/>
    <dgm:cxn modelId="{625ED2F9-DE56-4027-9311-5EC17D92858D}" type="presOf" srcId="{DEF0050F-1BF7-4414-8870-13D15BC978EE}" destId="{A32C5A02-B894-4AB7-A478-F818CB4C63A1}" srcOrd="0" destOrd="0" presId="urn:microsoft.com/office/officeart/2005/8/layout/hierarchy2#2"/>
    <dgm:cxn modelId="{65978D04-761A-444D-8FB6-558266A2792C}" type="presParOf" srcId="{A3ED1DC8-EC75-4C5D-9B41-CDEE675A2373}" destId="{FBFDB223-0A08-4205-AEAC-8026DF3C89E8}" srcOrd="0" destOrd="0" presId="urn:microsoft.com/office/officeart/2005/8/layout/hierarchy2#2"/>
    <dgm:cxn modelId="{2EA376C9-B516-484E-B899-6FAE148699BC}" type="presParOf" srcId="{FBFDB223-0A08-4205-AEAC-8026DF3C89E8}" destId="{58B414EA-58E3-46B1-B7E1-700AB9B2BF79}" srcOrd="0" destOrd="0" presId="urn:microsoft.com/office/officeart/2005/8/layout/hierarchy2#2"/>
    <dgm:cxn modelId="{68F0DC18-062F-455A-AB16-DF5667F56178}" type="presParOf" srcId="{FBFDB223-0A08-4205-AEAC-8026DF3C89E8}" destId="{33504F3F-660D-4CAC-9CC9-69037A11EEBB}" srcOrd="1" destOrd="0" presId="urn:microsoft.com/office/officeart/2005/8/layout/hierarchy2#2"/>
    <dgm:cxn modelId="{83DEAC61-84D3-4BD8-A3B1-A265578F25E3}" type="presParOf" srcId="{33504F3F-660D-4CAC-9CC9-69037A11EEBB}" destId="{E7B8CB5B-D28A-4ECF-95F5-F7A494556D37}" srcOrd="0" destOrd="0" presId="urn:microsoft.com/office/officeart/2005/8/layout/hierarchy2#2"/>
    <dgm:cxn modelId="{8C9062D7-8500-40FF-8525-796641A9AFC5}" type="presParOf" srcId="{E7B8CB5B-D28A-4ECF-95F5-F7A494556D37}" destId="{0F647D44-6C61-40D4-B9D1-90FDD25A1254}" srcOrd="0" destOrd="0" presId="urn:microsoft.com/office/officeart/2005/8/layout/hierarchy2#2"/>
    <dgm:cxn modelId="{CC0175A2-7B25-487D-8FE2-FCB46D6CCDFB}" type="presParOf" srcId="{33504F3F-660D-4CAC-9CC9-69037A11EEBB}" destId="{E0EA055C-D6A4-45AA-BC5D-DF7D83D8B4B6}" srcOrd="1" destOrd="0" presId="urn:microsoft.com/office/officeart/2005/8/layout/hierarchy2#2"/>
    <dgm:cxn modelId="{02AAA2AE-269A-4891-B256-02046D94746F}" type="presParOf" srcId="{E0EA055C-D6A4-45AA-BC5D-DF7D83D8B4B6}" destId="{3DB69E70-B26A-4CC5-BF34-60053AA31543}" srcOrd="0" destOrd="0" presId="urn:microsoft.com/office/officeart/2005/8/layout/hierarchy2#2"/>
    <dgm:cxn modelId="{9DFA9FF4-B6A3-468D-AE66-4C5812607C12}" type="presParOf" srcId="{E0EA055C-D6A4-45AA-BC5D-DF7D83D8B4B6}" destId="{B5D52749-2E31-4203-8A0D-D55AFEA7B7F7}" srcOrd="1" destOrd="0" presId="urn:microsoft.com/office/officeart/2005/8/layout/hierarchy2#2"/>
    <dgm:cxn modelId="{C7B833D3-8DD4-4C3D-813D-A69A59021784}" type="presParOf" srcId="{33504F3F-660D-4CAC-9CC9-69037A11EEBB}" destId="{19B3BC00-7025-4044-8107-AC8FC17AA4A1}" srcOrd="2" destOrd="0" presId="urn:microsoft.com/office/officeart/2005/8/layout/hierarchy2#2"/>
    <dgm:cxn modelId="{DD62E1AA-6336-4BA9-B3C8-9E896FA70E7C}" type="presParOf" srcId="{19B3BC00-7025-4044-8107-AC8FC17AA4A1}" destId="{F14B1B06-016A-4132-926E-D7D91F3ACC9E}" srcOrd="0" destOrd="0" presId="urn:microsoft.com/office/officeart/2005/8/layout/hierarchy2#2"/>
    <dgm:cxn modelId="{ECF648FC-7186-40EB-969F-8D40D60054E2}" type="presParOf" srcId="{33504F3F-660D-4CAC-9CC9-69037A11EEBB}" destId="{0F021A57-C448-43C8-B05B-0F8451D4793C}" srcOrd="3" destOrd="0" presId="urn:microsoft.com/office/officeart/2005/8/layout/hierarchy2#2"/>
    <dgm:cxn modelId="{01D7F361-EA50-4E58-8797-AEE106A860AA}" type="presParOf" srcId="{0F021A57-C448-43C8-B05B-0F8451D4793C}" destId="{ED8B78F5-E746-4370-8DDE-95D14DC61D1C}" srcOrd="0" destOrd="0" presId="urn:microsoft.com/office/officeart/2005/8/layout/hierarchy2#2"/>
    <dgm:cxn modelId="{B7A33844-7A3E-4176-9015-42F69F3CA5AC}" type="presParOf" srcId="{0F021A57-C448-43C8-B05B-0F8451D4793C}" destId="{72748355-AA08-4076-93D2-E590458F7431}" srcOrd="1" destOrd="0" presId="urn:microsoft.com/office/officeart/2005/8/layout/hierarchy2#2"/>
    <dgm:cxn modelId="{67C876D2-9874-40E2-8076-653EF7AEFF01}" type="presParOf" srcId="{A3ED1DC8-EC75-4C5D-9B41-CDEE675A2373}" destId="{46D6FC66-AD5C-478E-87C2-C2F23CD3C82E}" srcOrd="1" destOrd="0" presId="urn:microsoft.com/office/officeart/2005/8/layout/hierarchy2#2"/>
    <dgm:cxn modelId="{0B57F90E-54D7-4FAE-B5CB-8A7279487FCF}" type="presParOf" srcId="{46D6FC66-AD5C-478E-87C2-C2F23CD3C82E}" destId="{A32C5A02-B894-4AB7-A478-F818CB4C63A1}" srcOrd="0" destOrd="0" presId="urn:microsoft.com/office/officeart/2005/8/layout/hierarchy2#2"/>
    <dgm:cxn modelId="{4EBE4C61-24A0-439A-8FBB-6AA48AFCF80D}" type="presParOf" srcId="{46D6FC66-AD5C-478E-87C2-C2F23CD3C82E}" destId="{33FE6A03-EC30-447E-93DB-EEA786769AD7}" srcOrd="1" destOrd="0" presId="urn:microsoft.com/office/officeart/2005/8/layout/hierarchy2#2"/>
    <dgm:cxn modelId="{63841DDF-B02D-46BB-8562-670E5BFC4AAF}" type="presParOf" srcId="{33FE6A03-EC30-447E-93DB-EEA786769AD7}" destId="{E917AD4C-0446-4DCC-B75F-CF605CCBD2A8}" srcOrd="0" destOrd="0" presId="urn:microsoft.com/office/officeart/2005/8/layout/hierarchy2#2"/>
    <dgm:cxn modelId="{199C0F04-DC05-4BBE-B433-AE5025D14E8C}" type="presParOf" srcId="{E917AD4C-0446-4DCC-B75F-CF605CCBD2A8}" destId="{C5B8320A-5581-4D9C-A7B1-6ECCF50D0ABA}" srcOrd="0" destOrd="0" presId="urn:microsoft.com/office/officeart/2005/8/layout/hierarchy2#2"/>
    <dgm:cxn modelId="{AE0F0D0B-8513-480C-B3E3-2467A1A029BC}" type="presParOf" srcId="{33FE6A03-EC30-447E-93DB-EEA786769AD7}" destId="{841D614D-FE5F-422A-BFA2-51B2AC336551}" srcOrd="1" destOrd="0" presId="urn:microsoft.com/office/officeart/2005/8/layout/hierarchy2#2"/>
    <dgm:cxn modelId="{A2E15630-ADEC-42D3-BB41-BA738C9FB366}" type="presParOf" srcId="{841D614D-FE5F-422A-BFA2-51B2AC336551}" destId="{98D6E881-5274-4511-88E3-D7245AA5EF90}" srcOrd="0" destOrd="0" presId="urn:microsoft.com/office/officeart/2005/8/layout/hierarchy2#2"/>
    <dgm:cxn modelId="{D80C7107-35AC-45CC-ABFC-C247BC23BA5A}" type="presParOf" srcId="{841D614D-FE5F-422A-BFA2-51B2AC336551}" destId="{534904A0-95C5-4912-8F99-F9EB5EFB5FB7}" srcOrd="1" destOrd="0" presId="urn:microsoft.com/office/officeart/2005/8/layout/hierarchy2#2"/>
    <dgm:cxn modelId="{C3C8E8EE-C0D8-4F69-95FA-808A92F5E8C5}" type="presParOf" srcId="{33FE6A03-EC30-447E-93DB-EEA786769AD7}" destId="{3BB4351A-EBA4-42D9-AE39-E02E765935B5}" srcOrd="2" destOrd="0" presId="urn:microsoft.com/office/officeart/2005/8/layout/hierarchy2#2"/>
    <dgm:cxn modelId="{E008FF7F-0E2F-41DB-8387-D6F989FCCABB}" type="presParOf" srcId="{3BB4351A-EBA4-42D9-AE39-E02E765935B5}" destId="{5B3FDAE3-7ACB-44A4-8947-349F761634FA}" srcOrd="0" destOrd="0" presId="urn:microsoft.com/office/officeart/2005/8/layout/hierarchy2#2"/>
    <dgm:cxn modelId="{181185F3-7CA6-49F4-8821-30C4C172D272}" type="presParOf" srcId="{33FE6A03-EC30-447E-93DB-EEA786769AD7}" destId="{4305CCD2-1FFB-4B53-9CC6-A936B7A1DA36}" srcOrd="3" destOrd="0" presId="urn:microsoft.com/office/officeart/2005/8/layout/hierarchy2#2"/>
    <dgm:cxn modelId="{55BF7235-89CB-4D81-AD54-F864B57F72D8}" type="presParOf" srcId="{4305CCD2-1FFB-4B53-9CC6-A936B7A1DA36}" destId="{3FE79CCE-347D-44FF-B074-F3815F2C1A8F}" srcOrd="0" destOrd="0" presId="urn:microsoft.com/office/officeart/2005/8/layout/hierarchy2#2"/>
    <dgm:cxn modelId="{3DF98794-EEBC-4273-93F5-12FA153238C4}" type="presParOf" srcId="{4305CCD2-1FFB-4B53-9CC6-A936B7A1DA36}" destId="{4D3E5CF5-8229-423A-8D68-02DFB67D0612}" srcOrd="1" destOrd="0" presId="urn:microsoft.com/office/officeart/2005/8/layout/hierarchy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76865" cy="3312368"/>
        <a:chOff x="0" y="0"/>
        <a:chExt cx="7776865" cy="3312368"/>
      </a:xfrm>
    </dsp:grpSpPr>
    <dsp:sp modelId="{320F759A-11F8-497E-BE08-D5EB2DAD1183}">
      <dsp:nvSpPr>
        <dsp:cNvPr id="3" name="燕尾形 2"/>
        <dsp:cNvSpPr/>
      </dsp:nvSpPr>
      <dsp:spPr bwMode="white">
        <a:xfrm rot="5400000">
          <a:off x="-141359" y="141359"/>
          <a:ext cx="942396" cy="659677"/>
        </a:xfrm>
        <a:prstGeom prst="chevron">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rot="-5400000"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b="1" dirty="0">
              <a:latin typeface="微软雅黑" panose="020B0503020204020204" pitchFamily="34" charset="-122"/>
              <a:ea typeface="微软雅黑" panose="020B0503020204020204" pitchFamily="34" charset="-122"/>
            </a:rPr>
            <a:t>1</a:t>
          </a:r>
          <a:endParaRPr lang="zh-CN" altLang="en-US" sz="1800" b="1" dirty="0">
            <a:latin typeface="华文中宋" panose="02010600040101010101" pitchFamily="2" charset="-122"/>
            <a:ea typeface="华文中宋" panose="02010600040101010101" pitchFamily="2" charset="-122"/>
          </a:endParaRPr>
        </a:p>
      </dsp:txBody>
      <dsp:txXfrm rot="5400000">
        <a:off x="-141359" y="141359"/>
        <a:ext cx="942396" cy="659677"/>
      </dsp:txXfrm>
    </dsp:sp>
    <dsp:sp modelId="{F68D7ECA-AF36-46DA-850F-95B566588DC4}">
      <dsp:nvSpPr>
        <dsp:cNvPr id="4" name="同侧圆角矩形 3"/>
        <dsp:cNvSpPr/>
      </dsp:nvSpPr>
      <dsp:spPr bwMode="white">
        <a:xfrm rot="5400000">
          <a:off x="3911992" y="-3252315"/>
          <a:ext cx="612557" cy="7117188"/>
        </a:xfrm>
        <a:prstGeom prst="round2Same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rot="-5400000"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经国务院特种设备安全监督管理部门许可</a:t>
          </a:r>
          <a:endParaRPr lang="zh-CN" altLang="en-US" sz="1800" dirty="0">
            <a:solidFill>
              <a:schemeClr val="dk1"/>
            </a:solidFill>
            <a:latin typeface="华文中宋" panose="02010600040101010101" pitchFamily="2" charset="-122"/>
            <a:ea typeface="华文中宋" panose="02010600040101010101" pitchFamily="2" charset="-122"/>
          </a:endParaRPr>
        </a:p>
      </dsp:txBody>
      <dsp:txXfrm rot="5400000">
        <a:off x="3911992" y="-3252315"/>
        <a:ext cx="612557" cy="7117188"/>
      </dsp:txXfrm>
    </dsp:sp>
    <dsp:sp modelId="{7C34068B-6290-4984-BC33-5CA3B069D9B7}">
      <dsp:nvSpPr>
        <dsp:cNvPr id="5" name="燕尾形 4"/>
        <dsp:cNvSpPr/>
      </dsp:nvSpPr>
      <dsp:spPr bwMode="white">
        <a:xfrm rot="5400000">
          <a:off x="-141359" y="931350"/>
          <a:ext cx="942396" cy="659677"/>
        </a:xfrm>
        <a:prstGeom prst="chevron">
          <a:avLst/>
        </a:prstGeom>
      </dsp:spPr>
      <dsp:style>
        <a:lnRef idx="2">
          <a:schemeClr val="accent5">
            <a:hueOff val="-3300000"/>
            <a:satOff val="13333"/>
            <a:lumOff val="2876"/>
            <a:alpha val="100000"/>
          </a:schemeClr>
        </a:lnRef>
        <a:fillRef idx="1">
          <a:schemeClr val="accent5">
            <a:hueOff val="-3300000"/>
            <a:satOff val="13333"/>
            <a:lumOff val="2876"/>
            <a:alpha val="100000"/>
          </a:schemeClr>
        </a:fillRef>
        <a:effectRef idx="0">
          <a:scrgbClr r="0" g="0" b="0"/>
        </a:effectRef>
        <a:fontRef idx="minor">
          <a:schemeClr val="lt1"/>
        </a:fontRef>
      </dsp:style>
      <dsp:txBody>
        <a:bodyPr rot="-5400000"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b="1" dirty="0">
              <a:latin typeface="微软雅黑" panose="020B0503020204020204" pitchFamily="34" charset="-122"/>
              <a:ea typeface="微软雅黑" panose="020B0503020204020204" pitchFamily="34" charset="-122"/>
            </a:rPr>
            <a:t>2</a:t>
          </a:r>
          <a:endParaRPr lang="zh-CN" altLang="en-US" dirty="0"/>
        </a:p>
      </dsp:txBody>
      <dsp:txXfrm rot="5400000">
        <a:off x="-141359" y="931350"/>
        <a:ext cx="942396" cy="659677"/>
      </dsp:txXfrm>
    </dsp:sp>
    <dsp:sp modelId="{C5F5404E-4B8D-480C-B448-7D8BC920ADDB}">
      <dsp:nvSpPr>
        <dsp:cNvPr id="6" name="同侧圆角矩形 5"/>
        <dsp:cNvSpPr/>
      </dsp:nvSpPr>
      <dsp:spPr bwMode="white">
        <a:xfrm rot="5400000">
          <a:off x="3911992" y="-2462325"/>
          <a:ext cx="612557" cy="7117188"/>
        </a:xfrm>
        <a:prstGeom prst="round2SameRect">
          <a:avLst/>
        </a:prstGeom>
      </dsp:spPr>
      <dsp:style>
        <a:lnRef idx="2">
          <a:schemeClr val="accent5">
            <a:hueOff val="-3300000"/>
            <a:satOff val="13333"/>
            <a:lumOff val="2876"/>
            <a:alpha val="100000"/>
          </a:schemeClr>
        </a:lnRef>
        <a:fillRef idx="1">
          <a:schemeClr val="lt1">
            <a:alpha val="90000"/>
          </a:schemeClr>
        </a:fillRef>
        <a:effectRef idx="0">
          <a:scrgbClr r="0" g="0" b="0"/>
        </a:effectRef>
        <a:fontRef idx="minor"/>
      </dsp:style>
      <dsp:txBody>
        <a:bodyPr rot="-5400000"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b="0" i="0" dirty="0">
              <a:solidFill>
                <a:schemeClr val="dk1"/>
              </a:solidFill>
              <a:latin typeface="微软雅黑" panose="020B0503020204020204" pitchFamily="34" charset="-122"/>
              <a:ea typeface="微软雅黑" panose="020B0503020204020204" pitchFamily="34" charset="-122"/>
            </a:rPr>
            <a:t>有与特种设备制造、安装、改造相适应的专业技术人员和技术工人</a:t>
          </a:r>
          <a:endParaRPr lang="zh-CN" altLang="en-US" sz="1800" dirty="0">
            <a:solidFill>
              <a:schemeClr val="dk1"/>
            </a:solidFill>
            <a:latin typeface="华文中宋" panose="02010600040101010101" pitchFamily="2" charset="-122"/>
            <a:ea typeface="华文中宋" panose="02010600040101010101" pitchFamily="2" charset="-122"/>
          </a:endParaRPr>
        </a:p>
      </dsp:txBody>
      <dsp:txXfrm rot="5400000">
        <a:off x="3911992" y="-2462325"/>
        <a:ext cx="612557" cy="7117188"/>
      </dsp:txXfrm>
    </dsp:sp>
    <dsp:sp modelId="{7D801AE5-CAA8-46F6-B2C6-3709503A168B}">
      <dsp:nvSpPr>
        <dsp:cNvPr id="7" name="燕尾形 6"/>
        <dsp:cNvSpPr/>
      </dsp:nvSpPr>
      <dsp:spPr bwMode="white">
        <a:xfrm rot="5400000">
          <a:off x="-141359" y="1721341"/>
          <a:ext cx="942396" cy="659677"/>
        </a:xfrm>
        <a:prstGeom prst="chevron">
          <a:avLst/>
        </a:prstGeom>
      </dsp:spPr>
      <dsp:style>
        <a:lnRef idx="2">
          <a:schemeClr val="accent5">
            <a:hueOff val="-6600000"/>
            <a:satOff val="26667"/>
            <a:lumOff val="5752"/>
            <a:alpha val="100000"/>
          </a:schemeClr>
        </a:lnRef>
        <a:fillRef idx="1">
          <a:schemeClr val="accent5">
            <a:hueOff val="-6600000"/>
            <a:satOff val="26667"/>
            <a:lumOff val="5752"/>
            <a:alpha val="100000"/>
          </a:schemeClr>
        </a:fillRef>
        <a:effectRef idx="0">
          <a:scrgbClr r="0" g="0" b="0"/>
        </a:effectRef>
        <a:fontRef idx="minor">
          <a:schemeClr val="lt1"/>
        </a:fontRef>
      </dsp:style>
      <dsp:txBody>
        <a:bodyPr rot="-5400000"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b="1" dirty="0">
              <a:latin typeface="微软雅黑" panose="020B0503020204020204" pitchFamily="34" charset="-122"/>
              <a:ea typeface="微软雅黑" panose="020B0503020204020204" pitchFamily="34" charset="-122"/>
            </a:rPr>
            <a:t>3</a:t>
          </a:r>
          <a:endParaRPr lang="zh-CN" altLang="en-US" sz="1800" b="1" dirty="0">
            <a:latin typeface="华文中宋" panose="02010600040101010101" pitchFamily="2" charset="-122"/>
            <a:ea typeface="华文中宋" panose="02010600040101010101" pitchFamily="2" charset="-122"/>
          </a:endParaRPr>
        </a:p>
      </dsp:txBody>
      <dsp:txXfrm rot="5400000">
        <a:off x="-141359" y="1721341"/>
        <a:ext cx="942396" cy="659677"/>
      </dsp:txXfrm>
    </dsp:sp>
    <dsp:sp modelId="{69FFF90D-0AAA-414F-BDE0-0829D564DC27}">
      <dsp:nvSpPr>
        <dsp:cNvPr id="8" name="同侧圆角矩形 7"/>
        <dsp:cNvSpPr/>
      </dsp:nvSpPr>
      <dsp:spPr bwMode="white">
        <a:xfrm rot="5400000">
          <a:off x="3911992" y="-1672334"/>
          <a:ext cx="612557" cy="7117188"/>
        </a:xfrm>
        <a:prstGeom prst="round2SameRect">
          <a:avLst/>
        </a:prstGeom>
      </dsp:spPr>
      <dsp:style>
        <a:lnRef idx="2">
          <a:schemeClr val="accent5">
            <a:hueOff val="-6600000"/>
            <a:satOff val="26667"/>
            <a:lumOff val="5752"/>
            <a:alpha val="100000"/>
          </a:schemeClr>
        </a:lnRef>
        <a:fillRef idx="1">
          <a:schemeClr val="lt1">
            <a:alpha val="90000"/>
          </a:schemeClr>
        </a:fillRef>
        <a:effectRef idx="0">
          <a:scrgbClr r="0" g="0" b="0"/>
        </a:effectRef>
        <a:fontRef idx="minor"/>
      </dsp:style>
      <dsp:txBody>
        <a:bodyPr rot="-5400000"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b="0" i="0" dirty="0">
              <a:solidFill>
                <a:schemeClr val="dk1"/>
              </a:solidFill>
              <a:latin typeface="微软雅黑" panose="020B0503020204020204" pitchFamily="34" charset="-122"/>
              <a:ea typeface="微软雅黑" panose="020B0503020204020204" pitchFamily="34" charset="-122"/>
            </a:rPr>
            <a:t>有与特种设备制造、安装、改造相适应的生产条件和检测手段</a:t>
          </a:r>
          <a:endParaRPr lang="zh-CN" altLang="en-US" sz="1800" dirty="0">
            <a:solidFill>
              <a:schemeClr val="dk1"/>
            </a:solidFill>
            <a:latin typeface="华文中宋" panose="02010600040101010101" pitchFamily="2" charset="-122"/>
            <a:ea typeface="华文中宋" panose="02010600040101010101" pitchFamily="2" charset="-122"/>
          </a:endParaRPr>
        </a:p>
      </dsp:txBody>
      <dsp:txXfrm rot="5400000">
        <a:off x="3911992" y="-1672334"/>
        <a:ext cx="612557" cy="7117188"/>
      </dsp:txXfrm>
    </dsp:sp>
    <dsp:sp modelId="{12A96B45-8AF7-444C-BBCD-7A72FE37C5FD}">
      <dsp:nvSpPr>
        <dsp:cNvPr id="9" name="燕尾形 8"/>
        <dsp:cNvSpPr/>
      </dsp:nvSpPr>
      <dsp:spPr bwMode="white">
        <a:xfrm rot="5400000">
          <a:off x="-141359" y="2511331"/>
          <a:ext cx="942396" cy="659677"/>
        </a:xfrm>
        <a:prstGeom prst="chevron">
          <a:avLst/>
        </a:prstGeom>
      </dsp:spPr>
      <dsp:style>
        <a:lnRef idx="2">
          <a:schemeClr val="accent5">
            <a:hueOff val="-9900000"/>
            <a:satOff val="40000"/>
            <a:lumOff val="8627"/>
            <a:alpha val="100000"/>
          </a:schemeClr>
        </a:lnRef>
        <a:fillRef idx="1">
          <a:schemeClr val="accent5">
            <a:hueOff val="-9900000"/>
            <a:satOff val="40000"/>
            <a:lumOff val="8627"/>
            <a:alpha val="100000"/>
          </a:schemeClr>
        </a:fillRef>
        <a:effectRef idx="0">
          <a:scrgbClr r="0" g="0" b="0"/>
        </a:effectRef>
        <a:fontRef idx="minor">
          <a:schemeClr val="lt1"/>
        </a:fontRef>
      </dsp:style>
      <dsp:txBody>
        <a:bodyPr rot="-5400000"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b="1" dirty="0">
              <a:latin typeface="微软雅黑" panose="020B0503020204020204" pitchFamily="34" charset="-122"/>
              <a:ea typeface="微软雅黑" panose="020B0503020204020204" pitchFamily="34" charset="-122"/>
            </a:rPr>
            <a:t>4</a:t>
          </a:r>
          <a:endParaRPr lang="zh-CN" altLang="en-US" sz="1800" b="1" dirty="0">
            <a:latin typeface="华文中宋" panose="02010600040101010101" pitchFamily="2" charset="-122"/>
            <a:ea typeface="华文中宋" panose="02010600040101010101" pitchFamily="2" charset="-122"/>
          </a:endParaRPr>
        </a:p>
      </dsp:txBody>
      <dsp:txXfrm rot="5400000">
        <a:off x="-141359" y="2511331"/>
        <a:ext cx="942396" cy="659677"/>
      </dsp:txXfrm>
    </dsp:sp>
    <dsp:sp modelId="{B3B84FFA-B787-482F-B2DE-EF4358AF6240}">
      <dsp:nvSpPr>
        <dsp:cNvPr id="10" name="同侧圆角矩形 9"/>
        <dsp:cNvSpPr/>
      </dsp:nvSpPr>
      <dsp:spPr bwMode="white">
        <a:xfrm rot="5400000">
          <a:off x="3911992" y="-882343"/>
          <a:ext cx="612557" cy="7117188"/>
        </a:xfrm>
        <a:prstGeom prst="round2Same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rot="-5400000" lIns="128016" tIns="11430" rIns="11430" bIns="1143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b="0" i="0" dirty="0">
              <a:solidFill>
                <a:schemeClr val="dk1"/>
              </a:solidFill>
              <a:latin typeface="微软雅黑" panose="020B0503020204020204" pitchFamily="34" charset="-122"/>
              <a:ea typeface="微软雅黑" panose="020B0503020204020204" pitchFamily="34" charset="-122"/>
            </a:rPr>
            <a:t>有健全的质量管理制度和责任制度</a:t>
          </a:r>
          <a:endParaRPr lang="zh-CN" altLang="en-US" sz="1800" dirty="0">
            <a:solidFill>
              <a:schemeClr val="dk1"/>
            </a:solidFill>
            <a:latin typeface="华文中宋" panose="02010600040101010101" pitchFamily="2" charset="-122"/>
            <a:ea typeface="华文中宋" panose="02010600040101010101" pitchFamily="2" charset="-122"/>
          </a:endParaRPr>
        </a:p>
      </dsp:txBody>
      <dsp:txXfrm rot="5400000">
        <a:off x="3911992" y="-882343"/>
        <a:ext cx="612557" cy="71171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711761" cy="3832225"/>
        <a:chOff x="0" y="0"/>
        <a:chExt cx="4711761" cy="3832225"/>
      </a:xfrm>
    </dsp:grpSpPr>
    <dsp:sp modelId="{3FA6F5BC-AADC-4620-9A72-2D79D2941008}">
      <dsp:nvSpPr>
        <dsp:cNvPr id="4" name="同侧圆角矩形 3"/>
        <dsp:cNvSpPr/>
      </dsp:nvSpPr>
      <dsp:spPr bwMode="white">
        <a:xfrm rot="5400000">
          <a:off x="2709517" y="-889663"/>
          <a:ext cx="988961" cy="3015527"/>
        </a:xfrm>
        <a:prstGeom prst="round2SameRect">
          <a:avLst/>
        </a:prstGeom>
      </dsp:spPr>
      <dsp:style>
        <a:lnRef idx="1">
          <a:schemeClr val="accent3">
            <a:tint val="40000"/>
            <a:alpha val="90000"/>
            <a:hueOff val="0"/>
            <a:satOff val="0"/>
            <a:lumOff val="0"/>
            <a:alpha val="90196"/>
          </a:schemeClr>
        </a:lnRef>
        <a:fillRef idx="1">
          <a:schemeClr val="accent3">
            <a:tint val="40000"/>
            <a:alpha val="90000"/>
            <a:hueOff val="0"/>
            <a:satOff val="0"/>
            <a:lumOff val="0"/>
            <a:alpha val="90196"/>
          </a:schemeClr>
        </a:fillRef>
        <a:effectRef idx="2">
          <a:scrgbClr r="0" g="0" b="0"/>
        </a:effectRef>
        <a:fontRef idx="minor"/>
      </dsp:style>
      <dsp:txBody>
        <a:bodyPr rot="-5400000" lIns="68580" tIns="34290" rIns="68580" bIns="342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外部检验</a:t>
          </a:r>
          <a:endParaRPr lang="zh-CN" altLang="en-US" sz="1800" dirty="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内部检验</a:t>
          </a:r>
          <a:endParaRPr lang="zh-CN" altLang="en-US" sz="1800" dirty="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水压试验</a:t>
          </a:r>
          <a:endParaRPr>
            <a:solidFill>
              <a:schemeClr val="dk1"/>
            </a:solidFill>
          </a:endParaRPr>
        </a:p>
      </dsp:txBody>
      <dsp:txXfrm rot="5400000">
        <a:off x="2709517" y="-889663"/>
        <a:ext cx="988961" cy="3015527"/>
      </dsp:txXfrm>
    </dsp:sp>
    <dsp:sp modelId="{28D37F24-5EC7-406A-A6AB-ACFE3BC91C91}">
      <dsp:nvSpPr>
        <dsp:cNvPr id="3" name="圆角矩形 2"/>
        <dsp:cNvSpPr/>
      </dsp:nvSpPr>
      <dsp:spPr bwMode="white">
        <a:xfrm>
          <a:off x="0" y="0"/>
          <a:ext cx="1696234" cy="1236202"/>
        </a:xfrm>
        <a:prstGeom prst="roundRect">
          <a:avLst/>
        </a:prstGeom>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latin typeface="微软雅黑" panose="020B0503020204020204" pitchFamily="34" charset="-122"/>
              <a:ea typeface="微软雅黑" panose="020B0503020204020204" pitchFamily="34" charset="-122"/>
            </a:rPr>
            <a:t>锅炉</a:t>
          </a:r>
          <a:endParaRPr lang="zh-CN" altLang="en-US" sz="2400" dirty="0">
            <a:latin typeface="华文中宋" panose="02010600040101010101" pitchFamily="2" charset="-122"/>
            <a:ea typeface="华文中宋" panose="02010600040101010101" pitchFamily="2" charset="-122"/>
          </a:endParaRPr>
        </a:p>
      </dsp:txBody>
      <dsp:txXfrm>
        <a:off x="0" y="0"/>
        <a:ext cx="1696234" cy="1236202"/>
      </dsp:txXfrm>
    </dsp:sp>
    <dsp:sp modelId="{B130380F-53C2-4F9F-B9B7-59DB5A2085B1}">
      <dsp:nvSpPr>
        <dsp:cNvPr id="6" name="同侧圆角矩形 5"/>
        <dsp:cNvSpPr/>
      </dsp:nvSpPr>
      <dsp:spPr bwMode="white">
        <a:xfrm rot="5400000">
          <a:off x="2709517" y="408349"/>
          <a:ext cx="988961" cy="3015527"/>
        </a:xfrm>
        <a:prstGeom prst="round2SameRect">
          <a:avLst/>
        </a:prstGeom>
      </dsp:spPr>
      <dsp:style>
        <a:lnRef idx="1">
          <a:schemeClr val="accent3">
            <a:tint val="40000"/>
            <a:alpha val="90000"/>
            <a:hueOff val="5370000"/>
            <a:satOff val="-7058"/>
            <a:lumOff val="-391"/>
            <a:alpha val="90196"/>
          </a:schemeClr>
        </a:lnRef>
        <a:fillRef idx="1">
          <a:schemeClr val="accent3">
            <a:tint val="40000"/>
            <a:alpha val="90000"/>
            <a:hueOff val="5370000"/>
            <a:satOff val="-7058"/>
            <a:lumOff val="-391"/>
            <a:alpha val="90196"/>
          </a:schemeClr>
        </a:fillRef>
        <a:effectRef idx="2">
          <a:scrgbClr r="0" g="0" b="0"/>
        </a:effectRef>
        <a:fontRef idx="minor"/>
      </dsp:style>
      <dsp:txBody>
        <a:bodyPr rot="-5400000" lIns="68580" tIns="34290" rIns="68580" bIns="342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全面检验</a:t>
          </a:r>
          <a:endParaRPr lang="zh-CN" altLang="en-US" sz="1800" dirty="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耐压试验</a:t>
          </a:r>
          <a:endParaRPr>
            <a:solidFill>
              <a:schemeClr val="dk1"/>
            </a:solidFill>
          </a:endParaRPr>
        </a:p>
      </dsp:txBody>
      <dsp:txXfrm rot="5400000">
        <a:off x="2709517" y="408349"/>
        <a:ext cx="988961" cy="3015527"/>
      </dsp:txXfrm>
    </dsp:sp>
    <dsp:sp modelId="{AA4A9EF8-9C56-4550-A1AA-5455F31BAFFE}">
      <dsp:nvSpPr>
        <dsp:cNvPr id="5" name="圆角矩形 4"/>
        <dsp:cNvSpPr/>
      </dsp:nvSpPr>
      <dsp:spPr bwMode="white">
        <a:xfrm>
          <a:off x="0" y="1298012"/>
          <a:ext cx="1696234" cy="1236202"/>
        </a:xfrm>
        <a:prstGeom prst="roundRect">
          <a:avLst/>
        </a:prstGeom>
      </dsp:spPr>
      <dsp:style>
        <a:lnRef idx="0">
          <a:schemeClr val="lt1"/>
        </a:lnRef>
        <a:fillRef idx="3">
          <a:schemeClr val="accent3">
            <a:hueOff val="5640000"/>
            <a:satOff val="-8430"/>
            <a:lumOff val="-1372"/>
            <a:alpha val="100000"/>
          </a:schemeClr>
        </a:fillRef>
        <a:effectRef idx="3">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latin typeface="微软雅黑" panose="020B0503020204020204" pitchFamily="34" charset="-122"/>
              <a:ea typeface="微软雅黑" panose="020B0503020204020204" pitchFamily="34" charset="-122"/>
            </a:rPr>
            <a:t>压力容器</a:t>
          </a:r>
          <a:endParaRPr lang="zh-CN" altLang="en-US" sz="2400" dirty="0">
            <a:latin typeface="华文中宋" panose="02010600040101010101" pitchFamily="2" charset="-122"/>
            <a:ea typeface="华文中宋" panose="02010600040101010101" pitchFamily="2" charset="-122"/>
          </a:endParaRPr>
        </a:p>
      </dsp:txBody>
      <dsp:txXfrm>
        <a:off x="0" y="1298012"/>
        <a:ext cx="1696234" cy="1236202"/>
      </dsp:txXfrm>
    </dsp:sp>
    <dsp:sp modelId="{77B875E8-F15D-4DDD-84C0-EBA62F8ABF42}">
      <dsp:nvSpPr>
        <dsp:cNvPr id="8" name="同侧圆角矩形 7"/>
        <dsp:cNvSpPr/>
      </dsp:nvSpPr>
      <dsp:spPr bwMode="white">
        <a:xfrm rot="5400000">
          <a:off x="2709517" y="1706361"/>
          <a:ext cx="988961" cy="3015527"/>
        </a:xfrm>
        <a:prstGeom prst="round2SameRect">
          <a:avLst/>
        </a:prstGeom>
      </dsp:spPr>
      <dsp:style>
        <a:lnRef idx="1">
          <a:schemeClr val="accent3">
            <a:tint val="40000"/>
            <a:alpha val="90000"/>
            <a:hueOff val="10740000"/>
            <a:satOff val="-14117"/>
            <a:lumOff val="-783"/>
            <a:alpha val="90196"/>
          </a:schemeClr>
        </a:lnRef>
        <a:fillRef idx="1">
          <a:schemeClr val="accent3">
            <a:tint val="40000"/>
            <a:alpha val="90000"/>
            <a:hueOff val="10740000"/>
            <a:satOff val="-14117"/>
            <a:lumOff val="-783"/>
            <a:alpha val="90196"/>
          </a:schemeClr>
        </a:fillRef>
        <a:effectRef idx="2">
          <a:scrgbClr r="0" g="0" b="0"/>
        </a:effectRef>
        <a:fontRef idx="minor"/>
      </dsp:style>
      <dsp:txBody>
        <a:bodyPr rot="-5400000" lIns="68580" tIns="34290" rIns="68580" bIns="3429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压力表</a:t>
          </a:r>
          <a:endParaRPr lang="zh-CN" altLang="en-US" sz="1800" dirty="0">
            <a:solidFill>
              <a:schemeClr val="dk1"/>
            </a:solidFill>
            <a:latin typeface="微软雅黑" panose="020B0503020204020204" pitchFamily="34" charset="-122"/>
            <a:ea typeface="微软雅黑" panose="020B0503020204020204" pitchFamily="34" charset="-122"/>
          </a:endParaRPr>
        </a:p>
        <a:p>
          <a:pPr marL="171450" lvl="1" indent="-171450">
            <a:lnSpc>
              <a:spcPct val="100000"/>
            </a:lnSpc>
            <a:spcBef>
              <a:spcPct val="0"/>
            </a:spcBef>
            <a:spcAft>
              <a:spcPct val="15000"/>
            </a:spcAft>
            <a:buChar char="•"/>
          </a:pPr>
          <a:r>
            <a:rPr lang="zh-CN" altLang="en-US" sz="1800" dirty="0">
              <a:solidFill>
                <a:schemeClr val="dk1"/>
              </a:solidFill>
              <a:latin typeface="微软雅黑" panose="020B0503020204020204" pitchFamily="34" charset="-122"/>
              <a:ea typeface="微软雅黑" panose="020B0503020204020204" pitchFamily="34" charset="-122"/>
            </a:rPr>
            <a:t>安全阀</a:t>
          </a:r>
          <a:endParaRPr>
            <a:solidFill>
              <a:schemeClr val="dk1"/>
            </a:solidFill>
          </a:endParaRPr>
        </a:p>
      </dsp:txBody>
      <dsp:txXfrm rot="5400000">
        <a:off x="2709517" y="1706361"/>
        <a:ext cx="988961" cy="3015527"/>
      </dsp:txXfrm>
    </dsp:sp>
    <dsp:sp modelId="{2A65655A-AC10-4B7D-BB2B-568E1CEA6B79}">
      <dsp:nvSpPr>
        <dsp:cNvPr id="7" name="圆角矩形 6"/>
        <dsp:cNvSpPr/>
      </dsp:nvSpPr>
      <dsp:spPr bwMode="white">
        <a:xfrm>
          <a:off x="0" y="2596023"/>
          <a:ext cx="1696234" cy="1236202"/>
        </a:xfrm>
        <a:prstGeom prst="roundRect">
          <a:avLst/>
        </a:prstGeom>
      </dsp:spPr>
      <dsp:style>
        <a:lnRef idx="0">
          <a:schemeClr val="lt1"/>
        </a:lnRef>
        <a:fillRef idx="3">
          <a:schemeClr val="accent3">
            <a:hueOff val="11280000"/>
            <a:satOff val="-16862"/>
            <a:lumOff val="-2744"/>
            <a:alpha val="100000"/>
          </a:schemeClr>
        </a:fillRef>
        <a:effectRef idx="3">
          <a:scrgbClr r="0" g="0" b="0"/>
        </a:effectRef>
        <a:fontRef idx="minor">
          <a:schemeClr val="lt1"/>
        </a:fontRef>
      </dsp:style>
      <dsp:txBody>
        <a:bodyPr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latin typeface="微软雅黑" panose="020B0503020204020204" pitchFamily="34" charset="-122"/>
              <a:ea typeface="微软雅黑" panose="020B0503020204020204" pitchFamily="34" charset="-122"/>
            </a:rPr>
            <a:t>安全附件</a:t>
          </a:r>
          <a:endParaRPr lang="zh-CN" altLang="en-US" sz="2400" dirty="0">
            <a:latin typeface="华文中宋" panose="02010600040101010101" pitchFamily="2" charset="-122"/>
            <a:ea typeface="华文中宋" panose="02010600040101010101" pitchFamily="2" charset="-122"/>
          </a:endParaRPr>
        </a:p>
      </dsp:txBody>
      <dsp:txXfrm>
        <a:off x="0" y="2596023"/>
        <a:ext cx="1696234" cy="12362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47948" cy="3672408"/>
        <a:chOff x="0" y="0"/>
        <a:chExt cx="6947948" cy="3672408"/>
      </a:xfrm>
    </dsp:grpSpPr>
    <dsp:sp modelId="{42732AA8-0AE0-421E-87B5-815A70DB16BD}">
      <dsp:nvSpPr>
        <dsp:cNvPr id="3" name="圆角矩形 2"/>
        <dsp:cNvSpPr/>
      </dsp:nvSpPr>
      <dsp:spPr bwMode="white">
        <a:xfrm>
          <a:off x="0" y="1457567"/>
          <a:ext cx="1514549" cy="757274"/>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000" b="1" dirty="0">
              <a:latin typeface="微软雅黑" panose="020B0503020204020204" pitchFamily="34" charset="-122"/>
              <a:ea typeface="微软雅黑" panose="020B0503020204020204" pitchFamily="34" charset="-122"/>
            </a:rPr>
            <a:t>压力容器</a:t>
          </a:r>
          <a:endParaRPr lang="en-US" altLang="zh-CN" sz="2000" b="1" dirty="0">
            <a:latin typeface="华文中宋" panose="02010600040101010101" pitchFamily="2" charset="-122"/>
            <a:ea typeface="华文中宋" panose="02010600040101010101" pitchFamily="2" charset="-122"/>
          </a:endParaRPr>
        </a:p>
        <a:p>
          <a:pPr lvl="0">
            <a:lnSpc>
              <a:spcPct val="100000"/>
            </a:lnSpc>
            <a:spcBef>
              <a:spcPct val="0"/>
            </a:spcBef>
            <a:spcAft>
              <a:spcPts val="0"/>
            </a:spcAft>
          </a:pPr>
          <a:r>
            <a:rPr lang="zh-CN" altLang="en-US" sz="2000" b="1" dirty="0">
              <a:latin typeface="微软雅黑" panose="020B0503020204020204" pitchFamily="34" charset="-122"/>
              <a:ea typeface="微软雅黑" panose="020B0503020204020204" pitchFamily="34" charset="-122"/>
            </a:rPr>
            <a:t>安全状况</a:t>
          </a:r>
          <a:endParaRPr lang="zh-CN" altLang="en-US" sz="2000" b="1" dirty="0">
            <a:latin typeface="华文中宋" panose="02010600040101010101" pitchFamily="2" charset="-122"/>
            <a:ea typeface="华文中宋" panose="02010600040101010101" pitchFamily="2" charset="-122"/>
          </a:endParaRPr>
        </a:p>
      </dsp:txBody>
      <dsp:txXfrm>
        <a:off x="0" y="1457567"/>
        <a:ext cx="1514549" cy="757274"/>
      </dsp:txXfrm>
    </dsp:sp>
    <dsp:sp modelId="{AF3664CB-1E96-4E10-94D2-DD7C117B3CD5}">
      <dsp:nvSpPr>
        <dsp:cNvPr id="4" name="任意多边形 3"/>
        <dsp:cNvSpPr/>
      </dsp:nvSpPr>
      <dsp:spPr bwMode="white">
        <a:xfrm>
          <a:off x="1097488" y="1164496"/>
          <a:ext cx="1439942" cy="37117"/>
        </a:xfrm>
        <a:custGeom>
          <a:avLst/>
          <a:gdLst/>
          <a:ahLst/>
          <a:cxnLst/>
          <a:pathLst>
            <a:path w="2268" h="58">
              <a:moveTo>
                <a:pt x="657" y="1058"/>
              </a:moveTo>
              <a:lnTo>
                <a:pt x="1611" y="-999"/>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097488" y="1164496"/>
        <a:ext cx="1439942" cy="37117"/>
      </dsp:txXfrm>
    </dsp:sp>
    <dsp:sp modelId="{30D5FFF6-48A0-4C76-B924-F9175ED2E18E}">
      <dsp:nvSpPr>
        <dsp:cNvPr id="5" name="圆角矩形 4"/>
        <dsp:cNvSpPr/>
      </dsp:nvSpPr>
      <dsp:spPr bwMode="white">
        <a:xfrm>
          <a:off x="2120369" y="151268"/>
          <a:ext cx="1514549" cy="757274"/>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sp:txBody>
      <dsp:txXfrm>
        <a:off x="2120369" y="151268"/>
        <a:ext cx="1514549" cy="757274"/>
      </dsp:txXfrm>
    </dsp:sp>
    <dsp:sp modelId="{117C633F-78EB-47F1-A157-6578334E6C98}">
      <dsp:nvSpPr>
        <dsp:cNvPr id="6" name="任意多边形 5"/>
        <dsp:cNvSpPr/>
      </dsp:nvSpPr>
      <dsp:spPr bwMode="white">
        <a:xfrm>
          <a:off x="3634918" y="511347"/>
          <a:ext cx="605820" cy="37117"/>
        </a:xfrm>
        <a:custGeom>
          <a:avLst/>
          <a:gdLst/>
          <a:ahLst/>
          <a:cxnLst/>
          <a:pathLst>
            <a:path w="954" h="58">
              <a:moveTo>
                <a:pt x="0" y="29"/>
              </a:moveTo>
              <a:lnTo>
                <a:pt x="954" y="29"/>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634918" y="511347"/>
        <a:ext cx="605820" cy="37117"/>
      </dsp:txXfrm>
    </dsp:sp>
    <dsp:sp modelId="{A64D84BB-42B4-4F84-B3F5-FDCB7E6882AE}">
      <dsp:nvSpPr>
        <dsp:cNvPr id="7" name="圆角矩形 6"/>
        <dsp:cNvSpPr/>
      </dsp:nvSpPr>
      <dsp:spPr bwMode="white">
        <a:xfrm>
          <a:off x="4240737" y="151268"/>
          <a:ext cx="2707211" cy="757274"/>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dirty="0">
              <a:latin typeface="微软雅黑" panose="020B0503020204020204" pitchFamily="34" charset="-122"/>
              <a:ea typeface="微软雅黑" panose="020B0503020204020204" pitchFamily="34" charset="-122"/>
            </a:rPr>
            <a:t>一般每</a:t>
          </a:r>
          <a:r>
            <a:rPr lang="en-US" altLang="zh-CN" sz="1600" b="0" dirty="0">
              <a:latin typeface="微软雅黑" panose="020B0503020204020204" pitchFamily="34" charset="-122"/>
              <a:ea typeface="微软雅黑" panose="020B0503020204020204" pitchFamily="34" charset="-122"/>
            </a:rPr>
            <a:t>6</a:t>
          </a:r>
          <a:r>
            <a:rPr lang="zh-CN" altLang="en-US" sz="1600" b="0" dirty="0">
              <a:latin typeface="微软雅黑" panose="020B0503020204020204" pitchFamily="34" charset="-122"/>
              <a:ea typeface="微软雅黑" panose="020B0503020204020204" pitchFamily="34" charset="-122"/>
            </a:rPr>
            <a:t>年检验一次</a:t>
          </a:r>
          <a:endParaRPr lang="zh-CN" altLang="en-US" sz="1600" b="0" dirty="0">
            <a:latin typeface="华文中宋" panose="02010600040101010101" pitchFamily="2" charset="-122"/>
            <a:ea typeface="华文中宋" panose="02010600040101010101" pitchFamily="2" charset="-122"/>
          </a:endParaRPr>
        </a:p>
      </dsp:txBody>
      <dsp:txXfrm>
        <a:off x="4240737" y="151268"/>
        <a:ext cx="2707211" cy="757274"/>
      </dsp:txXfrm>
    </dsp:sp>
    <dsp:sp modelId="{500DE55F-BBA9-4A3F-B056-859165D043AC}">
      <dsp:nvSpPr>
        <dsp:cNvPr id="8" name="任意多边形 7"/>
        <dsp:cNvSpPr/>
      </dsp:nvSpPr>
      <dsp:spPr bwMode="white">
        <a:xfrm>
          <a:off x="1444424" y="1599929"/>
          <a:ext cx="746069" cy="37117"/>
        </a:xfrm>
        <a:custGeom>
          <a:avLst/>
          <a:gdLst/>
          <a:ahLst/>
          <a:cxnLst/>
          <a:pathLst>
            <a:path w="1175" h="58">
              <a:moveTo>
                <a:pt x="110" y="372"/>
              </a:moveTo>
              <a:lnTo>
                <a:pt x="1064" y="-314"/>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44424" y="1599929"/>
        <a:ext cx="746069" cy="37117"/>
      </dsp:txXfrm>
    </dsp:sp>
    <dsp:sp modelId="{7D2DB6D4-B05F-4E1B-B528-2A64AA084CE3}">
      <dsp:nvSpPr>
        <dsp:cNvPr id="9" name="圆角矩形 8"/>
        <dsp:cNvSpPr/>
      </dsp:nvSpPr>
      <dsp:spPr bwMode="white">
        <a:xfrm>
          <a:off x="2120369" y="1022134"/>
          <a:ext cx="1514549" cy="757274"/>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sp:txBody>
      <dsp:txXfrm>
        <a:off x="2120369" y="1022134"/>
        <a:ext cx="1514549" cy="757274"/>
      </dsp:txXfrm>
    </dsp:sp>
    <dsp:sp modelId="{F3E43987-CAC2-43A8-8819-A9E767BA0EAC}">
      <dsp:nvSpPr>
        <dsp:cNvPr id="10" name="任意多边形 9"/>
        <dsp:cNvSpPr/>
      </dsp:nvSpPr>
      <dsp:spPr bwMode="white">
        <a:xfrm>
          <a:off x="3634918" y="1382213"/>
          <a:ext cx="605820" cy="37117"/>
        </a:xfrm>
        <a:custGeom>
          <a:avLst/>
          <a:gdLst/>
          <a:ahLst/>
          <a:cxnLst/>
          <a:pathLst>
            <a:path w="954" h="58">
              <a:moveTo>
                <a:pt x="0" y="29"/>
              </a:moveTo>
              <a:lnTo>
                <a:pt x="954" y="29"/>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634918" y="1382213"/>
        <a:ext cx="605820" cy="37117"/>
      </dsp:txXfrm>
    </dsp:sp>
    <dsp:sp modelId="{B4012E87-71DA-4D2A-8C8E-92D13C644701}">
      <dsp:nvSpPr>
        <dsp:cNvPr id="11" name="圆角矩形 10"/>
        <dsp:cNvSpPr/>
      </dsp:nvSpPr>
      <dsp:spPr bwMode="white">
        <a:xfrm>
          <a:off x="4240737" y="1022134"/>
          <a:ext cx="2707211" cy="757274"/>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dirty="0">
              <a:latin typeface="微软雅黑" panose="020B0503020204020204" pitchFamily="34" charset="-122"/>
              <a:ea typeface="微软雅黑" panose="020B0503020204020204" pitchFamily="34" charset="-122"/>
            </a:rPr>
            <a:t>一般每</a:t>
          </a:r>
          <a:r>
            <a:rPr lang="en-US" altLang="zh-CN" sz="1600" b="0" dirty="0">
              <a:latin typeface="微软雅黑" panose="020B0503020204020204" pitchFamily="34" charset="-122"/>
              <a:ea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rPr>
            <a:t>年至</a:t>
          </a:r>
          <a:r>
            <a:rPr lang="en-US" altLang="zh-CN" sz="1600" b="0" dirty="0">
              <a:latin typeface="微软雅黑" panose="020B0503020204020204" pitchFamily="34" charset="-122"/>
              <a:ea typeface="微软雅黑" panose="020B0503020204020204" pitchFamily="34" charset="-122"/>
            </a:rPr>
            <a:t>6</a:t>
          </a:r>
          <a:r>
            <a:rPr lang="zh-CN" altLang="en-US" sz="1600" b="0" dirty="0">
              <a:latin typeface="微软雅黑" panose="020B0503020204020204" pitchFamily="34" charset="-122"/>
              <a:ea typeface="微软雅黑" panose="020B0503020204020204" pitchFamily="34" charset="-122"/>
            </a:rPr>
            <a:t>年检验一次</a:t>
          </a:r>
          <a:endParaRPr lang="zh-CN" altLang="en-US" sz="1600" b="0" dirty="0">
            <a:latin typeface="华文中宋" panose="02010600040101010101" pitchFamily="2" charset="-122"/>
            <a:ea typeface="华文中宋" panose="02010600040101010101" pitchFamily="2" charset="-122"/>
          </a:endParaRPr>
        </a:p>
      </dsp:txBody>
      <dsp:txXfrm>
        <a:off x="4240737" y="1022134"/>
        <a:ext cx="2707211" cy="757274"/>
      </dsp:txXfrm>
    </dsp:sp>
    <dsp:sp modelId="{E8BBE5CA-ACFB-4602-B4E8-3FECE72EEA45}">
      <dsp:nvSpPr>
        <dsp:cNvPr id="12" name="任意多边形 11"/>
        <dsp:cNvSpPr/>
      </dsp:nvSpPr>
      <dsp:spPr bwMode="white">
        <a:xfrm>
          <a:off x="1444424" y="2035362"/>
          <a:ext cx="746069" cy="37117"/>
        </a:xfrm>
        <a:custGeom>
          <a:avLst/>
          <a:gdLst/>
          <a:ahLst/>
          <a:cxnLst/>
          <a:pathLst>
            <a:path w="1175" h="58">
              <a:moveTo>
                <a:pt x="110" y="-314"/>
              </a:moveTo>
              <a:lnTo>
                <a:pt x="1064" y="372"/>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44424" y="2035362"/>
        <a:ext cx="746069" cy="37117"/>
      </dsp:txXfrm>
    </dsp:sp>
    <dsp:sp modelId="{5E823D77-AAFC-4763-8248-13820B2B690A}">
      <dsp:nvSpPr>
        <dsp:cNvPr id="13" name="圆角矩形 12"/>
        <dsp:cNvSpPr/>
      </dsp:nvSpPr>
      <dsp:spPr bwMode="white">
        <a:xfrm>
          <a:off x="2120369" y="1893000"/>
          <a:ext cx="1514549" cy="757274"/>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sp:txBody>
      <dsp:txXfrm>
        <a:off x="2120369" y="1893000"/>
        <a:ext cx="1514549" cy="757274"/>
      </dsp:txXfrm>
    </dsp:sp>
    <dsp:sp modelId="{0D7EDBA4-B31B-4200-99F5-7DA85CAC720F}">
      <dsp:nvSpPr>
        <dsp:cNvPr id="14" name="任意多边形 13"/>
        <dsp:cNvSpPr/>
      </dsp:nvSpPr>
      <dsp:spPr bwMode="white">
        <a:xfrm>
          <a:off x="3634918" y="2253078"/>
          <a:ext cx="605820" cy="37117"/>
        </a:xfrm>
        <a:custGeom>
          <a:avLst/>
          <a:gdLst/>
          <a:ahLst/>
          <a:cxnLst/>
          <a:pathLst>
            <a:path w="954" h="58">
              <a:moveTo>
                <a:pt x="0" y="29"/>
              </a:moveTo>
              <a:lnTo>
                <a:pt x="954" y="29"/>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634918" y="2253078"/>
        <a:ext cx="605820" cy="37117"/>
      </dsp:txXfrm>
    </dsp:sp>
    <dsp:sp modelId="{24B2483A-0BE1-4EF0-BB32-3395D6DEA55F}">
      <dsp:nvSpPr>
        <dsp:cNvPr id="15" name="圆角矩形 14"/>
        <dsp:cNvSpPr/>
      </dsp:nvSpPr>
      <dsp:spPr bwMode="white">
        <a:xfrm>
          <a:off x="4240737" y="1893000"/>
          <a:ext cx="2707211" cy="757274"/>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dirty="0">
              <a:latin typeface="微软雅黑" panose="020B0503020204020204" pitchFamily="34" charset="-122"/>
              <a:ea typeface="微软雅黑" panose="020B0503020204020204" pitchFamily="34" charset="-122"/>
            </a:rPr>
            <a:t>监控使用，其检验周期由检验机构确定</a:t>
          </a:r>
          <a:endParaRPr lang="zh-CN" altLang="en-US" sz="1600" b="0" dirty="0">
            <a:latin typeface="华文中宋" panose="02010600040101010101" pitchFamily="2" charset="-122"/>
            <a:ea typeface="华文中宋" panose="02010600040101010101" pitchFamily="2" charset="-122"/>
          </a:endParaRPr>
        </a:p>
      </dsp:txBody>
      <dsp:txXfrm>
        <a:off x="4240737" y="1893000"/>
        <a:ext cx="2707211" cy="757274"/>
      </dsp:txXfrm>
    </dsp:sp>
    <dsp:sp modelId="{762AC0D8-CB49-4E91-B9A6-C3EE720BAB34}">
      <dsp:nvSpPr>
        <dsp:cNvPr id="16" name="任意多边形 15"/>
        <dsp:cNvSpPr/>
      </dsp:nvSpPr>
      <dsp:spPr bwMode="white">
        <a:xfrm>
          <a:off x="1097488" y="2470795"/>
          <a:ext cx="1439942" cy="37117"/>
        </a:xfrm>
        <a:custGeom>
          <a:avLst/>
          <a:gdLst/>
          <a:ahLst/>
          <a:cxnLst/>
          <a:pathLst>
            <a:path w="2268" h="58">
              <a:moveTo>
                <a:pt x="657" y="-999"/>
              </a:moveTo>
              <a:lnTo>
                <a:pt x="1611" y="1058"/>
              </a:lnTo>
            </a:path>
          </a:pathLst>
        </a:custGeom>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097488" y="2470795"/>
        <a:ext cx="1439942" cy="37117"/>
      </dsp:txXfrm>
    </dsp:sp>
    <dsp:sp modelId="{54005F14-7D7D-498C-AFE1-8346828C8B6C}">
      <dsp:nvSpPr>
        <dsp:cNvPr id="17" name="圆角矩形 16"/>
        <dsp:cNvSpPr/>
      </dsp:nvSpPr>
      <dsp:spPr bwMode="white">
        <a:xfrm>
          <a:off x="2120369" y="2763865"/>
          <a:ext cx="1514549" cy="757274"/>
        </a:xfrm>
        <a:prstGeom prst="roundRect">
          <a:avLst>
            <a:gd name="adj" fmla="val 10000"/>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级</a:t>
          </a:r>
          <a:endParaRPr lang="zh-CN" altLang="en-US" sz="2000" b="1" dirty="0">
            <a:latin typeface="华文中宋" panose="02010600040101010101" pitchFamily="2" charset="-122"/>
            <a:ea typeface="华文中宋" panose="02010600040101010101" pitchFamily="2" charset="-122"/>
          </a:endParaRPr>
        </a:p>
      </dsp:txBody>
      <dsp:txXfrm>
        <a:off x="2120369" y="2763865"/>
        <a:ext cx="1514549" cy="757274"/>
      </dsp:txXfrm>
    </dsp:sp>
    <dsp:sp modelId="{879E0180-AE75-484F-8C54-BE5C089CD212}">
      <dsp:nvSpPr>
        <dsp:cNvPr id="18" name="任意多边形 17"/>
        <dsp:cNvSpPr/>
      </dsp:nvSpPr>
      <dsp:spPr bwMode="white">
        <a:xfrm>
          <a:off x="3634918" y="3123944"/>
          <a:ext cx="605820" cy="37117"/>
        </a:xfrm>
        <a:custGeom>
          <a:avLst/>
          <a:gdLst/>
          <a:ahLst/>
          <a:cxnLst/>
          <a:pathLst>
            <a:path w="954" h="58">
              <a:moveTo>
                <a:pt x="0" y="29"/>
              </a:moveTo>
              <a:lnTo>
                <a:pt x="954" y="29"/>
              </a:lnTo>
            </a:path>
          </a:pathLst>
        </a:custGeom>
      </dsp:spPr>
      <dsp:style>
        <a:lnRef idx="2">
          <a:schemeClr val="accent6"/>
        </a:lnRef>
        <a:fillRef idx="0">
          <a:schemeClr val="accent4">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634918" y="3123944"/>
        <a:ext cx="605820" cy="37117"/>
      </dsp:txXfrm>
    </dsp:sp>
    <dsp:sp modelId="{745F7EFE-8171-4FB3-BF59-ABDB7E02917E}">
      <dsp:nvSpPr>
        <dsp:cNvPr id="19" name="圆角矩形 18"/>
        <dsp:cNvSpPr/>
      </dsp:nvSpPr>
      <dsp:spPr bwMode="white">
        <a:xfrm>
          <a:off x="4240737" y="2763865"/>
          <a:ext cx="2707211" cy="757274"/>
        </a:xfrm>
        <a:prstGeom prst="roundRect">
          <a:avLst>
            <a:gd name="adj" fmla="val 10000"/>
          </a:avLst>
        </a:prstGeom>
      </dsp:spPr>
      <dsp:style>
        <a:lnRef idx="2">
          <a:schemeClr val="lt1"/>
        </a:lnRef>
        <a:fillRef idx="1">
          <a:schemeClr val="accent6">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dirty="0">
              <a:latin typeface="微软雅黑" panose="020B0503020204020204" pitchFamily="34" charset="-122"/>
              <a:ea typeface="微软雅黑" panose="020B0503020204020204" pitchFamily="34" charset="-122"/>
            </a:rPr>
            <a:t>应对缺陷进行处理，否则不得继续使用</a:t>
          </a:r>
          <a:endParaRPr lang="zh-CN" altLang="en-US" sz="1600" b="0" dirty="0">
            <a:latin typeface="华文中宋" panose="02010600040101010101" pitchFamily="2" charset="-122"/>
            <a:ea typeface="华文中宋" panose="02010600040101010101" pitchFamily="2" charset="-122"/>
          </a:endParaRPr>
        </a:p>
      </dsp:txBody>
      <dsp:txXfrm>
        <a:off x="4240737" y="2763865"/>
        <a:ext cx="2707211" cy="7572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68752" cy="4304641"/>
        <a:chOff x="0" y="0"/>
        <a:chExt cx="6768752" cy="4304641"/>
      </a:xfrm>
    </dsp:grpSpPr>
    <dsp:sp modelId="{3F84F0F1-810C-4557-9D54-752B336821F8}">
      <dsp:nvSpPr>
        <dsp:cNvPr id="3" name="椭圆 2"/>
        <dsp:cNvSpPr/>
      </dsp:nvSpPr>
      <dsp:spPr bwMode="white">
        <a:xfrm>
          <a:off x="2786509" y="1554454"/>
          <a:ext cx="1195734" cy="1195734"/>
        </a:xfrm>
        <a:prstGeom prst="ellipse">
          <a:avLst/>
        </a:prstGeom>
        <a:solidFill>
          <a:srgbClr val="FFC000"/>
        </a:solidFill>
        <a:ln>
          <a:solidFill>
            <a:srgbClr val="FFC000"/>
          </a:solidFill>
        </a:ln>
        <a:effectLst>
          <a:outerShdw blurRad="50800" dist="38100" dir="8100000" algn="tr" rotWithShape="0">
            <a:prstClr val="black">
              <a:alpha val="40000"/>
            </a:prstClr>
          </a:outerShdw>
        </a:effectLst>
      </dsp:spPr>
      <dsp:style>
        <a:lnRef idx="2">
          <a:schemeClr val="accent6">
            <a:shade val="80000"/>
          </a:schemeClr>
        </a:lnRef>
        <a:fillRef idx="1">
          <a:schemeClr val="lt1"/>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400" dirty="0">
              <a:solidFill>
                <a:schemeClr val="dk1"/>
              </a:solidFill>
              <a:latin typeface="微软雅黑" panose="020B0503020204020204" pitchFamily="34" charset="-122"/>
              <a:ea typeface="微软雅黑" panose="020B0503020204020204" pitchFamily="34" charset="-122"/>
            </a:rPr>
            <a:t>准备</a:t>
          </a:r>
          <a:endParaRPr lang="en-US" altLang="zh-CN" sz="2400" dirty="0">
            <a:solidFill>
              <a:schemeClr val="dk1"/>
            </a:solidFill>
            <a:latin typeface="华文中宋" panose="02010600040101010101" pitchFamily="2" charset="-122"/>
            <a:ea typeface="华文中宋" panose="02010600040101010101" pitchFamily="2" charset="-122"/>
          </a:endParaRPr>
        </a:p>
        <a:p>
          <a:pPr lvl="0">
            <a:lnSpc>
              <a:spcPct val="100000"/>
            </a:lnSpc>
            <a:spcBef>
              <a:spcPct val="0"/>
            </a:spcBef>
            <a:spcAft>
              <a:spcPts val="0"/>
            </a:spcAft>
          </a:pPr>
          <a:r>
            <a:rPr lang="zh-CN" altLang="en-US" sz="2400" dirty="0">
              <a:solidFill>
                <a:schemeClr val="dk1"/>
              </a:solidFill>
              <a:latin typeface="微软雅黑" panose="020B0503020204020204" pitchFamily="34" charset="-122"/>
              <a:ea typeface="微软雅黑" panose="020B0503020204020204" pitchFamily="34" charset="-122"/>
            </a:rPr>
            <a:t>工作 </a:t>
          </a:r>
          <a:endParaRPr lang="zh-CN" altLang="en-US" sz="2400" dirty="0">
            <a:solidFill>
              <a:schemeClr val="dk1"/>
            </a:solidFill>
            <a:latin typeface="华文中宋" panose="02010600040101010101" pitchFamily="2" charset="-122"/>
            <a:ea typeface="华文中宋" panose="02010600040101010101" pitchFamily="2" charset="-122"/>
          </a:endParaRPr>
        </a:p>
      </dsp:txBody>
      <dsp:txXfrm>
        <a:off x="2786509" y="1554454"/>
        <a:ext cx="1195734" cy="1195734"/>
      </dsp:txXfrm>
    </dsp:sp>
    <dsp:sp modelId="{3178B65C-B2F1-4B82-96B3-0273F2B35364}">
      <dsp:nvSpPr>
        <dsp:cNvPr id="4" name="任意多边形 3"/>
        <dsp:cNvSpPr/>
      </dsp:nvSpPr>
      <dsp:spPr bwMode="white">
        <a:xfrm>
          <a:off x="3205016" y="1359195"/>
          <a:ext cx="358720" cy="31798"/>
        </a:xfrm>
        <a:custGeom>
          <a:avLst/>
          <a:gdLst/>
          <a:ahLst/>
          <a:cxnLst/>
          <a:pathLst>
            <a:path w="565" h="50">
              <a:moveTo>
                <a:pt x="282" y="307"/>
              </a:moveTo>
              <a:lnTo>
                <a:pt x="282" y="-257"/>
              </a:lnTo>
            </a:path>
          </a:pathLst>
        </a:custGeom>
      </dsp:spPr>
      <dsp:style>
        <a:lnRef idx="2">
          <a:schemeClr val="accent6">
            <a:shade val="60000"/>
          </a:schemeClr>
        </a:lnRef>
        <a:fillRef idx="0">
          <a:schemeClr val="accent6"/>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205016" y="1359195"/>
        <a:ext cx="358720" cy="31798"/>
      </dsp:txXfrm>
    </dsp:sp>
    <dsp:sp modelId="{655A3CF0-7DB4-4EBE-8114-E03295D2B0CC}">
      <dsp:nvSpPr>
        <dsp:cNvPr id="5" name="椭圆 4"/>
        <dsp:cNvSpPr/>
      </dsp:nvSpPr>
      <dsp:spPr bwMode="white">
        <a:xfrm>
          <a:off x="2786509" y="0"/>
          <a:ext cx="1195734" cy="1195734"/>
        </a:xfrm>
        <a:prstGeom prst="ellipse">
          <a:avLst/>
        </a:prstGeom>
      </dsp:spPr>
      <dsp:style>
        <a:lnRef idx="2">
          <a:schemeClr val="accent6">
            <a:shade val="80000"/>
          </a:schemeClr>
        </a:lnRef>
        <a:fillRef idx="1">
          <a:schemeClr val="l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000" dirty="0">
              <a:solidFill>
                <a:schemeClr val="dk1"/>
              </a:solidFill>
              <a:latin typeface="微软雅黑" panose="020B0503020204020204" pitchFamily="34" charset="-122"/>
              <a:ea typeface="微软雅黑" panose="020B0503020204020204" pitchFamily="34" charset="-122"/>
            </a:rPr>
            <a:t>相关</a:t>
          </a:r>
          <a:endParaRPr lang="en-US" altLang="zh-CN" sz="2000" dirty="0">
            <a:solidFill>
              <a:schemeClr val="dk1"/>
            </a:solidFill>
            <a:latin typeface="华文中宋" panose="02010600040101010101" pitchFamily="2" charset="-122"/>
            <a:ea typeface="华文中宋" panose="02010600040101010101" pitchFamily="2" charset="-122"/>
          </a:endParaRPr>
        </a:p>
        <a:p>
          <a:pPr lvl="0">
            <a:lnSpc>
              <a:spcPct val="100000"/>
            </a:lnSpc>
            <a:spcBef>
              <a:spcPct val="0"/>
            </a:spcBef>
            <a:spcAft>
              <a:spcPts val="0"/>
            </a:spcAft>
          </a:pPr>
          <a:r>
            <a:rPr lang="zh-CN" altLang="en-US" sz="2000" dirty="0">
              <a:solidFill>
                <a:schemeClr val="dk1"/>
              </a:solidFill>
              <a:latin typeface="微软雅黑" panose="020B0503020204020204" pitchFamily="34" charset="-122"/>
              <a:ea typeface="微软雅黑" panose="020B0503020204020204" pitchFamily="34" charset="-122"/>
            </a:rPr>
            <a:t>资料</a:t>
          </a:r>
          <a:endParaRPr lang="zh-CN" altLang="en-US" sz="2000" dirty="0">
            <a:solidFill>
              <a:schemeClr val="dk1"/>
            </a:solidFill>
            <a:latin typeface="华文中宋" panose="02010600040101010101" pitchFamily="2" charset="-122"/>
            <a:ea typeface="华文中宋" panose="02010600040101010101" pitchFamily="2" charset="-122"/>
          </a:endParaRPr>
        </a:p>
      </dsp:txBody>
      <dsp:txXfrm>
        <a:off x="2786509" y="0"/>
        <a:ext cx="1195734" cy="1195734"/>
      </dsp:txXfrm>
    </dsp:sp>
    <dsp:sp modelId="{7511511C-054B-4C5D-A40C-9C394AF20609}">
      <dsp:nvSpPr>
        <dsp:cNvPr id="6" name="任意多边形 5"/>
        <dsp:cNvSpPr/>
      </dsp:nvSpPr>
      <dsp:spPr bwMode="white">
        <a:xfrm>
          <a:off x="3205016" y="2913648"/>
          <a:ext cx="358720" cy="31798"/>
        </a:xfrm>
        <a:custGeom>
          <a:avLst/>
          <a:gdLst/>
          <a:ahLst/>
          <a:cxnLst/>
          <a:pathLst>
            <a:path w="565" h="50">
              <a:moveTo>
                <a:pt x="282" y="-257"/>
              </a:moveTo>
              <a:lnTo>
                <a:pt x="282" y="307"/>
              </a:lnTo>
            </a:path>
          </a:pathLst>
        </a:custGeom>
      </dsp:spPr>
      <dsp:style>
        <a:lnRef idx="2">
          <a:schemeClr val="accent6">
            <a:shade val="60000"/>
          </a:schemeClr>
        </a:lnRef>
        <a:fillRef idx="0">
          <a:schemeClr val="accent6"/>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205016" y="2913648"/>
        <a:ext cx="358720" cy="31798"/>
      </dsp:txXfrm>
    </dsp:sp>
    <dsp:sp modelId="{84360C5F-DDF5-42CB-BEDC-8B9D2D87D649}">
      <dsp:nvSpPr>
        <dsp:cNvPr id="7" name="椭圆 6"/>
        <dsp:cNvSpPr/>
      </dsp:nvSpPr>
      <dsp:spPr bwMode="white">
        <a:xfrm>
          <a:off x="2786509" y="3108907"/>
          <a:ext cx="1195734" cy="1195734"/>
        </a:xfrm>
        <a:prstGeom prst="ellipse">
          <a:avLst/>
        </a:prstGeom>
      </dsp:spPr>
      <dsp:style>
        <a:lnRef idx="2">
          <a:schemeClr val="accent6">
            <a:shade val="80000"/>
          </a:schemeClr>
        </a:lnRef>
        <a:fillRef idx="1">
          <a:schemeClr val="l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zh-CN" altLang="en-US" sz="2000" dirty="0">
              <a:solidFill>
                <a:schemeClr val="dk1"/>
              </a:solidFill>
              <a:latin typeface="微软雅黑" panose="020B0503020204020204" pitchFamily="34" charset="-122"/>
              <a:ea typeface="微软雅黑" panose="020B0503020204020204" pitchFamily="34" charset="-122"/>
            </a:rPr>
            <a:t>现场</a:t>
          </a:r>
          <a:endParaRPr lang="en-US" altLang="zh-CN" sz="2000" dirty="0">
            <a:solidFill>
              <a:schemeClr val="dk1"/>
            </a:solidFill>
            <a:latin typeface="华文中宋" panose="02010600040101010101" pitchFamily="2" charset="-122"/>
            <a:ea typeface="华文中宋" panose="02010600040101010101" pitchFamily="2" charset="-122"/>
          </a:endParaRPr>
        </a:p>
        <a:p>
          <a:pPr lvl="0">
            <a:lnSpc>
              <a:spcPct val="100000"/>
            </a:lnSpc>
            <a:spcBef>
              <a:spcPct val="0"/>
            </a:spcBef>
            <a:spcAft>
              <a:spcPts val="0"/>
            </a:spcAft>
          </a:pPr>
          <a:r>
            <a:rPr lang="zh-CN" altLang="en-US" sz="2000" dirty="0">
              <a:solidFill>
                <a:schemeClr val="dk1"/>
              </a:solidFill>
              <a:latin typeface="微软雅黑" panose="020B0503020204020204" pitchFamily="34" charset="-122"/>
              <a:ea typeface="微软雅黑" panose="020B0503020204020204" pitchFamily="34" charset="-122"/>
            </a:rPr>
            <a:t>条件</a:t>
          </a:r>
          <a:endParaRPr lang="zh-CN" altLang="en-US" sz="2000" dirty="0">
            <a:solidFill>
              <a:schemeClr val="dk1"/>
            </a:solidFill>
            <a:latin typeface="华文中宋" panose="02010600040101010101" pitchFamily="2" charset="-122"/>
            <a:ea typeface="华文中宋" panose="02010600040101010101" pitchFamily="2" charset="-122"/>
          </a:endParaRPr>
        </a:p>
      </dsp:txBody>
      <dsp:txXfrm>
        <a:off x="2786509" y="3108907"/>
        <a:ext cx="1195734" cy="11957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652000" cy="2304415"/>
        <a:chOff x="0" y="0"/>
        <a:chExt cx="9652000" cy="2304415"/>
      </a:xfrm>
    </dsp:grpSpPr>
    <dsp:sp modelId="{D93D95E4-9E0B-455D-B055-F488458F03C4}">
      <dsp:nvSpPr>
        <dsp:cNvPr id="3" name="圆角矩形 2"/>
        <dsp:cNvSpPr/>
      </dsp:nvSpPr>
      <dsp:spPr bwMode="white">
        <a:xfrm>
          <a:off x="0" y="0"/>
          <a:ext cx="9652000" cy="565330"/>
        </a:xfrm>
        <a:prstGeom prst="roundRect">
          <a:avLst/>
        </a:prstGeom>
      </dsp:spPr>
      <dsp:style>
        <a:lnRef idx="2">
          <a:schemeClr val="accent6"/>
        </a:lnRef>
        <a:fillRef idx="1">
          <a:schemeClr val="lt1"/>
        </a:fillRef>
        <a:effectRef idx="0">
          <a:schemeClr val="accent6"/>
        </a:effectRef>
        <a:fontRef idx="minor">
          <a:schemeClr val="dk1"/>
        </a:fontRef>
      </dsp:style>
      <dsp:txBody>
        <a:bodyPr lIns="57150" tIns="57150" rIns="57150" bIns="5715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对安全阀进行检查和维修前，应当采取预防措施维持被保护设备的安全，尤其是设备在运行中</a:t>
          </a:r>
        </a:p>
      </dsp:txBody>
      <dsp:txXfrm>
        <a:off x="0" y="0"/>
        <a:ext cx="9652000" cy="565330"/>
      </dsp:txXfrm>
    </dsp:sp>
    <dsp:sp modelId="{B7AAA94A-3641-4909-BC35-1074BDFC55E0}">
      <dsp:nvSpPr>
        <dsp:cNvPr id="4" name="圆角矩形 3"/>
        <dsp:cNvSpPr/>
      </dsp:nvSpPr>
      <dsp:spPr bwMode="white">
        <a:xfrm>
          <a:off x="0" y="579695"/>
          <a:ext cx="9652000" cy="565330"/>
        </a:xfrm>
        <a:prstGeom prst="roundRect">
          <a:avLst/>
        </a:prstGeom>
      </dsp:spPr>
      <dsp:style>
        <a:lnRef idx="3">
          <a:schemeClr val="lt1"/>
        </a:lnRef>
        <a:fillRef idx="1">
          <a:schemeClr val="accent6"/>
        </a:fillRef>
        <a:effectRef idx="1">
          <a:schemeClr val="accent6"/>
        </a:effectRef>
        <a:fontRef idx="minor">
          <a:schemeClr val="lt1"/>
        </a:fontRef>
      </dsp:style>
      <dsp:txBody>
        <a:bodyPr lIns="57150" tIns="57150" rIns="57150" bIns="5715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每个从被保护设备上拆卸的安全阀，应当携带一个可以识别的标签，标明设备号、工位号、整定压力、最后一次试验日期</a:t>
          </a:r>
        </a:p>
      </dsp:txBody>
      <dsp:txXfrm>
        <a:off x="0" y="579695"/>
        <a:ext cx="9652000" cy="565330"/>
      </dsp:txXfrm>
    </dsp:sp>
    <dsp:sp modelId="{CDE2D20A-73B2-450D-9DC6-18EE5E43E846}">
      <dsp:nvSpPr>
        <dsp:cNvPr id="5" name="圆角矩形 4"/>
        <dsp:cNvSpPr/>
      </dsp:nvSpPr>
      <dsp:spPr bwMode="white">
        <a:xfrm>
          <a:off x="0" y="1159390"/>
          <a:ext cx="9652000" cy="565330"/>
        </a:xfrm>
        <a:prstGeom prst="roundRect">
          <a:avLst/>
        </a:prstGeom>
      </dsp:spPr>
      <dsp:style>
        <a:lnRef idx="2">
          <a:schemeClr val="accent6"/>
        </a:lnRef>
        <a:fillRef idx="1">
          <a:schemeClr val="lt1"/>
        </a:fillRef>
        <a:effectRef idx="0">
          <a:schemeClr val="accent6"/>
        </a:effectRef>
        <a:fontRef idx="minor">
          <a:schemeClr val="dk1"/>
        </a:fontRef>
      </dsp:style>
      <dsp:txBody>
        <a:bodyPr lIns="57150" tIns="57150" rIns="57150" bIns="5715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离线检查前，应当获得每台安全阀自从上次检查后在线运行期间的操作记录</a:t>
          </a:r>
        </a:p>
      </dsp:txBody>
      <dsp:txXfrm>
        <a:off x="0" y="1159390"/>
        <a:ext cx="9652000" cy="565330"/>
      </dsp:txXfrm>
    </dsp:sp>
    <dsp:sp modelId="{F0B11719-4E63-4FA4-AB2B-1B9AA584301A}">
      <dsp:nvSpPr>
        <dsp:cNvPr id="6" name="圆角矩形 5"/>
        <dsp:cNvSpPr/>
      </dsp:nvSpPr>
      <dsp:spPr bwMode="white">
        <a:xfrm>
          <a:off x="0" y="1739085"/>
          <a:ext cx="9652000" cy="565330"/>
        </a:xfrm>
        <a:prstGeom prst="roundRect">
          <a:avLst/>
        </a:prstGeom>
      </dsp:spPr>
      <dsp:style>
        <a:lnRef idx="3">
          <a:schemeClr val="lt1"/>
        </a:lnRef>
        <a:fillRef idx="1">
          <a:schemeClr val="accent6"/>
        </a:fillRef>
        <a:effectRef idx="1">
          <a:schemeClr val="accent6"/>
        </a:effectRef>
        <a:fontRef idx="minor">
          <a:schemeClr val="lt1"/>
        </a:fontRef>
      </dsp:style>
      <dsp:txBody>
        <a:bodyPr lIns="57150" tIns="57150" rIns="57150" bIns="5715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ts val="1800"/>
            </a:lnSpc>
            <a:spcBef>
              <a:spcPts val="0"/>
            </a:spcBef>
            <a:spcAft>
              <a:spcPts val="0"/>
            </a:spcAft>
          </a:pPr>
          <a:r>
            <a:rPr lang="zh-CN" altLang="en-US" sz="1500" dirty="0">
              <a:latin typeface="微软雅黑" panose="020B0503020204020204" pitchFamily="34" charset="-122"/>
              <a:ea typeface="微软雅黑" panose="020B0503020204020204" pitchFamily="34" charset="-122"/>
            </a:rPr>
            <a:t>安全阀拆下时，应做好计划尽量减少离线持续时间。并且在工艺管线上采取相应的安全措施</a:t>
          </a:r>
        </a:p>
      </dsp:txBody>
      <dsp:txXfrm>
        <a:off x="0" y="1739085"/>
        <a:ext cx="9652000" cy="56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47830" cy="4064000"/>
        <a:chOff x="0" y="0"/>
        <a:chExt cx="6847830" cy="4064000"/>
      </a:xfrm>
    </dsp:grpSpPr>
    <dsp:sp modelId="{7044903C-A7E3-4868-BECE-0B45B9190E2D}">
      <dsp:nvSpPr>
        <dsp:cNvPr id="3" name="燕尾形 2"/>
        <dsp:cNvSpPr/>
      </dsp:nvSpPr>
      <dsp:spPr bwMode="white">
        <a:xfrm>
          <a:off x="1875135" y="0"/>
          <a:ext cx="3097561" cy="1239024"/>
        </a:xfrm>
        <a:prstGeom prst="chevron">
          <a:avLst/>
        </a:prstGeom>
        <a:solidFill>
          <a:schemeClr val="bg1">
            <a:lumMod val="75000"/>
          </a:schemeClr>
        </a:solidFill>
      </dsp:spPr>
      <dsp:style>
        <a:lnRef idx="2">
          <a:schemeClr val="lt1"/>
        </a:lnRef>
        <a:fillRef idx="1">
          <a:schemeClr val="accent1"/>
        </a:fillRef>
        <a:effectRef idx="0">
          <a:scrgbClr r="0" g="0" b="0"/>
        </a:effectRef>
        <a:fontRef idx="minor">
          <a:schemeClr val="lt1"/>
        </a:fontRef>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i="0" dirty="0">
              <a:solidFill>
                <a:schemeClr val="tx1"/>
              </a:solidFill>
              <a:latin typeface="+mn-ea"/>
              <a:ea typeface="+mn-ea"/>
            </a:rPr>
            <a:t>在施工前未将拟进行的特种设备安装、改造、维修情况书面告知直辖市或者设区的市的特种设备安全监督管理部门即行施工的</a:t>
          </a:r>
          <a:endParaRPr lang="zh-CN" altLang="en-US" sz="1600" dirty="0">
            <a:solidFill>
              <a:schemeClr val="tx1"/>
            </a:solidFill>
            <a:latin typeface="+mn-ea"/>
            <a:ea typeface="+mn-ea"/>
          </a:endParaRPr>
        </a:p>
      </dsp:txBody>
      <dsp:txXfrm>
        <a:off x="1875135" y="0"/>
        <a:ext cx="3097561" cy="1239024"/>
      </dsp:txXfrm>
    </dsp:sp>
    <dsp:sp modelId="{2EBA7E68-4D4D-4D95-9B0F-814C285F9754}">
      <dsp:nvSpPr>
        <dsp:cNvPr id="4" name="燕尾形 3"/>
        <dsp:cNvSpPr/>
      </dsp:nvSpPr>
      <dsp:spPr bwMode="white">
        <a:xfrm>
          <a:off x="1879151" y="1457303"/>
          <a:ext cx="3097561" cy="1239024"/>
        </a:xfrm>
        <a:prstGeom prst="chevron">
          <a:avLst/>
        </a:prstGeom>
        <a:solidFill>
          <a:schemeClr val="bg1">
            <a:lumMod val="75000"/>
          </a:schemeClr>
        </a:solidFill>
      </dsp:spPr>
      <dsp:style>
        <a:lnRef idx="2">
          <a:schemeClr val="lt1"/>
        </a:lnRef>
        <a:fillRef idx="1">
          <a:schemeClr val="accent1"/>
        </a:fillRef>
        <a:effectRef idx="0">
          <a:scrgbClr r="0" g="0" b="0"/>
        </a:effectRef>
        <a:fontRef idx="minor">
          <a:schemeClr val="lt1"/>
        </a:fontRef>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i="0" dirty="0">
              <a:solidFill>
                <a:schemeClr val="tx1"/>
              </a:solidFill>
              <a:latin typeface="+mn-ea"/>
              <a:ea typeface="+mn-ea"/>
            </a:rPr>
            <a:t>在验收后</a:t>
          </a:r>
          <a:r>
            <a:rPr lang="en-US" altLang="zh-CN" sz="1600" b="0" i="0" dirty="0">
              <a:solidFill>
                <a:schemeClr val="tx1"/>
              </a:solidFill>
              <a:latin typeface="+mn-ea"/>
              <a:ea typeface="+mn-ea"/>
            </a:rPr>
            <a:t>30</a:t>
          </a:r>
          <a:r>
            <a:rPr lang="zh-CN" altLang="en-US" sz="1600" b="0" i="0" dirty="0">
              <a:solidFill>
                <a:schemeClr val="tx1"/>
              </a:solidFill>
              <a:latin typeface="+mn-ea"/>
              <a:ea typeface="+mn-ea"/>
            </a:rPr>
            <a:t>日内未将有关技术资料移交锅炉、压力容器、电梯、起重机械、客运索道、大型游乐设施的使用单位的</a:t>
          </a:r>
          <a:endParaRPr lang="zh-CN" altLang="en-US" sz="1600" dirty="0">
            <a:solidFill>
              <a:schemeClr val="tx1"/>
            </a:solidFill>
            <a:latin typeface="+mn-ea"/>
            <a:ea typeface="+mn-ea"/>
          </a:endParaRPr>
        </a:p>
      </dsp:txBody>
      <dsp:txXfrm>
        <a:off x="1879151" y="1457303"/>
        <a:ext cx="3097561" cy="1239024"/>
      </dsp:txXfrm>
    </dsp:sp>
    <dsp:sp modelId="{1BC661F5-009E-4D7F-9253-3FD1CE895352}">
      <dsp:nvSpPr>
        <dsp:cNvPr id="5" name="燕尾形 4"/>
        <dsp:cNvSpPr/>
      </dsp:nvSpPr>
      <dsp:spPr bwMode="white">
        <a:xfrm>
          <a:off x="1875135" y="2824976"/>
          <a:ext cx="3097561" cy="1239024"/>
        </a:xfrm>
        <a:prstGeom prst="chevron">
          <a:avLst/>
        </a:prstGeom>
        <a:solidFill>
          <a:schemeClr val="bg1">
            <a:lumMod val="75000"/>
          </a:schemeClr>
        </a:solidFill>
        <a:ln>
          <a:solidFill>
            <a:schemeClr val="bg1"/>
          </a:solidFill>
        </a:ln>
      </dsp:spPr>
      <dsp:style>
        <a:lnRef idx="2">
          <a:schemeClr val="lt1"/>
        </a:lnRef>
        <a:fillRef idx="1">
          <a:schemeClr val="accent1"/>
        </a:fillRef>
        <a:effectRef idx="0">
          <a:scrgbClr r="0" g="0" b="0"/>
        </a:effectRef>
        <a:fontRef idx="minor">
          <a:schemeClr val="lt1"/>
        </a:fontRef>
      </dsp:style>
      <dsp:txBody>
        <a:bodyPr lIns="20320" tIns="10160" rIns="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600" b="0" i="0" dirty="0">
              <a:solidFill>
                <a:schemeClr val="tx1"/>
              </a:solidFill>
              <a:latin typeface="+mn-ea"/>
              <a:ea typeface="+mn-ea"/>
            </a:rPr>
            <a:t>未经国务院特种设备安全监督管理部门核准的检验检测机构按照安全技术规范的要求进行监督检验的</a:t>
          </a:r>
          <a:endParaRPr lang="zh-CN" altLang="en-US" sz="1600" dirty="0">
            <a:solidFill>
              <a:schemeClr val="tx1"/>
            </a:solidFill>
            <a:latin typeface="+mn-ea"/>
            <a:ea typeface="+mn-ea"/>
          </a:endParaRPr>
        </a:p>
      </dsp:txBody>
      <dsp:txXfrm>
        <a:off x="1875135" y="2824976"/>
        <a:ext cx="3097561" cy="1239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158758" cy="3240360"/>
        <a:chOff x="0" y="0"/>
        <a:chExt cx="5158758" cy="3240360"/>
      </a:xfrm>
    </dsp:grpSpPr>
    <dsp:sp modelId="{99ED1C77-4C9B-4128-8FA3-B09F070CBA12}">
      <dsp:nvSpPr>
        <dsp:cNvPr id="3" name="椭圆 2"/>
        <dsp:cNvSpPr/>
      </dsp:nvSpPr>
      <dsp:spPr bwMode="white">
        <a:xfrm>
          <a:off x="675809" y="0"/>
          <a:ext cx="1181578" cy="1181578"/>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t>产品铭牌</a:t>
          </a:r>
        </a:p>
      </dsp:txBody>
      <dsp:txXfrm>
        <a:off x="675809" y="0"/>
        <a:ext cx="1181578" cy="1181578"/>
      </dsp:txXfrm>
    </dsp:sp>
    <dsp:sp modelId="{73EB53AF-B314-4EFE-9FDD-7ED3DD38AA8C}">
      <dsp:nvSpPr>
        <dsp:cNvPr id="4" name="加号 3"/>
        <dsp:cNvSpPr/>
      </dsp:nvSpPr>
      <dsp:spPr bwMode="white">
        <a:xfrm>
          <a:off x="923941" y="1277522"/>
          <a:ext cx="685315" cy="685315"/>
        </a:xfrm>
        <a:prstGeom prst="mathPlus">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200"/>
        </a:p>
      </dsp:txBody>
      <dsp:txXfrm>
        <a:off x="923941" y="1277522"/>
        <a:ext cx="685315" cy="685315"/>
      </dsp:txXfrm>
    </dsp:sp>
    <dsp:sp modelId="{A047DB28-76A7-48EF-B6EC-FB0B9AF8B4C9}">
      <dsp:nvSpPr>
        <dsp:cNvPr id="5" name="椭圆 4"/>
        <dsp:cNvSpPr/>
      </dsp:nvSpPr>
      <dsp:spPr bwMode="white">
        <a:xfrm>
          <a:off x="675809" y="2058782"/>
          <a:ext cx="1181578" cy="1181578"/>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a:latin typeface="微软雅黑" panose="020B0503020204020204" pitchFamily="34" charset="-122"/>
              <a:ea typeface="微软雅黑" panose="020B0503020204020204" pitchFamily="34" charset="-122"/>
            </a:rPr>
            <a:t>安全警示标志及其说明</a:t>
          </a:r>
          <a:endParaRPr lang="zh-CN" altLang="en-US" sz="1200" b="1" dirty="0"/>
        </a:p>
      </dsp:txBody>
      <dsp:txXfrm>
        <a:off x="675809" y="2058782"/>
        <a:ext cx="1181578" cy="1181578"/>
      </dsp:txXfrm>
    </dsp:sp>
    <dsp:sp modelId="{6CA53954-D3D3-44B4-80AD-C994F220C63F}">
      <dsp:nvSpPr>
        <dsp:cNvPr id="6" name="右箭头 5"/>
        <dsp:cNvSpPr/>
      </dsp:nvSpPr>
      <dsp:spPr bwMode="white">
        <a:xfrm rot="67002">
          <a:off x="2182735" y="1425419"/>
          <a:ext cx="734060" cy="439547"/>
        </a:xfrm>
        <a:prstGeom prst="rightArrow">
          <a:avLst>
            <a:gd name="adj1" fmla="val 60000"/>
            <a:gd name="adj2" fmla="val 50000"/>
          </a:avLst>
        </a:prstGeom>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Xfrm rot="67002">
        <a:off x="2182735" y="1425419"/>
        <a:ext cx="734060" cy="439547"/>
      </dsp:txXfrm>
    </dsp:sp>
    <dsp:sp modelId="{FB1D694B-C7BD-4FF4-9E43-B040F9244459}">
      <dsp:nvSpPr>
        <dsp:cNvPr id="8" name="椭圆 7"/>
        <dsp:cNvSpPr/>
      </dsp:nvSpPr>
      <dsp:spPr bwMode="white">
        <a:xfrm>
          <a:off x="3242143" y="750716"/>
          <a:ext cx="1916614" cy="1853305"/>
        </a:xfrm>
        <a:prstGeom prst="ellipse">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t>完整资料</a:t>
          </a:r>
        </a:p>
      </dsp:txBody>
      <dsp:txXfrm>
        <a:off x="3242143" y="750716"/>
        <a:ext cx="1916614" cy="1853305"/>
      </dsp:txXfrm>
    </dsp:sp>
    <dsp:sp modelId="{E8D3D243-10F9-463E-9B88-44593577E47E}">
      <dsp:nvSpPr>
        <dsp:cNvPr id="7" name="右箭头 6"/>
        <dsp:cNvSpPr/>
      </dsp:nvSpPr>
      <dsp:spPr bwMode="white">
        <a:xfrm rot="67002">
          <a:off x="2182735" y="1425419"/>
          <a:ext cx="734060" cy="439547"/>
        </a:xfrm>
        <a:prstGeom prst="rightArrow">
          <a:avLst>
            <a:gd name="adj1" fmla="val 60000"/>
            <a:gd name="adj2" fmla="val 50000"/>
          </a:avLst>
        </a:prstGeom>
        <a:noFill/>
        <a:ln>
          <a:noFill/>
        </a:ln>
        <a:sp3d z="-80000" prstMaterial="plastic">
          <a:bevelT w="50800" h="50800"/>
          <a:bevelB w="25400" h="25400" prst="angle"/>
        </a:sp3d>
      </dsp:spPr>
      <dsp:style>
        <a:lnRef idx="0">
          <a:schemeClr val="accent1">
            <a:tint val="60000"/>
          </a:schemeClr>
        </a:lnRef>
        <a:fillRef idx="3">
          <a:schemeClr val="accent1">
            <a:tint val="60000"/>
          </a:schemeClr>
        </a:fillRef>
        <a:effectRef idx="2">
          <a:scrgbClr r="0" g="0" b="0"/>
        </a:effectRef>
        <a:fontRef idx="minor">
          <a:schemeClr val="lt1"/>
        </a:fontRef>
      </dsp:style>
      <dsp:txBody>
        <a:bodyPr lIns="0" tIns="0" rIns="0" bIns="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dsp:txBody>
      <dsp:txXfrm rot="67002">
        <a:off x="2182735" y="1425419"/>
        <a:ext cx="734060" cy="439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29454" cy="2679077"/>
        <a:chOff x="0" y="0"/>
        <a:chExt cx="3529454" cy="2679077"/>
      </a:xfrm>
    </dsp:grpSpPr>
    <dsp:sp modelId="{D2A16B6F-DC66-4B02-81B7-7A900A5B88D9}">
      <dsp:nvSpPr>
        <dsp:cNvPr id="3" name="圆角矩形 2"/>
        <dsp:cNvSpPr/>
      </dsp:nvSpPr>
      <dsp:spPr bwMode="white">
        <a:xfrm>
          <a:off x="0" y="0"/>
          <a:ext cx="3529454" cy="623041"/>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设计文件</a:t>
          </a:r>
          <a:endParaRPr lang="zh-CN" altLang="en-US" sz="1600" b="1" dirty="0"/>
        </a:p>
      </dsp:txBody>
      <dsp:txXfrm>
        <a:off x="0" y="0"/>
        <a:ext cx="3529454" cy="623041"/>
      </dsp:txXfrm>
    </dsp:sp>
    <dsp:sp modelId="{2F7EB366-DBA5-4E0E-A24C-DC2E09E0B470}">
      <dsp:nvSpPr>
        <dsp:cNvPr id="4" name="圆角矩形 3"/>
        <dsp:cNvSpPr/>
      </dsp:nvSpPr>
      <dsp:spPr bwMode="white">
        <a:xfrm>
          <a:off x="62304" y="62304"/>
          <a:ext cx="705891" cy="498433"/>
        </a:xfrm>
        <a:prstGeom prst="roundRect">
          <a:avLst>
            <a:gd name="adj" fmla="val 10000"/>
          </a:avLst>
        </a:prstGeom>
      </dsp:spPr>
      <dsp:style>
        <a:lnRef idx="2">
          <a:schemeClr val="lt1"/>
        </a:lnRef>
        <a:fillRef idx="1">
          <a:schemeClr val="accent2">
            <a:tint val="50000"/>
          </a:schemeClr>
        </a:fillRef>
        <a:effectRef idx="0">
          <a:scrgbClr r="0" g="0" b="0"/>
        </a:effectRef>
        <a:fontRef idx="minor"/>
      </dsp:style>
      <dsp:txXfrm>
        <a:off x="62304" y="62304"/>
        <a:ext cx="705891" cy="498433"/>
      </dsp:txXfrm>
    </dsp:sp>
    <dsp:sp modelId="{8CFABD35-4A33-4B79-A4E9-EB48181E6D63}">
      <dsp:nvSpPr>
        <dsp:cNvPr id="5" name="圆角矩形 4"/>
        <dsp:cNvSpPr/>
      </dsp:nvSpPr>
      <dsp:spPr bwMode="white">
        <a:xfrm>
          <a:off x="0" y="685345"/>
          <a:ext cx="3529454" cy="623041"/>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产品质量合格证明</a:t>
          </a:r>
          <a:endParaRPr lang="zh-CN" altLang="en-US" sz="1600" b="1" dirty="0"/>
        </a:p>
      </dsp:txBody>
      <dsp:txXfrm>
        <a:off x="0" y="685345"/>
        <a:ext cx="3529454" cy="623041"/>
      </dsp:txXfrm>
    </dsp:sp>
    <dsp:sp modelId="{4816E3E1-F564-48AC-8F16-F5BD27BC1EE6}">
      <dsp:nvSpPr>
        <dsp:cNvPr id="6" name="圆角矩形 5"/>
        <dsp:cNvSpPr/>
      </dsp:nvSpPr>
      <dsp:spPr bwMode="white">
        <a:xfrm>
          <a:off x="62304" y="747649"/>
          <a:ext cx="705891" cy="498433"/>
        </a:xfrm>
        <a:prstGeom prst="roundRect">
          <a:avLst>
            <a:gd name="adj" fmla="val 10000"/>
          </a:avLst>
        </a:prstGeom>
      </dsp:spPr>
      <dsp:style>
        <a:lnRef idx="2">
          <a:schemeClr val="lt1"/>
        </a:lnRef>
        <a:fillRef idx="1">
          <a:schemeClr val="accent3">
            <a:tint val="50000"/>
          </a:schemeClr>
        </a:fillRef>
        <a:effectRef idx="0">
          <a:scrgbClr r="0" g="0" b="0"/>
        </a:effectRef>
        <a:fontRef idx="minor"/>
      </dsp:style>
      <dsp:txXfrm>
        <a:off x="62304" y="747649"/>
        <a:ext cx="705891" cy="498433"/>
      </dsp:txXfrm>
    </dsp:sp>
    <dsp:sp modelId="{80EDF3C4-1BA8-4698-BCB0-DDC989A1C800}">
      <dsp:nvSpPr>
        <dsp:cNvPr id="7" name="圆角矩形 6"/>
        <dsp:cNvSpPr/>
      </dsp:nvSpPr>
      <dsp:spPr bwMode="white">
        <a:xfrm>
          <a:off x="0" y="1370690"/>
          <a:ext cx="3529454" cy="623041"/>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安装及使用维护保养说明</a:t>
          </a:r>
          <a:endParaRPr lang="zh-CN" altLang="en-US" sz="1600" b="1" dirty="0"/>
        </a:p>
      </dsp:txBody>
      <dsp:txXfrm>
        <a:off x="0" y="1370690"/>
        <a:ext cx="3529454" cy="623041"/>
      </dsp:txXfrm>
    </dsp:sp>
    <dsp:sp modelId="{7A2E60D8-42FF-4704-B1D0-62693E349436}">
      <dsp:nvSpPr>
        <dsp:cNvPr id="8" name="圆角矩形 7"/>
        <dsp:cNvSpPr/>
      </dsp:nvSpPr>
      <dsp:spPr bwMode="white">
        <a:xfrm>
          <a:off x="62304" y="1432995"/>
          <a:ext cx="705891" cy="498433"/>
        </a:xfrm>
        <a:prstGeom prst="roundRect">
          <a:avLst>
            <a:gd name="adj" fmla="val 10000"/>
          </a:avLst>
        </a:prstGeom>
      </dsp:spPr>
      <dsp:style>
        <a:lnRef idx="2">
          <a:schemeClr val="lt1"/>
        </a:lnRef>
        <a:fillRef idx="1">
          <a:schemeClr val="accent4">
            <a:tint val="50000"/>
          </a:schemeClr>
        </a:fillRef>
        <a:effectRef idx="0">
          <a:scrgbClr r="0" g="0" b="0"/>
        </a:effectRef>
        <a:fontRef idx="minor"/>
      </dsp:style>
      <dsp:txXfrm>
        <a:off x="62304" y="1432995"/>
        <a:ext cx="705891" cy="498433"/>
      </dsp:txXfrm>
    </dsp:sp>
    <dsp:sp modelId="{87DFD49F-F84D-4FBD-84EF-2E75D6159F63}">
      <dsp:nvSpPr>
        <dsp:cNvPr id="9" name="圆角矩形 8"/>
        <dsp:cNvSpPr/>
      </dsp:nvSpPr>
      <dsp:spPr bwMode="white">
        <a:xfrm>
          <a:off x="0" y="2056036"/>
          <a:ext cx="3529454" cy="623041"/>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监督检验证明</a:t>
          </a:r>
          <a:endParaRPr lang="zh-CN" altLang="en-US" sz="1600" b="1" dirty="0"/>
        </a:p>
      </dsp:txBody>
      <dsp:txXfrm>
        <a:off x="0" y="2056036"/>
        <a:ext cx="3529454" cy="623041"/>
      </dsp:txXfrm>
    </dsp:sp>
    <dsp:sp modelId="{7B32DF29-2D5F-4D64-AC3B-72BD25F53098}">
      <dsp:nvSpPr>
        <dsp:cNvPr id="10" name="圆角矩形 9"/>
        <dsp:cNvSpPr/>
      </dsp:nvSpPr>
      <dsp:spPr bwMode="white">
        <a:xfrm>
          <a:off x="62304" y="2118340"/>
          <a:ext cx="705891" cy="498433"/>
        </a:xfrm>
        <a:prstGeom prst="roundRect">
          <a:avLst>
            <a:gd name="adj" fmla="val 10000"/>
          </a:avLst>
        </a:prstGeom>
      </dsp:spPr>
      <dsp:style>
        <a:lnRef idx="2">
          <a:schemeClr val="lt1"/>
        </a:lnRef>
        <a:fillRef idx="1">
          <a:schemeClr val="accent5">
            <a:tint val="50000"/>
          </a:schemeClr>
        </a:fillRef>
        <a:effectRef idx="0">
          <a:scrgbClr r="0" g="0" b="0"/>
        </a:effectRef>
        <a:fontRef idx="minor"/>
      </dsp:style>
      <dsp:txXfrm>
        <a:off x="62304" y="2118340"/>
        <a:ext cx="705891" cy="498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97726" cy="5097748"/>
        <a:chOff x="0" y="0"/>
        <a:chExt cx="7497726" cy="5097748"/>
      </a:xfrm>
    </dsp:grpSpPr>
    <dsp:sp modelId="{92782591-20F4-490D-A454-CE652CB69655}">
      <dsp:nvSpPr>
        <dsp:cNvPr id="3" name="椭圆 2"/>
        <dsp:cNvSpPr/>
      </dsp:nvSpPr>
      <dsp:spPr bwMode="white">
        <a:xfrm>
          <a:off x="3204968" y="2067316"/>
          <a:ext cx="1087790" cy="1087790"/>
        </a:xfrm>
        <a:prstGeom prst="ellipse">
          <a:avLst/>
        </a:prstGeom>
      </dsp:spPr>
      <dsp:style>
        <a:lnRef idx="0">
          <a:schemeClr val="lt1"/>
        </a:lnRef>
        <a:fillRef idx="3">
          <a:schemeClr val="accent4"/>
        </a:fillRef>
        <a:effectRef idx="3">
          <a:scrgbClr r="0" g="0" b="0"/>
        </a:effectRef>
        <a:fontRef idx="minor">
          <a:schemeClr val="lt1"/>
        </a:fontRef>
      </dsp:style>
      <dsp:txBody>
        <a:bodyPr lIns="25400" tIns="25400" rIns="25400" bIns="254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bg1"/>
              </a:solidFill>
            </a:rPr>
            <a:t>使用单位责任</a:t>
          </a:r>
        </a:p>
      </dsp:txBody>
      <dsp:txXfrm>
        <a:off x="3204968" y="2067316"/>
        <a:ext cx="1087790" cy="1087790"/>
      </dsp:txXfrm>
    </dsp:sp>
    <dsp:sp modelId="{E978F134-77DF-49CB-93D5-8410E5010F2C}">
      <dsp:nvSpPr>
        <dsp:cNvPr id="4" name="右箭头 3"/>
        <dsp:cNvSpPr/>
      </dsp:nvSpPr>
      <dsp:spPr bwMode="white">
        <a:xfrm rot="16199999">
          <a:off x="3489289" y="1392629"/>
          <a:ext cx="519149" cy="369849"/>
        </a:xfrm>
        <a:prstGeom prst="rightArrow">
          <a:avLst>
            <a:gd name="adj1" fmla="val 60000"/>
            <a:gd name="adj2" fmla="val 50000"/>
          </a:avLst>
        </a:prstGeom>
        <a:solidFill>
          <a:srgbClr val="FF99CC"/>
        </a:solidFill>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16199999">
        <a:off x="3489289" y="1392629"/>
        <a:ext cx="519149" cy="369849"/>
      </dsp:txXfrm>
    </dsp:sp>
    <dsp:sp modelId="{2FD142F4-B5D1-4E7A-A452-11FE486559BD}">
      <dsp:nvSpPr>
        <dsp:cNvPr id="5" name="椭圆 4"/>
        <dsp:cNvSpPr/>
      </dsp:nvSpPr>
      <dsp:spPr bwMode="white">
        <a:xfrm>
          <a:off x="3204968" y="0"/>
          <a:ext cx="1087790" cy="1087790"/>
        </a:xfrm>
        <a:prstGeom prst="ellipse">
          <a:avLst/>
        </a:prstGeom>
        <a:solidFill>
          <a:srgbClr val="FF99CC"/>
        </a:solidFill>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rPr>
            <a:t>使用登记</a:t>
          </a:r>
        </a:p>
      </dsp:txBody>
      <dsp:txXfrm>
        <a:off x="3204968" y="0"/>
        <a:ext cx="1087790" cy="1087790"/>
      </dsp:txXfrm>
    </dsp:sp>
    <dsp:sp modelId="{11016948-5DD6-497A-8806-E644EC9C88F1}">
      <dsp:nvSpPr>
        <dsp:cNvPr id="6" name="右箭头 5"/>
        <dsp:cNvSpPr/>
      </dsp:nvSpPr>
      <dsp:spPr bwMode="white">
        <a:xfrm rot="-3000000">
          <a:off x="4153711" y="1634459"/>
          <a:ext cx="519149" cy="369849"/>
        </a:xfrm>
        <a:prstGeom prst="rightArrow">
          <a:avLst>
            <a:gd name="adj1" fmla="val 60000"/>
            <a:gd name="adj2" fmla="val 50000"/>
          </a:avLst>
        </a:prstGeom>
        <a:solidFill>
          <a:srgbClr val="CC99FF"/>
        </a:solidFill>
      </dsp:spPr>
      <dsp:style>
        <a:lnRef idx="0">
          <a:schemeClr val="lt1"/>
        </a:lnRef>
        <a:fillRef idx="3">
          <a:schemeClr val="accent5">
            <a:hueOff val="-1237500"/>
            <a:satOff val="5000"/>
            <a:lumOff val="1078"/>
            <a:alpha val="100000"/>
          </a:schemeClr>
        </a:fillRef>
        <a:effectRef idx="3">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3000000">
        <a:off x="4153711" y="1634459"/>
        <a:ext cx="519149" cy="369849"/>
      </dsp:txXfrm>
    </dsp:sp>
    <dsp:sp modelId="{70F5F59C-DB14-430D-9AC9-8B6ACB592FD3}">
      <dsp:nvSpPr>
        <dsp:cNvPr id="7" name="椭圆 6"/>
        <dsp:cNvSpPr/>
      </dsp:nvSpPr>
      <dsp:spPr bwMode="white">
        <a:xfrm>
          <a:off x="4533813" y="483660"/>
          <a:ext cx="1087790" cy="1087790"/>
        </a:xfrm>
        <a:prstGeom prst="ellipse">
          <a:avLst/>
        </a:prstGeom>
        <a:solidFill>
          <a:srgbClr val="CC99FF"/>
        </a:solidFill>
      </dsp:spPr>
      <dsp:style>
        <a:lnRef idx="0">
          <a:schemeClr val="lt1"/>
        </a:lnRef>
        <a:fillRef idx="3">
          <a:schemeClr val="accent5">
            <a:hueOff val="-1237500"/>
            <a:satOff val="5000"/>
            <a:lumOff val="1078"/>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rPr>
            <a:t>建立档案</a:t>
          </a:r>
        </a:p>
      </dsp:txBody>
      <dsp:txXfrm>
        <a:off x="4533813" y="483660"/>
        <a:ext cx="1087790" cy="1087790"/>
      </dsp:txXfrm>
    </dsp:sp>
    <dsp:sp modelId="{51D760E1-997A-40E0-B125-9CA83AC4562B}">
      <dsp:nvSpPr>
        <dsp:cNvPr id="8" name="右箭头 7"/>
        <dsp:cNvSpPr/>
      </dsp:nvSpPr>
      <dsp:spPr bwMode="white">
        <a:xfrm rot="-599999">
          <a:off x="4507243" y="2246794"/>
          <a:ext cx="519149" cy="369849"/>
        </a:xfrm>
        <a:prstGeom prst="rightArrow">
          <a:avLst>
            <a:gd name="adj1" fmla="val 60000"/>
            <a:gd name="adj2" fmla="val 50000"/>
          </a:avLst>
        </a:prstGeom>
        <a:solidFill>
          <a:srgbClr val="33CCCC"/>
        </a:solidFill>
      </dsp:spPr>
      <dsp:style>
        <a:lnRef idx="0">
          <a:schemeClr val="lt1"/>
        </a:lnRef>
        <a:fillRef idx="3">
          <a:schemeClr val="accent5">
            <a:hueOff val="-2475000"/>
            <a:satOff val="10000"/>
            <a:lumOff val="2157"/>
            <a:alpha val="100000"/>
          </a:schemeClr>
        </a:fillRef>
        <a:effectRef idx="3">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599999">
        <a:off x="4507243" y="2246794"/>
        <a:ext cx="519149" cy="369849"/>
      </dsp:txXfrm>
    </dsp:sp>
    <dsp:sp modelId="{82276D02-903D-423E-933B-A6AF6B96239A}">
      <dsp:nvSpPr>
        <dsp:cNvPr id="9" name="椭圆 8"/>
        <dsp:cNvSpPr/>
      </dsp:nvSpPr>
      <dsp:spPr bwMode="white">
        <a:xfrm>
          <a:off x="5240877" y="1708330"/>
          <a:ext cx="1087790" cy="1087790"/>
        </a:xfrm>
        <a:prstGeom prst="ellipse">
          <a:avLst/>
        </a:prstGeom>
        <a:solidFill>
          <a:srgbClr val="33CCCC"/>
        </a:solidFill>
      </dsp:spPr>
      <dsp:style>
        <a:lnRef idx="0">
          <a:schemeClr val="lt1"/>
        </a:lnRef>
        <a:fillRef idx="3">
          <a:schemeClr val="accent5">
            <a:hueOff val="-2475000"/>
            <a:satOff val="10000"/>
            <a:lumOff val="2157"/>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rPr>
            <a:t>日常维护</a:t>
          </a:r>
        </a:p>
      </dsp:txBody>
      <dsp:txXfrm>
        <a:off x="5240877" y="1708330"/>
        <a:ext cx="1087790" cy="1087790"/>
      </dsp:txXfrm>
    </dsp:sp>
    <dsp:sp modelId="{F0DF5943-A2D0-4BB9-9D1D-75396ED68F0C}">
      <dsp:nvSpPr>
        <dsp:cNvPr id="10" name="右箭头 9"/>
        <dsp:cNvSpPr/>
      </dsp:nvSpPr>
      <dsp:spPr bwMode="white">
        <a:xfrm rot="1800000">
          <a:off x="4384463" y="2943116"/>
          <a:ext cx="519149" cy="369849"/>
        </a:xfrm>
        <a:prstGeom prst="rightArrow">
          <a:avLst>
            <a:gd name="adj1" fmla="val 60000"/>
            <a:gd name="adj2" fmla="val 50000"/>
          </a:avLst>
        </a:prstGeom>
        <a:solidFill>
          <a:srgbClr val="00FFFF"/>
        </a:solidFill>
      </dsp:spPr>
      <dsp:style>
        <a:lnRef idx="0">
          <a:schemeClr val="lt1"/>
        </a:lnRef>
        <a:fillRef idx="3">
          <a:schemeClr val="accent5">
            <a:hueOff val="-3712500"/>
            <a:satOff val="15000"/>
            <a:lumOff val="3235"/>
            <a:alpha val="100000"/>
          </a:schemeClr>
        </a:fillRef>
        <a:effectRef idx="3">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1800000">
        <a:off x="4384463" y="2943116"/>
        <a:ext cx="519149" cy="369849"/>
      </dsp:txXfrm>
    </dsp:sp>
    <dsp:sp modelId="{8A6CE912-7E8E-48A9-9028-524BA5905022}">
      <dsp:nvSpPr>
        <dsp:cNvPr id="11" name="椭圆 10"/>
        <dsp:cNvSpPr/>
      </dsp:nvSpPr>
      <dsp:spPr bwMode="white">
        <a:xfrm>
          <a:off x="4995316" y="3100974"/>
          <a:ext cx="1087790" cy="1087790"/>
        </a:xfrm>
        <a:prstGeom prst="ellipse">
          <a:avLst/>
        </a:prstGeom>
        <a:solidFill>
          <a:srgbClr val="00FFFF"/>
        </a:solidFill>
      </dsp:spPr>
      <dsp:style>
        <a:lnRef idx="0">
          <a:schemeClr val="lt1"/>
        </a:lnRef>
        <a:fillRef idx="3">
          <a:schemeClr val="accent5">
            <a:hueOff val="-3712500"/>
            <a:satOff val="15000"/>
            <a:lumOff val="3235"/>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a:solidFill>
                <a:schemeClr val="tx1"/>
              </a:solidFill>
            </a:rPr>
            <a:t>定期校验</a:t>
          </a:r>
          <a:endParaRPr lang="zh-CN" altLang="en-US" sz="1400" b="1" dirty="0">
            <a:solidFill>
              <a:schemeClr val="tx1"/>
            </a:solidFill>
          </a:endParaRPr>
        </a:p>
      </dsp:txBody>
      <dsp:txXfrm>
        <a:off x="4995316" y="3100974"/>
        <a:ext cx="1087790" cy="1087790"/>
      </dsp:txXfrm>
    </dsp:sp>
    <dsp:sp modelId="{99C980E6-4426-40B7-9B78-42D29EF6E678}">
      <dsp:nvSpPr>
        <dsp:cNvPr id="12" name="右箭头 11"/>
        <dsp:cNvSpPr/>
      </dsp:nvSpPr>
      <dsp:spPr bwMode="white">
        <a:xfrm rot="4200000">
          <a:off x="3842821" y="3397608"/>
          <a:ext cx="519149" cy="369849"/>
        </a:xfrm>
        <a:prstGeom prst="rightArrow">
          <a:avLst>
            <a:gd name="adj1" fmla="val 60000"/>
            <a:gd name="adj2" fmla="val 50000"/>
          </a:avLst>
        </a:prstGeom>
        <a:solidFill>
          <a:srgbClr val="00CC66"/>
        </a:solidFill>
      </dsp:spPr>
      <dsp:style>
        <a:lnRef idx="0">
          <a:schemeClr val="lt1"/>
        </a:lnRef>
        <a:fillRef idx="3">
          <a:schemeClr val="accent5">
            <a:hueOff val="-4950000"/>
            <a:satOff val="20000"/>
            <a:lumOff val="4314"/>
            <a:alpha val="100000"/>
          </a:schemeClr>
        </a:fillRef>
        <a:effectRef idx="3">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4200000">
        <a:off x="3842821" y="3397608"/>
        <a:ext cx="519149" cy="369849"/>
      </dsp:txXfrm>
    </dsp:sp>
    <dsp:sp modelId="{1CD75AD4-93AB-492A-9CD8-92CCBCB9BA8E}">
      <dsp:nvSpPr>
        <dsp:cNvPr id="13" name="椭圆 12"/>
        <dsp:cNvSpPr/>
      </dsp:nvSpPr>
      <dsp:spPr bwMode="white">
        <a:xfrm>
          <a:off x="3912032" y="4009958"/>
          <a:ext cx="1087790" cy="1087790"/>
        </a:xfrm>
        <a:prstGeom prst="ellipse">
          <a:avLst/>
        </a:prstGeom>
        <a:solidFill>
          <a:srgbClr val="00CC66"/>
        </a:solidFill>
      </dsp:spPr>
      <dsp:style>
        <a:lnRef idx="0">
          <a:schemeClr val="lt1"/>
        </a:lnRef>
        <a:fillRef idx="3">
          <a:schemeClr val="accent5">
            <a:hueOff val="-4950000"/>
            <a:satOff val="20000"/>
            <a:lumOff val="4314"/>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rPr>
            <a:t>故障排查</a:t>
          </a:r>
        </a:p>
      </dsp:txBody>
      <dsp:txXfrm>
        <a:off x="3912032" y="4009958"/>
        <a:ext cx="1087790" cy="1087790"/>
      </dsp:txXfrm>
    </dsp:sp>
    <dsp:sp modelId="{C126FAE7-7C73-465F-992A-BC44B9DC3A2B}">
      <dsp:nvSpPr>
        <dsp:cNvPr id="14" name="右箭头 13"/>
        <dsp:cNvSpPr/>
      </dsp:nvSpPr>
      <dsp:spPr bwMode="white">
        <a:xfrm rot="6600000">
          <a:off x="3135757" y="3397608"/>
          <a:ext cx="519149" cy="369849"/>
        </a:xfrm>
        <a:prstGeom prst="rightArrow">
          <a:avLst>
            <a:gd name="adj1" fmla="val 60000"/>
            <a:gd name="adj2" fmla="val 50000"/>
          </a:avLst>
        </a:prstGeom>
        <a:solidFill>
          <a:srgbClr val="66FF66"/>
        </a:solidFill>
      </dsp:spPr>
      <dsp:style>
        <a:lnRef idx="0">
          <a:schemeClr val="lt1"/>
        </a:lnRef>
        <a:fillRef idx="3">
          <a:schemeClr val="accent5">
            <a:hueOff val="-6187500"/>
            <a:satOff val="25000"/>
            <a:lumOff val="5392"/>
            <a:alpha val="100000"/>
          </a:schemeClr>
        </a:fillRef>
        <a:effectRef idx="3">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6600000">
        <a:off x="3135757" y="3397608"/>
        <a:ext cx="519149" cy="369849"/>
      </dsp:txXfrm>
    </dsp:sp>
    <dsp:sp modelId="{A79B0CFE-8856-41EA-8126-A0F7AE520416}">
      <dsp:nvSpPr>
        <dsp:cNvPr id="15" name="椭圆 14"/>
        <dsp:cNvSpPr/>
      </dsp:nvSpPr>
      <dsp:spPr bwMode="white">
        <a:xfrm>
          <a:off x="2497904" y="4009958"/>
          <a:ext cx="1087790" cy="1087790"/>
        </a:xfrm>
        <a:prstGeom prst="ellipse">
          <a:avLst/>
        </a:prstGeom>
        <a:solidFill>
          <a:srgbClr val="66FF66"/>
        </a:solidFill>
      </dsp:spPr>
      <dsp:style>
        <a:lnRef idx="0">
          <a:schemeClr val="lt1"/>
        </a:lnRef>
        <a:fillRef idx="3">
          <a:schemeClr val="accent5">
            <a:hueOff val="-6187500"/>
            <a:satOff val="25000"/>
            <a:lumOff val="5392"/>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rPr>
            <a:t>使用报废</a:t>
          </a:r>
        </a:p>
      </dsp:txBody>
      <dsp:txXfrm>
        <a:off x="2497904" y="4009958"/>
        <a:ext cx="1087790" cy="1087790"/>
      </dsp:txXfrm>
    </dsp:sp>
    <dsp:sp modelId="{EC6FBFE9-33E8-4A32-87B4-9EBA9CB1BD32}">
      <dsp:nvSpPr>
        <dsp:cNvPr id="16" name="右箭头 15"/>
        <dsp:cNvSpPr/>
      </dsp:nvSpPr>
      <dsp:spPr bwMode="white">
        <a:xfrm rot="9000000">
          <a:off x="2594115" y="2943116"/>
          <a:ext cx="519149" cy="369849"/>
        </a:xfrm>
        <a:prstGeom prst="rightArrow">
          <a:avLst>
            <a:gd name="adj1" fmla="val 60000"/>
            <a:gd name="adj2" fmla="val 50000"/>
          </a:avLst>
        </a:prstGeom>
        <a:solidFill>
          <a:srgbClr val="FFFF00"/>
        </a:solidFill>
      </dsp:spPr>
      <dsp:style>
        <a:lnRef idx="0">
          <a:schemeClr val="lt1"/>
        </a:lnRef>
        <a:fillRef idx="3">
          <a:schemeClr val="accent5">
            <a:hueOff val="-7425000"/>
            <a:satOff val="30000"/>
            <a:lumOff val="6471"/>
            <a:alpha val="100000"/>
          </a:schemeClr>
        </a:fillRef>
        <a:effectRef idx="3">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9000000">
        <a:off x="2594115" y="2943116"/>
        <a:ext cx="519149" cy="369849"/>
      </dsp:txXfrm>
    </dsp:sp>
    <dsp:sp modelId="{FF3C4668-9A8E-467B-94C0-00B21C587A46}">
      <dsp:nvSpPr>
        <dsp:cNvPr id="17" name="椭圆 16"/>
        <dsp:cNvSpPr/>
      </dsp:nvSpPr>
      <dsp:spPr bwMode="white">
        <a:xfrm>
          <a:off x="1414620" y="3100974"/>
          <a:ext cx="1087790" cy="1087790"/>
        </a:xfrm>
        <a:prstGeom prst="ellipse">
          <a:avLst/>
        </a:prstGeom>
        <a:solidFill>
          <a:srgbClr val="FFFF00"/>
        </a:solidFill>
      </dsp:spPr>
      <dsp:style>
        <a:lnRef idx="0">
          <a:schemeClr val="lt1"/>
        </a:lnRef>
        <a:fillRef idx="3">
          <a:schemeClr val="accent5">
            <a:hueOff val="-7425000"/>
            <a:satOff val="30000"/>
            <a:lumOff val="6471"/>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solidFill>
                <a:schemeClr val="tx1"/>
              </a:solidFill>
            </a:rPr>
            <a:t>应急救援</a:t>
          </a:r>
        </a:p>
      </dsp:txBody>
      <dsp:txXfrm>
        <a:off x="1414620" y="3100974"/>
        <a:ext cx="1087790" cy="1087790"/>
      </dsp:txXfrm>
    </dsp:sp>
    <dsp:sp modelId="{880BFB87-C6D5-486A-8C0E-2CC6A8E6FE76}">
      <dsp:nvSpPr>
        <dsp:cNvPr id="18" name="右箭头 17"/>
        <dsp:cNvSpPr/>
      </dsp:nvSpPr>
      <dsp:spPr bwMode="white">
        <a:xfrm rot="11400000">
          <a:off x="2471334" y="2246794"/>
          <a:ext cx="519149" cy="369849"/>
        </a:xfrm>
        <a:prstGeom prst="rightArrow">
          <a:avLst>
            <a:gd name="adj1" fmla="val 60000"/>
            <a:gd name="adj2" fmla="val 50000"/>
          </a:avLst>
        </a:prstGeom>
      </dsp:spPr>
      <dsp:style>
        <a:lnRef idx="0">
          <a:schemeClr val="lt1"/>
        </a:lnRef>
        <a:fillRef idx="3">
          <a:schemeClr val="accent5">
            <a:hueOff val="-8662500"/>
            <a:satOff val="35000"/>
            <a:lumOff val="7549"/>
            <a:alpha val="100000"/>
          </a:schemeClr>
        </a:fillRef>
        <a:effectRef idx="3">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11400000">
        <a:off x="2471334" y="2246794"/>
        <a:ext cx="519149" cy="369849"/>
      </dsp:txXfrm>
    </dsp:sp>
    <dsp:sp modelId="{AD6E6491-BC43-4F36-BE5F-B8A52021C22A}">
      <dsp:nvSpPr>
        <dsp:cNvPr id="19" name="椭圆 18"/>
        <dsp:cNvSpPr/>
      </dsp:nvSpPr>
      <dsp:spPr bwMode="white">
        <a:xfrm>
          <a:off x="1169059" y="1708330"/>
          <a:ext cx="1087790" cy="1087790"/>
        </a:xfrm>
        <a:prstGeom prst="ellipse">
          <a:avLst/>
        </a:prstGeom>
      </dsp:spPr>
      <dsp:style>
        <a:lnRef idx="0">
          <a:schemeClr val="lt1"/>
        </a:lnRef>
        <a:fillRef idx="3">
          <a:schemeClr val="accent5">
            <a:hueOff val="-8662500"/>
            <a:satOff val="35000"/>
            <a:lumOff val="7549"/>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a:solidFill>
                <a:schemeClr val="tx1"/>
              </a:solidFill>
            </a:rPr>
            <a:t>人员取证</a:t>
          </a:r>
          <a:endParaRPr lang="zh-CN" altLang="en-US" sz="1400" b="1" dirty="0">
            <a:solidFill>
              <a:schemeClr val="tx1"/>
            </a:solidFill>
          </a:endParaRPr>
        </a:p>
      </dsp:txBody>
      <dsp:txXfrm>
        <a:off x="1169059" y="1708330"/>
        <a:ext cx="1087790" cy="1087790"/>
      </dsp:txXfrm>
    </dsp:sp>
    <dsp:sp modelId="{76024160-B62E-423E-BB16-951862EA453D}">
      <dsp:nvSpPr>
        <dsp:cNvPr id="20" name="右箭头 19"/>
        <dsp:cNvSpPr/>
      </dsp:nvSpPr>
      <dsp:spPr bwMode="white">
        <a:xfrm rot="13800000">
          <a:off x="2824866" y="1634459"/>
          <a:ext cx="519149" cy="369849"/>
        </a:xfrm>
        <a:prstGeom prst="rightArrow">
          <a:avLst>
            <a:gd name="adj1" fmla="val 60000"/>
            <a:gd name="adj2" fmla="val 50000"/>
          </a:avLst>
        </a:prstGeom>
      </dsp:spPr>
      <dsp:style>
        <a:lnRef idx="0">
          <a:schemeClr val="lt1"/>
        </a:lnRef>
        <a:fillRef idx="3">
          <a:schemeClr val="accent5">
            <a:hueOff val="-9900000"/>
            <a:satOff val="40000"/>
            <a:lumOff val="8627"/>
            <a:alpha val="100000"/>
          </a:schemeClr>
        </a:fillRef>
        <a:effectRef idx="3">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b="1">
            <a:solidFill>
              <a:schemeClr val="tx1"/>
            </a:solidFill>
          </a:endParaRPr>
        </a:p>
      </dsp:txBody>
      <dsp:txXfrm rot="13800000">
        <a:off x="2824866" y="1634459"/>
        <a:ext cx="519149" cy="369849"/>
      </dsp:txXfrm>
    </dsp:sp>
    <dsp:sp modelId="{B2FC5397-6897-4E91-9C2E-79360D48E61E}">
      <dsp:nvSpPr>
        <dsp:cNvPr id="21" name="椭圆 20"/>
        <dsp:cNvSpPr/>
      </dsp:nvSpPr>
      <dsp:spPr bwMode="white">
        <a:xfrm>
          <a:off x="1876123" y="483660"/>
          <a:ext cx="1087790" cy="1087790"/>
        </a:xfrm>
        <a:prstGeom prst="ellipse">
          <a:avLst/>
        </a:prstGeom>
      </dsp:spPr>
      <dsp:style>
        <a:lnRef idx="0">
          <a:schemeClr val="lt1"/>
        </a:lnRef>
        <a:fillRef idx="3">
          <a:schemeClr val="accent5">
            <a:hueOff val="-9900000"/>
            <a:satOff val="40000"/>
            <a:lumOff val="8627"/>
            <a:alpha val="100000"/>
          </a:schemeClr>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a:solidFill>
                <a:schemeClr val="tx1"/>
              </a:solidFill>
            </a:rPr>
            <a:t>教育培训</a:t>
          </a:r>
          <a:endParaRPr lang="zh-CN" altLang="en-US" sz="1400" b="1" dirty="0">
            <a:solidFill>
              <a:schemeClr val="tx1"/>
            </a:solidFill>
          </a:endParaRPr>
        </a:p>
      </dsp:txBody>
      <dsp:txXfrm>
        <a:off x="1876123" y="483660"/>
        <a:ext cx="1087790" cy="1087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550218" cy="4190731"/>
        <a:chOff x="0" y="0"/>
        <a:chExt cx="10550218" cy="4190731"/>
      </a:xfrm>
    </dsp:grpSpPr>
    <dsp:sp modelId="{D645D6E4-A1C5-4BF1-8EE0-438564613998}">
      <dsp:nvSpPr>
        <dsp:cNvPr id="3" name="圆角矩形 2"/>
        <dsp:cNvSpPr/>
      </dsp:nvSpPr>
      <dsp:spPr bwMode="white">
        <a:xfrm>
          <a:off x="1431253" y="1784941"/>
          <a:ext cx="1286151" cy="620849"/>
        </a:xfrm>
        <a:prstGeom prst="roundRect">
          <a:avLst>
            <a:gd name="adj" fmla="val 10000"/>
          </a:avLst>
        </a:prstGeom>
        <a:sp3d prstMaterial="plastic">
          <a:bevelT w="120900" h="88900"/>
          <a:bevelB w="88900" h="31750" prst="angle"/>
        </a:sp3d>
      </dsp:spPr>
      <dsp:style>
        <a:lnRef idx="2">
          <a:schemeClr val="accent1"/>
        </a:lnRef>
        <a:fillRef idx="1">
          <a:schemeClr val="lt1"/>
        </a:fillRef>
        <a:effectRef idx="0">
          <a:schemeClr val="accent1"/>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400">
              <a:latin typeface="微软雅黑" panose="020B0503020204020204" pitchFamily="34" charset="-122"/>
              <a:ea typeface="微软雅黑" panose="020B0503020204020204" pitchFamily="34" charset="-122"/>
            </a:rPr>
            <a:t>安全技术档案</a:t>
          </a:r>
          <a:endParaRPr lang="zh-CN" altLang="en-US" sz="1400" dirty="0">
            <a:latin typeface="微软雅黑" panose="020B0503020204020204" pitchFamily="34" charset="-122"/>
            <a:ea typeface="微软雅黑" panose="020B0503020204020204" pitchFamily="34" charset="-122"/>
          </a:endParaRPr>
        </a:p>
      </dsp:txBody>
      <dsp:txXfrm>
        <a:off x="1431253" y="1784941"/>
        <a:ext cx="1286151" cy="620849"/>
      </dsp:txXfrm>
    </dsp:sp>
    <dsp:sp modelId="{2E57878E-B0E5-4DC4-87E8-225852250DED}">
      <dsp:nvSpPr>
        <dsp:cNvPr id="4" name="任意多边形 3"/>
        <dsp:cNvSpPr/>
      </dsp:nvSpPr>
      <dsp:spPr bwMode="white">
        <a:xfrm>
          <a:off x="2039365" y="1189562"/>
          <a:ext cx="1852756" cy="26667"/>
        </a:xfrm>
        <a:custGeom>
          <a:avLst/>
          <a:gdLst/>
          <a:ahLst/>
          <a:cxnLst/>
          <a:pathLst>
            <a:path w="2918" h="42">
              <a:moveTo>
                <a:pt x="1068" y="1426"/>
              </a:moveTo>
              <a:lnTo>
                <a:pt x="1850" y="-1384"/>
              </a:lnTo>
            </a:path>
          </a:pathLst>
        </a:custGeom>
        <a:sp3d prstMaterial="matte"/>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latin typeface="微软雅黑" panose="020B0503020204020204" pitchFamily="34" charset="-122"/>
            <a:ea typeface="微软雅黑" panose="020B0503020204020204" pitchFamily="34" charset="-122"/>
          </a:endParaRPr>
        </a:p>
      </dsp:txBody>
      <dsp:txXfrm>
        <a:off x="2039365" y="1189562"/>
        <a:ext cx="1852756" cy="26667"/>
      </dsp:txXfrm>
    </dsp:sp>
    <dsp:sp modelId="{C6EBC5B0-F3FB-4F5E-BA9B-29602AE210C6}">
      <dsp:nvSpPr>
        <dsp:cNvPr id="5" name="圆角矩形 4"/>
        <dsp:cNvSpPr/>
      </dsp:nvSpPr>
      <dsp:spPr bwMode="white">
        <a:xfrm>
          <a:off x="3214083" y="0"/>
          <a:ext cx="5904883" cy="620849"/>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1">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400" b="0" i="0" dirty="0">
              <a:latin typeface="微软雅黑" panose="020B0503020204020204" pitchFamily="34" charset="-122"/>
              <a:ea typeface="微软雅黑" panose="020B0503020204020204" pitchFamily="34" charset="-122"/>
            </a:rPr>
            <a:t>特种设备的设计文件、制造单位、产品质量合格证明、使用维护说明等文件以及安装技术文件和资料</a:t>
          </a:r>
          <a:endParaRPr lang="zh-CN" altLang="en-US" sz="1400" b="1" dirty="0">
            <a:latin typeface="微软雅黑" panose="020B0503020204020204" pitchFamily="34" charset="-122"/>
            <a:ea typeface="微软雅黑" panose="020B0503020204020204" pitchFamily="34" charset="-122"/>
          </a:endParaRPr>
        </a:p>
      </dsp:txBody>
      <dsp:txXfrm>
        <a:off x="3214083" y="0"/>
        <a:ext cx="5904883" cy="620849"/>
      </dsp:txXfrm>
    </dsp:sp>
    <dsp:sp modelId="{00A7D407-6207-42A4-A4AD-844FDE9D3D12}">
      <dsp:nvSpPr>
        <dsp:cNvPr id="6" name="任意多边形 5"/>
        <dsp:cNvSpPr/>
      </dsp:nvSpPr>
      <dsp:spPr bwMode="white">
        <a:xfrm>
          <a:off x="2375477" y="1546550"/>
          <a:ext cx="1180532" cy="26667"/>
        </a:xfrm>
        <a:custGeom>
          <a:avLst/>
          <a:gdLst/>
          <a:ahLst/>
          <a:cxnLst/>
          <a:pathLst>
            <a:path w="1859" h="42">
              <a:moveTo>
                <a:pt x="538" y="864"/>
              </a:moveTo>
              <a:lnTo>
                <a:pt x="1321" y="-822"/>
              </a:lnTo>
            </a:path>
          </a:pathLst>
        </a:custGeom>
        <a:sp3d prstMaterial="matte"/>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latin typeface="微软雅黑" panose="020B0503020204020204" pitchFamily="34" charset="-122"/>
            <a:ea typeface="微软雅黑" panose="020B0503020204020204" pitchFamily="34" charset="-122"/>
          </a:endParaRPr>
        </a:p>
      </dsp:txBody>
      <dsp:txXfrm>
        <a:off x="2375477" y="1546550"/>
        <a:ext cx="1180532" cy="26667"/>
      </dsp:txXfrm>
    </dsp:sp>
    <dsp:sp modelId="{D44F6C28-FE27-4B66-BAB4-4B12EA97A26A}">
      <dsp:nvSpPr>
        <dsp:cNvPr id="7" name="圆角矩形 6"/>
        <dsp:cNvSpPr/>
      </dsp:nvSpPr>
      <dsp:spPr bwMode="white">
        <a:xfrm>
          <a:off x="3214083" y="713976"/>
          <a:ext cx="5904883" cy="620849"/>
        </a:xfrm>
        <a:prstGeom prst="roundRect">
          <a:avLst>
            <a:gd name="adj" fmla="val 10000"/>
          </a:avLst>
        </a:prstGeom>
        <a:sp3d prstMaterial="plastic">
          <a:bevelT w="120900" h="88900"/>
          <a:bevelB w="88900" h="31750" prst="angle"/>
        </a:sp3d>
      </dsp:spPr>
      <dsp:style>
        <a:lnRef idx="2">
          <a:schemeClr val="accent1"/>
        </a:lnRef>
        <a:fillRef idx="1">
          <a:schemeClr val="lt1"/>
        </a:fillRef>
        <a:effectRef idx="0">
          <a:schemeClr val="accent1"/>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400" b="0" i="0" dirty="0">
              <a:latin typeface="微软雅黑" panose="020B0503020204020204" pitchFamily="34" charset="-122"/>
              <a:ea typeface="微软雅黑" panose="020B0503020204020204" pitchFamily="34" charset="-122"/>
            </a:rPr>
            <a:t>特种设备的日常使用状况记录</a:t>
          </a:r>
          <a:endParaRPr lang="en-US" altLang="zh-CN" sz="1400" b="0" i="0" dirty="0">
            <a:latin typeface="微软雅黑" panose="020B0503020204020204" pitchFamily="34" charset="-122"/>
            <a:ea typeface="微软雅黑" panose="020B0503020204020204" pitchFamily="34" charset="-122"/>
          </a:endParaRPr>
        </a:p>
      </dsp:txBody>
      <dsp:txXfrm>
        <a:off x="3214083" y="713976"/>
        <a:ext cx="5904883" cy="620849"/>
      </dsp:txXfrm>
    </dsp:sp>
    <dsp:sp modelId="{3A2A5CCD-ACA3-4C88-A975-6AC8F2C7075A}">
      <dsp:nvSpPr>
        <dsp:cNvPr id="8" name="任意多边形 7"/>
        <dsp:cNvSpPr/>
      </dsp:nvSpPr>
      <dsp:spPr bwMode="white">
        <a:xfrm>
          <a:off x="2659912" y="1903538"/>
          <a:ext cx="611662" cy="26667"/>
        </a:xfrm>
        <a:custGeom>
          <a:avLst/>
          <a:gdLst/>
          <a:ahLst/>
          <a:cxnLst/>
          <a:pathLst>
            <a:path w="963" h="42">
              <a:moveTo>
                <a:pt x="91" y="302"/>
              </a:moveTo>
              <a:lnTo>
                <a:pt x="873" y="-260"/>
              </a:lnTo>
            </a:path>
          </a:pathLst>
        </a:custGeom>
        <a:sp3d prstMaterial="matte"/>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latin typeface="微软雅黑" panose="020B0503020204020204" pitchFamily="34" charset="-122"/>
            <a:ea typeface="微软雅黑" panose="020B0503020204020204" pitchFamily="34" charset="-122"/>
          </a:endParaRPr>
        </a:p>
      </dsp:txBody>
      <dsp:txXfrm>
        <a:off x="2659912" y="1903538"/>
        <a:ext cx="611662" cy="26667"/>
      </dsp:txXfrm>
    </dsp:sp>
    <dsp:sp modelId="{C5AB72C9-19A3-408E-85CC-D0075C8333C5}">
      <dsp:nvSpPr>
        <dsp:cNvPr id="9" name="圆角矩形 8"/>
        <dsp:cNvSpPr/>
      </dsp:nvSpPr>
      <dsp:spPr bwMode="white">
        <a:xfrm>
          <a:off x="3214083" y="1427953"/>
          <a:ext cx="5904883" cy="620849"/>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1">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ct val="35000"/>
            </a:spcAft>
          </a:pPr>
          <a:r>
            <a:rPr lang="zh-CN" altLang="en-US" sz="1400" b="0" i="0" dirty="0">
              <a:latin typeface="微软雅黑" panose="020B0503020204020204" pitchFamily="34" charset="-122"/>
              <a:ea typeface="微软雅黑" panose="020B0503020204020204" pitchFamily="34" charset="-122"/>
            </a:rPr>
            <a:t>特种设备及其安全附件、安全保护装置、测量调控装置及有关附属仪器仪表的日常维护保养记录</a:t>
          </a:r>
          <a:endParaRPr lang="zh-CN" altLang="en-US" sz="1400" dirty="0">
            <a:latin typeface="微软雅黑" panose="020B0503020204020204" pitchFamily="34" charset="-122"/>
            <a:ea typeface="微软雅黑" panose="020B0503020204020204" pitchFamily="34" charset="-122"/>
          </a:endParaRPr>
        </a:p>
      </dsp:txBody>
      <dsp:txXfrm>
        <a:off x="3214083" y="1427953"/>
        <a:ext cx="5904883" cy="620849"/>
      </dsp:txXfrm>
    </dsp:sp>
    <dsp:sp modelId="{6D212F23-FC92-4F95-BB65-DB0B9E589C20}">
      <dsp:nvSpPr>
        <dsp:cNvPr id="10" name="任意多边形 9"/>
        <dsp:cNvSpPr/>
      </dsp:nvSpPr>
      <dsp:spPr bwMode="white">
        <a:xfrm>
          <a:off x="2659912" y="2260526"/>
          <a:ext cx="611662" cy="26667"/>
        </a:xfrm>
        <a:custGeom>
          <a:avLst/>
          <a:gdLst/>
          <a:ahLst/>
          <a:cxnLst/>
          <a:pathLst>
            <a:path w="963" h="42">
              <a:moveTo>
                <a:pt x="91" y="-260"/>
              </a:moveTo>
              <a:lnTo>
                <a:pt x="873" y="302"/>
              </a:lnTo>
            </a:path>
          </a:pathLst>
        </a:custGeom>
        <a:sp3d prstMaterial="matte"/>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latin typeface="微软雅黑" panose="020B0503020204020204" pitchFamily="34" charset="-122"/>
            <a:ea typeface="微软雅黑" panose="020B0503020204020204" pitchFamily="34" charset="-122"/>
          </a:endParaRPr>
        </a:p>
      </dsp:txBody>
      <dsp:txXfrm>
        <a:off x="2659912" y="2260526"/>
        <a:ext cx="611662" cy="26667"/>
      </dsp:txXfrm>
    </dsp:sp>
    <dsp:sp modelId="{7724F21F-22B6-4558-9F29-CC5CB353D085}">
      <dsp:nvSpPr>
        <dsp:cNvPr id="11" name="圆角矩形 10"/>
        <dsp:cNvSpPr/>
      </dsp:nvSpPr>
      <dsp:spPr bwMode="white">
        <a:xfrm>
          <a:off x="3214083" y="2141929"/>
          <a:ext cx="5904883" cy="620849"/>
        </a:xfrm>
        <a:prstGeom prst="roundRect">
          <a:avLst>
            <a:gd name="adj" fmla="val 10000"/>
          </a:avLst>
        </a:prstGeom>
        <a:sp3d prstMaterial="plastic">
          <a:bevelT w="120900" h="88900"/>
          <a:bevelB w="88900" h="31750" prst="angle"/>
        </a:sp3d>
      </dsp:spPr>
      <dsp:style>
        <a:lnRef idx="2">
          <a:schemeClr val="accent1"/>
        </a:lnRef>
        <a:fillRef idx="1">
          <a:schemeClr val="lt1"/>
        </a:fillRef>
        <a:effectRef idx="0">
          <a:schemeClr val="accent1"/>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400" b="0" i="0" dirty="0">
              <a:latin typeface="微软雅黑" panose="020B0503020204020204" pitchFamily="34" charset="-122"/>
              <a:ea typeface="微软雅黑" panose="020B0503020204020204" pitchFamily="34" charset="-122"/>
            </a:rPr>
            <a:t>特种设备的定期检验和定期自行检查的记录</a:t>
          </a:r>
          <a:endParaRPr lang="zh-CN" altLang="en-US" sz="1400" dirty="0">
            <a:latin typeface="微软雅黑" panose="020B0503020204020204" pitchFamily="34" charset="-122"/>
            <a:ea typeface="微软雅黑" panose="020B0503020204020204" pitchFamily="34" charset="-122"/>
          </a:endParaRPr>
        </a:p>
      </dsp:txBody>
      <dsp:txXfrm>
        <a:off x="3214083" y="2141929"/>
        <a:ext cx="5904883" cy="620849"/>
      </dsp:txXfrm>
    </dsp:sp>
    <dsp:sp modelId="{5EA6C878-2C2A-4BAF-86C8-299751959727}">
      <dsp:nvSpPr>
        <dsp:cNvPr id="12" name="任意多边形 11"/>
        <dsp:cNvSpPr/>
      </dsp:nvSpPr>
      <dsp:spPr bwMode="white">
        <a:xfrm>
          <a:off x="2375477" y="2617514"/>
          <a:ext cx="1180532" cy="26667"/>
        </a:xfrm>
        <a:custGeom>
          <a:avLst/>
          <a:gdLst/>
          <a:ahLst/>
          <a:cxnLst/>
          <a:pathLst>
            <a:path w="1859" h="42">
              <a:moveTo>
                <a:pt x="538" y="-822"/>
              </a:moveTo>
              <a:lnTo>
                <a:pt x="1321" y="864"/>
              </a:lnTo>
            </a:path>
          </a:pathLst>
        </a:custGeom>
        <a:sp3d prstMaterial="matte"/>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latin typeface="微软雅黑" panose="020B0503020204020204" pitchFamily="34" charset="-122"/>
            <a:ea typeface="微软雅黑" panose="020B0503020204020204" pitchFamily="34" charset="-122"/>
          </a:endParaRPr>
        </a:p>
      </dsp:txBody>
      <dsp:txXfrm>
        <a:off x="2375477" y="2617514"/>
        <a:ext cx="1180532" cy="26667"/>
      </dsp:txXfrm>
    </dsp:sp>
    <dsp:sp modelId="{8A71460B-EFA6-48C4-BB8F-965F84AF59E2}">
      <dsp:nvSpPr>
        <dsp:cNvPr id="13" name="圆角矩形 12"/>
        <dsp:cNvSpPr/>
      </dsp:nvSpPr>
      <dsp:spPr bwMode="white">
        <a:xfrm>
          <a:off x="3214083" y="2855906"/>
          <a:ext cx="5904883" cy="620849"/>
        </a:xfrm>
        <a:prstGeom prst="roundRect">
          <a:avLst>
            <a:gd name="adj" fmla="val 10000"/>
          </a:avLst>
        </a:prstGeom>
        <a:sp3d prstMaterial="plastic">
          <a:bevelT w="120900" h="88900"/>
          <a:bevelB w="88900" h="31750" prst="angle"/>
        </a:sp3d>
      </dsp:spPr>
      <dsp:style>
        <a:lnRef idx="0">
          <a:schemeClr val="lt1"/>
        </a:lnRef>
        <a:fillRef idx="3">
          <a:schemeClr val="accent1"/>
        </a:fillRef>
        <a:effectRef idx="1">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400" b="0" i="0" dirty="0">
              <a:latin typeface="微软雅黑" panose="020B0503020204020204" pitchFamily="34" charset="-122"/>
              <a:ea typeface="微软雅黑" panose="020B0503020204020204" pitchFamily="34" charset="-122"/>
            </a:rPr>
            <a:t>特种设备运行故障和事故记录</a:t>
          </a:r>
          <a:endParaRPr lang="zh-CN" altLang="en-US" sz="1400" dirty="0">
            <a:latin typeface="微软雅黑" panose="020B0503020204020204" pitchFamily="34" charset="-122"/>
            <a:ea typeface="微软雅黑" panose="020B0503020204020204" pitchFamily="34" charset="-122"/>
          </a:endParaRPr>
        </a:p>
      </dsp:txBody>
      <dsp:txXfrm>
        <a:off x="3214083" y="2855906"/>
        <a:ext cx="5904883" cy="620849"/>
      </dsp:txXfrm>
    </dsp:sp>
    <dsp:sp modelId="{6821C39D-D14E-4E82-9D2C-6303F566A03E}">
      <dsp:nvSpPr>
        <dsp:cNvPr id="14" name="任意多边形 13"/>
        <dsp:cNvSpPr/>
      </dsp:nvSpPr>
      <dsp:spPr bwMode="white">
        <a:xfrm>
          <a:off x="2039365" y="2974503"/>
          <a:ext cx="1852756" cy="26667"/>
        </a:xfrm>
        <a:custGeom>
          <a:avLst/>
          <a:gdLst/>
          <a:ahLst/>
          <a:cxnLst/>
          <a:pathLst>
            <a:path w="2918" h="42">
              <a:moveTo>
                <a:pt x="1068" y="-1384"/>
              </a:moveTo>
              <a:lnTo>
                <a:pt x="1850" y="1426"/>
              </a:lnTo>
            </a:path>
          </a:pathLst>
        </a:custGeom>
        <a:sp3d prstMaterial="matte"/>
      </dsp:spPr>
      <dsp:style>
        <a:lnRef idx="2">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latin typeface="微软雅黑" panose="020B0503020204020204" pitchFamily="34" charset="-122"/>
            <a:ea typeface="微软雅黑" panose="020B0503020204020204" pitchFamily="34" charset="-122"/>
          </a:endParaRPr>
        </a:p>
      </dsp:txBody>
      <dsp:txXfrm>
        <a:off x="2039365" y="2974503"/>
        <a:ext cx="1852756" cy="26667"/>
      </dsp:txXfrm>
    </dsp:sp>
    <dsp:sp modelId="{9D7396C4-BD79-4CE7-88D3-9F5FC5FC4943}">
      <dsp:nvSpPr>
        <dsp:cNvPr id="15" name="圆角矩形 14"/>
        <dsp:cNvSpPr/>
      </dsp:nvSpPr>
      <dsp:spPr bwMode="white">
        <a:xfrm>
          <a:off x="3214083" y="3569882"/>
          <a:ext cx="5904883" cy="620849"/>
        </a:xfrm>
        <a:prstGeom prst="roundRect">
          <a:avLst>
            <a:gd name="adj" fmla="val 10000"/>
          </a:avLst>
        </a:prstGeom>
        <a:sp3d prstMaterial="plastic">
          <a:bevelT w="120900" h="88900"/>
          <a:bevelB w="88900" h="31750" prst="angle"/>
        </a:sp3d>
      </dsp:spPr>
      <dsp:style>
        <a:lnRef idx="2">
          <a:schemeClr val="accent1"/>
        </a:lnRef>
        <a:fillRef idx="1">
          <a:schemeClr val="lt1"/>
        </a:fillRef>
        <a:effectRef idx="0">
          <a:schemeClr val="accent1"/>
        </a:effectRef>
        <a:fontRef idx="minor">
          <a:schemeClr val="dk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400" b="0" i="0" dirty="0">
              <a:latin typeface="微软雅黑" panose="020B0503020204020204" pitchFamily="34" charset="-122"/>
              <a:ea typeface="微软雅黑" panose="020B0503020204020204" pitchFamily="34" charset="-122"/>
            </a:rPr>
            <a:t>高耗能特种设备的能效测试报告、能耗状况记录以及节能改造技术资料</a:t>
          </a:r>
          <a:endParaRPr lang="zh-CN" altLang="en-US" sz="1400" dirty="0">
            <a:latin typeface="微软雅黑" panose="020B0503020204020204" pitchFamily="34" charset="-122"/>
            <a:ea typeface="微软雅黑" panose="020B0503020204020204" pitchFamily="34" charset="-122"/>
          </a:endParaRPr>
        </a:p>
      </dsp:txBody>
      <dsp:txXfrm>
        <a:off x="3214083" y="3569882"/>
        <a:ext cx="5904883" cy="620849"/>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464496" cy="2553663"/>
        <a:chOff x="0" y="0"/>
        <a:chExt cx="4464496" cy="2553663"/>
      </a:xfrm>
    </dsp:grpSpPr>
    <dsp:sp modelId="{660EEE14-5911-46A6-A471-741AD50B62DC}">
      <dsp:nvSpPr>
        <dsp:cNvPr id="3" name="椭圆 2"/>
        <dsp:cNvSpPr/>
      </dsp:nvSpPr>
      <dsp:spPr bwMode="white">
        <a:xfrm>
          <a:off x="1608081" y="1305329"/>
          <a:ext cx="1248334" cy="1248334"/>
        </a:xfrm>
        <a:prstGeom prst="ellipse">
          <a:avLst/>
        </a:prstGeom>
      </dsp:spPr>
      <dsp:style>
        <a:lnRef idx="2">
          <a:schemeClr val="lt1"/>
        </a:lnRef>
        <a:fillRef idx="1">
          <a:schemeClr val="accent2"/>
        </a:fillRef>
        <a:effectRef idx="0">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a:latin typeface="微软雅黑" panose="020B0503020204020204" pitchFamily="34" charset="-122"/>
              <a:ea typeface="微软雅黑" panose="020B0503020204020204" pitchFamily="34" charset="-122"/>
            </a:rPr>
            <a:t>禁止</a:t>
          </a:r>
          <a:r>
            <a:rPr lang="zh-CN" altLang="en-US" sz="2400" dirty="0">
              <a:latin typeface="微软雅黑" panose="020B0503020204020204" pitchFamily="34" charset="-122"/>
              <a:ea typeface="微软雅黑" panose="020B0503020204020204" pitchFamily="34" charset="-122"/>
            </a:rPr>
            <a:t>使用</a:t>
          </a:r>
          <a:endParaRPr lang="zh-CN" altLang="en-US" sz="2400" dirty="0">
            <a:latin typeface="华文中宋" panose="02010600040101010101" pitchFamily="2" charset="-122"/>
            <a:ea typeface="华文中宋" panose="02010600040101010101" pitchFamily="2" charset="-122"/>
          </a:endParaRPr>
        </a:p>
      </dsp:txBody>
      <dsp:txXfrm>
        <a:off x="1608081" y="1305329"/>
        <a:ext cx="1248334" cy="1248334"/>
      </dsp:txXfrm>
    </dsp:sp>
    <dsp:sp modelId="{D663354C-DA22-4ECD-9690-31A6885BD6EE}">
      <dsp:nvSpPr>
        <dsp:cNvPr id="4" name="左箭头 3"/>
        <dsp:cNvSpPr/>
      </dsp:nvSpPr>
      <dsp:spPr bwMode="white">
        <a:xfrm rot="11699999">
          <a:off x="691667" y="1463061"/>
          <a:ext cx="927414" cy="355775"/>
        </a:xfrm>
        <a:prstGeom prst="leftArrow">
          <a:avLst>
            <a:gd name="adj1" fmla="val 60000"/>
            <a:gd name="adj2" fmla="val 50000"/>
          </a:avLst>
        </a:prstGeom>
      </dsp:spPr>
      <dsp:style>
        <a:lnRef idx="0">
          <a:schemeClr val="lt1"/>
        </a:lnRef>
        <a:fillRef idx="1">
          <a:schemeClr val="accent3">
            <a:hueOff val="0"/>
            <a:satOff val="0"/>
            <a:lumOff val="0"/>
            <a:alpha val="100000"/>
          </a:schemeClr>
        </a:fillRef>
        <a:effectRef idx="0">
          <a:scrgbClr r="0" g="0" b="0"/>
        </a:effectRef>
        <a:fontRef idx="minor">
          <a:schemeClr val="lt1"/>
        </a:fontRef>
      </dsp:style>
      <dsp:txXfrm rot="11699999">
        <a:off x="691667" y="1463061"/>
        <a:ext cx="927414" cy="355775"/>
      </dsp:txXfrm>
    </dsp:sp>
    <dsp:sp modelId="{E3D66868-86A9-4DB7-A405-74F71D9D44D8}">
      <dsp:nvSpPr>
        <dsp:cNvPr id="5" name="圆角矩形 4"/>
        <dsp:cNvSpPr/>
      </dsp:nvSpPr>
      <dsp:spPr bwMode="white">
        <a:xfrm>
          <a:off x="88440" y="1039580"/>
          <a:ext cx="1185917" cy="948734"/>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34290" tIns="34290" rIns="3429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未经许可生产</a:t>
          </a:r>
          <a:endParaRPr lang="zh-CN" altLang="en-US" sz="1800" dirty="0">
            <a:latin typeface="华文中宋" panose="02010600040101010101" pitchFamily="2" charset="-122"/>
            <a:ea typeface="华文中宋" panose="02010600040101010101" pitchFamily="2" charset="-122"/>
          </a:endParaRPr>
        </a:p>
      </dsp:txBody>
      <dsp:txXfrm>
        <a:off x="88440" y="1039580"/>
        <a:ext cx="1185917" cy="948734"/>
      </dsp:txXfrm>
    </dsp:sp>
    <dsp:sp modelId="{37C5379A-F219-420A-A594-467B35D4853D}">
      <dsp:nvSpPr>
        <dsp:cNvPr id="6" name="左箭头 5"/>
        <dsp:cNvSpPr/>
      </dsp:nvSpPr>
      <dsp:spPr bwMode="white">
        <a:xfrm rot="14699999">
          <a:off x="1297380" y="741200"/>
          <a:ext cx="927414" cy="355775"/>
        </a:xfrm>
        <a:prstGeom prst="leftArrow">
          <a:avLst>
            <a:gd name="adj1" fmla="val 60000"/>
            <a:gd name="adj2" fmla="val 50000"/>
          </a:avLst>
        </a:prstGeom>
      </dsp:spPr>
      <dsp:style>
        <a:lnRef idx="0">
          <a:schemeClr val="lt1"/>
        </a:lnRef>
        <a:fillRef idx="1">
          <a:schemeClr val="accent3">
            <a:hueOff val="3760000"/>
            <a:satOff val="-5620"/>
            <a:lumOff val="-914"/>
            <a:alpha val="100000"/>
          </a:schemeClr>
        </a:fillRef>
        <a:effectRef idx="0">
          <a:scrgbClr r="0" g="0" b="0"/>
        </a:effectRef>
        <a:fontRef idx="minor">
          <a:schemeClr val="lt1"/>
        </a:fontRef>
      </dsp:style>
      <dsp:txXfrm rot="14699999">
        <a:off x="1297380" y="741200"/>
        <a:ext cx="927414" cy="355775"/>
      </dsp:txXfrm>
    </dsp:sp>
    <dsp:sp modelId="{AE19FD06-9F03-4A6C-8F68-05A6A2B83765}">
      <dsp:nvSpPr>
        <dsp:cNvPr id="7" name="圆角矩形 6"/>
        <dsp:cNvSpPr/>
      </dsp:nvSpPr>
      <dsp:spPr bwMode="white">
        <a:xfrm>
          <a:off x="960752" y="0"/>
          <a:ext cx="1185917" cy="948734"/>
        </a:xfrm>
        <a:prstGeom prst="roundRect">
          <a:avLst>
            <a:gd name="adj" fmla="val 10000"/>
          </a:avLst>
        </a:prstGeom>
      </dsp:spPr>
      <dsp:style>
        <a:lnRef idx="2">
          <a:schemeClr val="lt1"/>
        </a:lnRef>
        <a:fillRef idx="1">
          <a:schemeClr val="accent3">
            <a:hueOff val="3760000"/>
            <a:satOff val="-5620"/>
            <a:lumOff val="-914"/>
            <a:alpha val="100000"/>
          </a:schemeClr>
        </a:fillRef>
        <a:effectRef idx="0">
          <a:scrgbClr r="0" g="0" b="0"/>
        </a:effectRef>
        <a:fontRef idx="minor">
          <a:schemeClr val="lt1"/>
        </a:fontRef>
      </dsp:style>
      <dsp:txBody>
        <a:bodyPr lIns="34290" tIns="34290" rIns="3429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dirty="0">
              <a:latin typeface="微软雅黑" panose="020B0503020204020204" pitchFamily="34" charset="-122"/>
              <a:ea typeface="微软雅黑" panose="020B0503020204020204" pitchFamily="34" charset="-122"/>
            </a:rPr>
            <a:t>检验不</a:t>
          </a:r>
          <a:endParaRPr lang="en-US" altLang="zh-CN" sz="1800" b="0" dirty="0">
            <a:latin typeface="华文中宋" panose="02010600040101010101" pitchFamily="2" charset="-122"/>
            <a:ea typeface="华文中宋" panose="02010600040101010101" pitchFamily="2" charset="-122"/>
          </a:endParaRPr>
        </a:p>
        <a:p>
          <a:pPr lvl="0">
            <a:lnSpc>
              <a:spcPct val="100000"/>
            </a:lnSpc>
            <a:spcBef>
              <a:spcPct val="0"/>
            </a:spcBef>
            <a:spcAft>
              <a:spcPct val="35000"/>
            </a:spcAft>
          </a:pPr>
          <a:r>
            <a:rPr lang="zh-CN" altLang="en-US" sz="1800" b="0" dirty="0">
              <a:latin typeface="微软雅黑" panose="020B0503020204020204" pitchFamily="34" charset="-122"/>
              <a:ea typeface="微软雅黑" panose="020B0503020204020204" pitchFamily="34" charset="-122"/>
            </a:rPr>
            <a:t>合格</a:t>
          </a:r>
          <a:endParaRPr lang="zh-CN" altLang="en-US" sz="1800" b="0" dirty="0">
            <a:latin typeface="华文中宋" panose="02010600040101010101" pitchFamily="2" charset="-122"/>
            <a:ea typeface="华文中宋" panose="02010600040101010101" pitchFamily="2" charset="-122"/>
          </a:endParaRPr>
        </a:p>
      </dsp:txBody>
      <dsp:txXfrm>
        <a:off x="960752" y="0"/>
        <a:ext cx="1185917" cy="948734"/>
      </dsp:txXfrm>
    </dsp:sp>
    <dsp:sp modelId="{13F83237-B151-41BD-BAA6-B5989478A08F}">
      <dsp:nvSpPr>
        <dsp:cNvPr id="8" name="左箭头 7"/>
        <dsp:cNvSpPr/>
      </dsp:nvSpPr>
      <dsp:spPr bwMode="white">
        <a:xfrm rot="-3900000">
          <a:off x="2239702" y="741200"/>
          <a:ext cx="927414" cy="355775"/>
        </a:xfrm>
        <a:prstGeom prst="leftArrow">
          <a:avLst>
            <a:gd name="adj1" fmla="val 60000"/>
            <a:gd name="adj2" fmla="val 50000"/>
          </a:avLst>
        </a:prstGeom>
      </dsp:spPr>
      <dsp:style>
        <a:lnRef idx="0">
          <a:schemeClr val="lt1"/>
        </a:lnRef>
        <a:fillRef idx="1">
          <a:schemeClr val="accent3">
            <a:hueOff val="7520000"/>
            <a:satOff val="-11241"/>
            <a:lumOff val="-1829"/>
            <a:alpha val="100000"/>
          </a:schemeClr>
        </a:fillRef>
        <a:effectRef idx="0">
          <a:scrgbClr r="0" g="0" b="0"/>
        </a:effectRef>
        <a:fontRef idx="minor">
          <a:schemeClr val="lt1"/>
        </a:fontRef>
      </dsp:style>
      <dsp:txXfrm rot="-3900000">
        <a:off x="2239702" y="741200"/>
        <a:ext cx="927414" cy="355775"/>
      </dsp:txXfrm>
    </dsp:sp>
    <dsp:sp modelId="{A5F7EAAC-13B7-4BBA-8B7D-3F72F2F392A8}">
      <dsp:nvSpPr>
        <dsp:cNvPr id="9" name="圆角矩形 8"/>
        <dsp:cNvSpPr/>
      </dsp:nvSpPr>
      <dsp:spPr bwMode="white">
        <a:xfrm>
          <a:off x="2317827" y="0"/>
          <a:ext cx="1185917" cy="948734"/>
        </a:xfrm>
        <a:prstGeom prst="roundRect">
          <a:avLst>
            <a:gd name="adj" fmla="val 10000"/>
          </a:avLst>
        </a:prstGeom>
      </dsp:spPr>
      <dsp:style>
        <a:lnRef idx="2">
          <a:schemeClr val="lt1"/>
        </a:lnRef>
        <a:fillRef idx="1">
          <a:schemeClr val="accent3">
            <a:hueOff val="7520000"/>
            <a:satOff val="-11241"/>
            <a:lumOff val="-1829"/>
            <a:alpha val="100000"/>
          </a:schemeClr>
        </a:fillRef>
        <a:effectRef idx="0">
          <a:scrgbClr r="0" g="0" b="0"/>
        </a:effectRef>
        <a:fontRef idx="minor">
          <a:schemeClr val="lt1"/>
        </a:fontRef>
      </dsp:style>
      <dsp:txBody>
        <a:bodyPr lIns="34290" tIns="34290" rIns="3429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超过规定使用年限</a:t>
          </a:r>
          <a:endParaRPr lang="zh-CN" altLang="en-US" sz="1800" dirty="0">
            <a:latin typeface="华文中宋" panose="02010600040101010101" pitchFamily="2" charset="-122"/>
            <a:ea typeface="华文中宋" panose="02010600040101010101" pitchFamily="2" charset="-122"/>
          </a:endParaRPr>
        </a:p>
      </dsp:txBody>
      <dsp:txXfrm>
        <a:off x="2317827" y="0"/>
        <a:ext cx="1185917" cy="948734"/>
      </dsp:txXfrm>
    </dsp:sp>
    <dsp:sp modelId="{9F144BCA-7133-4EA1-89C7-385C856E4415}">
      <dsp:nvSpPr>
        <dsp:cNvPr id="10" name="左箭头 9"/>
        <dsp:cNvSpPr/>
      </dsp:nvSpPr>
      <dsp:spPr bwMode="white">
        <a:xfrm rot="-899999">
          <a:off x="2845415" y="1463061"/>
          <a:ext cx="927414" cy="355775"/>
        </a:xfrm>
        <a:prstGeom prst="leftArrow">
          <a:avLst>
            <a:gd name="adj1" fmla="val 60000"/>
            <a:gd name="adj2" fmla="val 50000"/>
          </a:avLst>
        </a:prstGeom>
      </dsp:spPr>
      <dsp:style>
        <a:lnRef idx="0">
          <a:schemeClr val="lt1"/>
        </a:lnRef>
        <a:fillRef idx="1">
          <a:schemeClr val="accent3">
            <a:hueOff val="11280000"/>
            <a:satOff val="-16862"/>
            <a:lumOff val="-2744"/>
            <a:alpha val="100000"/>
          </a:schemeClr>
        </a:fillRef>
        <a:effectRef idx="0">
          <a:scrgbClr r="0" g="0" b="0"/>
        </a:effectRef>
        <a:fontRef idx="minor">
          <a:schemeClr val="lt1"/>
        </a:fontRef>
      </dsp:style>
      <dsp:txXfrm rot="-899999">
        <a:off x="2845415" y="1463061"/>
        <a:ext cx="927414" cy="355775"/>
      </dsp:txXfrm>
    </dsp:sp>
    <dsp:sp modelId="{E67CC206-DDE3-40A6-AB56-562F35AA547B}">
      <dsp:nvSpPr>
        <dsp:cNvPr id="11" name="圆角矩形 10"/>
        <dsp:cNvSpPr/>
      </dsp:nvSpPr>
      <dsp:spPr bwMode="white">
        <a:xfrm>
          <a:off x="3190139" y="1039580"/>
          <a:ext cx="1185917" cy="948734"/>
        </a:xfrm>
        <a:prstGeom prst="roundRect">
          <a:avLst>
            <a:gd name="adj" fmla="val 10000"/>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34290" tIns="34290" rIns="3429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国家明令淘汰</a:t>
          </a:r>
          <a:endParaRPr lang="zh-CN" altLang="en-US" sz="1800" dirty="0">
            <a:latin typeface="华文中宋" panose="02010600040101010101" pitchFamily="2" charset="-122"/>
            <a:ea typeface="华文中宋" panose="02010600040101010101" pitchFamily="2" charset="-122"/>
          </a:endParaRPr>
        </a:p>
      </dsp:txBody>
      <dsp:txXfrm>
        <a:off x="3190139" y="1039580"/>
        <a:ext cx="1185917" cy="948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16538" cy="4253230"/>
        <a:chOff x="0" y="0"/>
        <a:chExt cx="5316538" cy="4253230"/>
      </a:xfrm>
    </dsp:grpSpPr>
    <dsp:sp modelId="{C61C5E56-D387-49FF-866B-666FED903B49}">
      <dsp:nvSpPr>
        <dsp:cNvPr id="3" name="椭圆 2"/>
        <dsp:cNvSpPr/>
      </dsp:nvSpPr>
      <dsp:spPr bwMode="white">
        <a:xfrm>
          <a:off x="1203958" y="-155228"/>
          <a:ext cx="3429167" cy="1190904"/>
        </a:xfrm>
        <a:prstGeom prst="ellipse">
          <a:avLst/>
        </a:prstGeom>
        <a:sp3d z="-152400" prstMaterial="matte"/>
      </dsp:spPr>
      <dsp:style>
        <a:lnRef idx="0">
          <a:schemeClr val="accent5"/>
        </a:lnRef>
        <a:fillRef idx="1">
          <a:schemeClr val="accent5">
            <a:tint val="50000"/>
            <a:alpha val="40000"/>
          </a:schemeClr>
        </a:fillRef>
        <a:effectRef idx="0">
          <a:scrgbClr r="0" g="0" b="0"/>
        </a:effectRef>
        <a:fontRef idx="minor"/>
      </dsp:style>
      <dsp:txXfrm>
        <a:off x="1203958" y="-155228"/>
        <a:ext cx="3429167" cy="1190904"/>
      </dsp:txXfrm>
    </dsp:sp>
    <dsp:sp modelId="{8644B036-CD7F-4831-BA51-88F3A3B29EAE}">
      <dsp:nvSpPr>
        <dsp:cNvPr id="4" name="下箭头 3"/>
        <dsp:cNvSpPr/>
      </dsp:nvSpPr>
      <dsp:spPr bwMode="white">
        <a:xfrm>
          <a:off x="2591574" y="2760893"/>
          <a:ext cx="664567" cy="425323"/>
        </a:xfrm>
        <a:prstGeom prst="downArrow">
          <a:avLst/>
        </a:prstGeom>
        <a:sp3d z="152400" extrusionH="63500" prstMaterial="matte">
          <a:bevelT w="50800" h="19050" prst="relaxedInset"/>
          <a:contourClr>
            <a:schemeClr val="bg1"/>
          </a:contourClr>
        </a:sp3d>
      </dsp:spPr>
      <dsp:style>
        <a:lnRef idx="0">
          <a:schemeClr val="lt1"/>
        </a:lnRef>
        <a:fillRef idx="1">
          <a:schemeClr val="accent5">
            <a:tint val="40000"/>
          </a:schemeClr>
        </a:fillRef>
        <a:effectRef idx="2">
          <a:scrgbClr r="0" g="0" b="0"/>
        </a:effectRef>
        <a:fontRef idx="minor">
          <a:schemeClr val="lt1"/>
        </a:fontRef>
      </dsp:style>
      <dsp:txXfrm>
        <a:off x="2591574" y="2760893"/>
        <a:ext cx="664567" cy="425323"/>
      </dsp:txXfrm>
    </dsp:sp>
    <dsp:sp modelId="{24457511-BC0D-40C5-8A5C-3DDA2FA661B6}">
      <dsp:nvSpPr>
        <dsp:cNvPr id="5" name="矩形 4"/>
        <dsp:cNvSpPr/>
      </dsp:nvSpPr>
      <dsp:spPr bwMode="white">
        <a:xfrm>
          <a:off x="182629" y="2143686"/>
          <a:ext cx="5508741" cy="210954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28016" tIns="128016" rIns="128016" bIns="12801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ltLang="zh-CN" sz="1800" b="1" dirty="0">
            <a:solidFill>
              <a:schemeClr val="tx1"/>
            </a:solidFill>
            <a:latin typeface="华文中宋" panose="02010600040101010101" pitchFamily="2" charset="-122"/>
            <a:ea typeface="华文中宋" panose="02010600040101010101" pitchFamily="2" charset="-122"/>
          </a:endParaRPr>
        </a:p>
        <a:p>
          <a:pPr lvl="0">
            <a:lnSpc>
              <a:spcPct val="100000"/>
            </a:lnSpc>
            <a:spcBef>
              <a:spcPct val="0"/>
            </a:spcBef>
            <a:spcAft>
              <a:spcPct val="35000"/>
            </a:spcAft>
          </a:pPr>
          <a:r>
            <a:rPr lang="zh-CN" altLang="en-US" sz="1800" b="1" dirty="0">
              <a:solidFill>
                <a:schemeClr val="tx1"/>
              </a:solidFill>
              <a:latin typeface="微软雅黑" panose="020B0503020204020204" pitchFamily="34" charset="-122"/>
              <a:ea typeface="微软雅黑" panose="020B0503020204020204" pitchFamily="34" charset="-122"/>
            </a:rPr>
            <a:t>使用单位未按照规定履行上述职责的，</a:t>
          </a:r>
          <a:r>
            <a:rPr lang="zh-CN" altLang="en-US" sz="1800" b="1" i="0" dirty="0">
              <a:solidFill>
                <a:schemeClr val="tx1"/>
              </a:solidFill>
              <a:latin typeface="微软雅黑" panose="020B0503020204020204" pitchFamily="34" charset="-122"/>
              <a:ea typeface="微软雅黑" panose="020B0503020204020204" pitchFamily="34" charset="-122"/>
            </a:rPr>
            <a:t>由特种设备安全监督管理部门责令限期改正；逾期未改正的，处</a:t>
          </a:r>
          <a:r>
            <a:rPr lang="en-US" altLang="zh-CN" sz="1800" b="1" i="0" dirty="0">
              <a:solidFill>
                <a:schemeClr val="tx1"/>
              </a:solidFill>
              <a:latin typeface="微软雅黑" panose="020B0503020204020204" pitchFamily="34" charset="-122"/>
              <a:ea typeface="微软雅黑" panose="020B0503020204020204" pitchFamily="34" charset="-122"/>
            </a:rPr>
            <a:t>2000</a:t>
          </a:r>
          <a:r>
            <a:rPr lang="zh-CN" altLang="en-US" sz="1800" b="1" i="0" dirty="0">
              <a:solidFill>
                <a:schemeClr val="tx1"/>
              </a:solidFill>
              <a:latin typeface="微软雅黑" panose="020B0503020204020204" pitchFamily="34" charset="-122"/>
              <a:ea typeface="微软雅黑" panose="020B0503020204020204" pitchFamily="34" charset="-122"/>
            </a:rPr>
            <a:t>元以上</a:t>
          </a:r>
          <a:r>
            <a:rPr lang="en-US" altLang="zh-CN" sz="1800" b="1" i="0" dirty="0">
              <a:solidFill>
                <a:schemeClr val="tx1"/>
              </a:solidFill>
              <a:latin typeface="微软雅黑" panose="020B0503020204020204" pitchFamily="34" charset="-122"/>
              <a:ea typeface="微软雅黑" panose="020B0503020204020204" pitchFamily="34" charset="-122"/>
            </a:rPr>
            <a:t>2</a:t>
          </a:r>
          <a:r>
            <a:rPr lang="zh-CN" altLang="en-US" sz="1800" b="1" i="0" dirty="0">
              <a:solidFill>
                <a:schemeClr val="tx1"/>
              </a:solidFill>
              <a:latin typeface="微软雅黑" panose="020B0503020204020204" pitchFamily="34" charset="-122"/>
              <a:ea typeface="微软雅黑" panose="020B0503020204020204" pitchFamily="34" charset="-122"/>
            </a:rPr>
            <a:t>万元以下罚款；情节严重的，责令停止使用或者停产停业整顿</a:t>
          </a:r>
          <a:endParaRPr lang="zh-CN" altLang="en-US" sz="1800" b="1" dirty="0">
            <a:solidFill>
              <a:schemeClr val="tx1"/>
            </a:solidFill>
            <a:latin typeface="华文中宋" panose="02010600040101010101" pitchFamily="2" charset="-122"/>
            <a:ea typeface="华文中宋" panose="02010600040101010101" pitchFamily="2" charset="-122"/>
          </a:endParaRPr>
        </a:p>
      </dsp:txBody>
      <dsp:txXfrm>
        <a:off x="182629" y="2143686"/>
        <a:ext cx="5508741" cy="2109544"/>
      </dsp:txXfrm>
    </dsp:sp>
    <dsp:sp modelId="{A555E8E0-DA98-4EDC-A4E6-C246E5192F9A}">
      <dsp:nvSpPr>
        <dsp:cNvPr id="6" name="椭圆 5"/>
        <dsp:cNvSpPr/>
      </dsp:nvSpPr>
      <dsp:spPr bwMode="white">
        <a:xfrm>
          <a:off x="2450686" y="1127652"/>
          <a:ext cx="1196221" cy="1196221"/>
        </a:xfrm>
        <a:prstGeom prst="ellipse">
          <a:avLst/>
        </a:prstGeom>
        <a:sp3d prstMaterial="plastic">
          <a:bevelT w="127000" h="25400" prst="relaxedInset"/>
        </a:sp3d>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建立档案</a:t>
          </a:r>
          <a:endParaRPr lang="zh-CN" altLang="en-US" sz="1800" b="1" dirty="0">
            <a:latin typeface="华文中宋" panose="02010600040101010101" pitchFamily="2" charset="-122"/>
            <a:ea typeface="华文中宋" panose="02010600040101010101" pitchFamily="2" charset="-122"/>
          </a:endParaRPr>
        </a:p>
      </dsp:txBody>
      <dsp:txXfrm>
        <a:off x="2450686" y="1127652"/>
        <a:ext cx="1196221" cy="1196221"/>
      </dsp:txXfrm>
    </dsp:sp>
    <dsp:sp modelId="{CA5877A1-18AA-4820-B6F8-A727C5021367}">
      <dsp:nvSpPr>
        <dsp:cNvPr id="7" name="椭圆 6"/>
        <dsp:cNvSpPr/>
      </dsp:nvSpPr>
      <dsp:spPr bwMode="white">
        <a:xfrm>
          <a:off x="1594723" y="230221"/>
          <a:ext cx="1196221" cy="1196221"/>
        </a:xfrm>
        <a:prstGeom prst="ellipse">
          <a:avLst/>
        </a:prstGeom>
        <a:sp3d prstMaterial="plastic">
          <a:bevelT w="127000" h="25400" prst="relaxedInset"/>
        </a:sp3d>
      </dsp:spPr>
      <dsp:style>
        <a:lnRef idx="0">
          <a:schemeClr val="lt1"/>
        </a:lnRef>
        <a:fillRef idx="3">
          <a:schemeClr val="accent5">
            <a:hueOff val="-4950000"/>
            <a:satOff val="20000"/>
            <a:lumOff val="4314"/>
            <a:alpha val="100000"/>
          </a:schemeClr>
        </a:fillRef>
        <a:effectRef idx="2">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i="0" dirty="0">
              <a:latin typeface="微软雅黑" panose="020B0503020204020204" pitchFamily="34" charset="-122"/>
              <a:ea typeface="微软雅黑" panose="020B0503020204020204" pitchFamily="34" charset="-122"/>
            </a:rPr>
            <a:t>定期校验</a:t>
          </a:r>
          <a:endParaRPr lang="zh-CN" altLang="en-US" sz="1800" b="1" dirty="0">
            <a:latin typeface="华文中宋" panose="02010600040101010101" pitchFamily="2" charset="-122"/>
            <a:ea typeface="华文中宋" panose="02010600040101010101" pitchFamily="2" charset="-122"/>
          </a:endParaRPr>
        </a:p>
      </dsp:txBody>
      <dsp:txXfrm>
        <a:off x="1594723" y="230221"/>
        <a:ext cx="1196221" cy="1196221"/>
      </dsp:txXfrm>
    </dsp:sp>
    <dsp:sp modelId="{5E816FEF-A4E2-4EB8-BAF8-8D0398349C43}">
      <dsp:nvSpPr>
        <dsp:cNvPr id="8" name="椭圆 7"/>
        <dsp:cNvSpPr/>
      </dsp:nvSpPr>
      <dsp:spPr bwMode="white">
        <a:xfrm>
          <a:off x="2817527" y="-58999"/>
          <a:ext cx="1196221" cy="1196221"/>
        </a:xfrm>
        <a:prstGeom prst="ellipse">
          <a:avLst/>
        </a:prstGeom>
        <a:sp3d prstMaterial="plastic">
          <a:bevelT w="127000" h="25400" prst="relaxedInset"/>
        </a:sp3d>
      </dsp:spPr>
      <dsp:style>
        <a:lnRef idx="0">
          <a:schemeClr val="lt1"/>
        </a:lnRef>
        <a:fillRef idx="3">
          <a:schemeClr val="accent5">
            <a:hueOff val="-9900000"/>
            <a:satOff val="40000"/>
            <a:lumOff val="8627"/>
            <a:alpha val="100000"/>
          </a:schemeClr>
        </a:fillRef>
        <a:effectRef idx="2">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latin typeface="微软雅黑" panose="020B0503020204020204" pitchFamily="34" charset="-122"/>
              <a:ea typeface="微软雅黑" panose="020B0503020204020204" pitchFamily="34" charset="-122"/>
            </a:rPr>
            <a:t>使用登记</a:t>
          </a:r>
          <a:endParaRPr lang="zh-CN" altLang="en-US" sz="1800" b="1" dirty="0">
            <a:latin typeface="华文中宋" panose="02010600040101010101" pitchFamily="2" charset="-122"/>
            <a:ea typeface="华文中宋" panose="02010600040101010101" pitchFamily="2" charset="-122"/>
          </a:endParaRPr>
        </a:p>
      </dsp:txBody>
      <dsp:txXfrm>
        <a:off x="2817527" y="-58999"/>
        <a:ext cx="1196221" cy="1196221"/>
      </dsp:txXfrm>
    </dsp:sp>
    <dsp:sp modelId="{42D878FF-E60C-471E-893C-9A8046B39911}">
      <dsp:nvSpPr>
        <dsp:cNvPr id="9" name="形状 8"/>
        <dsp:cNvSpPr/>
      </dsp:nvSpPr>
      <dsp:spPr bwMode="white">
        <a:xfrm>
          <a:off x="1063069" y="-301433"/>
          <a:ext cx="3721576" cy="2977261"/>
        </a:xfrm>
        <a:prstGeom prst="funnel">
          <a:avLst/>
        </a:prstGeom>
        <a:sp3d prstMaterial="plastic">
          <a:bevelT w="127000" h="35400"/>
        </a:sp3d>
      </dsp:spPr>
      <dsp:style>
        <a:lnRef idx="1">
          <a:schemeClr val="accent5"/>
        </a:lnRef>
        <a:fillRef idx="1">
          <a:schemeClr val="lt1">
            <a:alpha val="40000"/>
          </a:schemeClr>
        </a:fillRef>
        <a:effectRef idx="2">
          <a:scrgbClr r="0" g="0" b="0"/>
        </a:effectRef>
        <a:fontRef idx="minor">
          <a:schemeClr val="lt1"/>
        </a:fontRef>
      </dsp:style>
      <dsp:txXfrm>
        <a:off x="1063069" y="-301433"/>
        <a:ext cx="3721576" cy="2977261"/>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16417" cy="4392488"/>
        <a:chOff x="0" y="0"/>
        <a:chExt cx="8316417" cy="4392488"/>
      </a:xfrm>
    </dsp:grpSpPr>
    <dsp:sp modelId="{58B414EA-58E3-46B1-B7E1-700AB9B2BF79}">
      <dsp:nvSpPr>
        <dsp:cNvPr id="3" name="圆角矩形 2"/>
        <dsp:cNvSpPr/>
      </dsp:nvSpPr>
      <dsp:spPr bwMode="white">
        <a:xfrm>
          <a:off x="0" y="616057"/>
          <a:ext cx="1915378" cy="957689"/>
        </a:xfrm>
        <a:prstGeom prst="roundRect">
          <a:avLst>
            <a:gd name="adj" fmla="val 10000"/>
          </a:avLst>
        </a:prstGeom>
        <a:noFill/>
        <a:ln>
          <a:solidFill>
            <a:srgbClr val="00B050"/>
          </a:solidFill>
        </a:ln>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ts val="0"/>
            </a:spcAft>
          </a:pPr>
          <a:r>
            <a:rPr lang="zh-CN" altLang="en-US" sz="2000" dirty="0">
              <a:solidFill>
                <a:schemeClr val="tx1"/>
              </a:solidFill>
              <a:latin typeface="微软雅黑" panose="020B0503020204020204" pitchFamily="34" charset="-122"/>
              <a:ea typeface="微软雅黑" panose="020B0503020204020204" pitchFamily="34" charset="-122"/>
            </a:rPr>
            <a:t>特种设备</a:t>
          </a:r>
          <a:endParaRPr lang="en-US" altLang="zh-CN" sz="2000" dirty="0">
            <a:solidFill>
              <a:schemeClr val="tx1"/>
            </a:solidFill>
            <a:latin typeface="华文中宋" panose="02010600040101010101" pitchFamily="2" charset="-122"/>
            <a:ea typeface="华文中宋" panose="02010600040101010101" pitchFamily="2" charset="-122"/>
          </a:endParaRPr>
        </a:p>
        <a:p>
          <a:pPr lvl="0">
            <a:lnSpc>
              <a:spcPct val="100000"/>
            </a:lnSpc>
            <a:spcBef>
              <a:spcPct val="0"/>
            </a:spcBef>
            <a:spcAft>
              <a:spcPts val="0"/>
            </a:spcAft>
          </a:pPr>
          <a:r>
            <a:rPr lang="zh-CN" altLang="en-US" sz="2000" dirty="0">
              <a:solidFill>
                <a:schemeClr val="tx1"/>
              </a:solidFill>
              <a:latin typeface="微软雅黑" panose="020B0503020204020204" pitchFamily="34" charset="-122"/>
              <a:ea typeface="微软雅黑" panose="020B0503020204020204" pitchFamily="34" charset="-122"/>
            </a:rPr>
            <a:t>管理人员</a:t>
          </a:r>
          <a:endParaRPr lang="zh-CN" altLang="en-US" sz="2000" dirty="0">
            <a:solidFill>
              <a:schemeClr val="tx1"/>
            </a:solidFill>
            <a:latin typeface="华文中宋" panose="02010600040101010101" pitchFamily="2" charset="-122"/>
            <a:ea typeface="华文中宋" panose="02010600040101010101" pitchFamily="2" charset="-122"/>
          </a:endParaRPr>
        </a:p>
      </dsp:txBody>
      <dsp:txXfrm>
        <a:off x="0" y="616057"/>
        <a:ext cx="1915378" cy="957689"/>
      </dsp:txXfrm>
    </dsp:sp>
    <dsp:sp modelId="{E7B8CB5B-D28A-4ECF-95F5-F7A494556D37}">
      <dsp:nvSpPr>
        <dsp:cNvPr id="4" name="任意多边形 3"/>
        <dsp:cNvSpPr/>
      </dsp:nvSpPr>
      <dsp:spPr bwMode="white">
        <a:xfrm>
          <a:off x="1826694" y="799944"/>
          <a:ext cx="943518" cy="39245"/>
        </a:xfrm>
        <a:custGeom>
          <a:avLst/>
          <a:gdLst/>
          <a:ahLst/>
          <a:cxnLst/>
          <a:pathLst>
            <a:path w="1486" h="62">
              <a:moveTo>
                <a:pt x="140" y="465"/>
              </a:moveTo>
              <a:lnTo>
                <a:pt x="1346" y="-403"/>
              </a:lnTo>
            </a:path>
          </a:pathLst>
        </a:custGeom>
        <a:ln>
          <a:solidFill>
            <a:srgbClr val="00B050"/>
          </a:solidFill>
        </a:ln>
      </dsp:spPr>
      <dsp:style>
        <a:lnRef idx="3">
          <a:schemeClr val="accent3"/>
        </a:lnRef>
        <a:fillRef idx="0">
          <a:schemeClr val="accent3"/>
        </a:fillRef>
        <a:effectRef idx="2">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826694" y="799944"/>
        <a:ext cx="943518" cy="39245"/>
      </dsp:txXfrm>
    </dsp:sp>
    <dsp:sp modelId="{3DB69E70-B26A-4CC5-BF34-60053AA31543}">
      <dsp:nvSpPr>
        <dsp:cNvPr id="5" name="圆角矩形 4"/>
        <dsp:cNvSpPr/>
      </dsp:nvSpPr>
      <dsp:spPr bwMode="white">
        <a:xfrm>
          <a:off x="2681529" y="65386"/>
          <a:ext cx="5634888" cy="957689"/>
        </a:xfrm>
        <a:prstGeom prst="roundRect">
          <a:avLst>
            <a:gd name="adj" fmla="val 10000"/>
          </a:avLst>
        </a:prstGeom>
        <a:solidFill>
          <a:schemeClr val="accent3">
            <a:lumMod val="60000"/>
            <a:lumOff val="40000"/>
          </a:schemeClr>
        </a:solidFill>
        <a:ln>
          <a:solidFill>
            <a:srgbClr val="00B050"/>
          </a:solidFill>
        </a:ln>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0" i="0" dirty="0">
              <a:solidFill>
                <a:schemeClr val="tx1"/>
              </a:solidFill>
              <a:latin typeface="微软雅黑" panose="020B0503020204020204" pitchFamily="34" charset="-122"/>
              <a:ea typeface="微软雅黑" panose="020B0503020204020204" pitchFamily="34" charset="-122"/>
            </a:rPr>
            <a:t>对特种设备使用状况进行经常性检查，发现问题的应当立即处理；</a:t>
          </a:r>
          <a:endParaRPr lang="zh-CN" altLang="en-US" dirty="0">
            <a:solidFill>
              <a:schemeClr val="tx1"/>
            </a:solidFill>
            <a:latin typeface="华文中宋" panose="02010600040101010101" pitchFamily="2" charset="-122"/>
            <a:ea typeface="华文中宋" panose="02010600040101010101" pitchFamily="2" charset="-122"/>
          </a:endParaRPr>
        </a:p>
      </dsp:txBody>
      <dsp:txXfrm>
        <a:off x="2681529" y="65386"/>
        <a:ext cx="5634888" cy="957689"/>
      </dsp:txXfrm>
    </dsp:sp>
    <dsp:sp modelId="{19B3BC00-7025-4044-8107-AC8FC17AA4A1}">
      <dsp:nvSpPr>
        <dsp:cNvPr id="6" name="任意多边形 5"/>
        <dsp:cNvSpPr/>
      </dsp:nvSpPr>
      <dsp:spPr bwMode="white">
        <a:xfrm>
          <a:off x="1826694" y="1350615"/>
          <a:ext cx="943518" cy="39245"/>
        </a:xfrm>
        <a:custGeom>
          <a:avLst/>
          <a:gdLst/>
          <a:ahLst/>
          <a:cxnLst/>
          <a:pathLst>
            <a:path w="1486" h="62">
              <a:moveTo>
                <a:pt x="140" y="-403"/>
              </a:moveTo>
              <a:lnTo>
                <a:pt x="1346" y="465"/>
              </a:lnTo>
            </a:path>
          </a:pathLst>
        </a:custGeom>
        <a:ln>
          <a:solidFill>
            <a:srgbClr val="00B050"/>
          </a:solidFill>
        </a:ln>
      </dsp:spPr>
      <dsp:style>
        <a:lnRef idx="3">
          <a:schemeClr val="accent3"/>
        </a:lnRef>
        <a:fillRef idx="0">
          <a:schemeClr val="accent3"/>
        </a:fillRef>
        <a:effectRef idx="2">
          <a:schemeClr val="accent3"/>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826694" y="1350615"/>
        <a:ext cx="943518" cy="39245"/>
      </dsp:txXfrm>
    </dsp:sp>
    <dsp:sp modelId="{ED8B78F5-E746-4370-8DDE-95D14DC61D1C}">
      <dsp:nvSpPr>
        <dsp:cNvPr id="7" name="圆角矩形 6"/>
        <dsp:cNvSpPr/>
      </dsp:nvSpPr>
      <dsp:spPr bwMode="white">
        <a:xfrm>
          <a:off x="2681529" y="1166728"/>
          <a:ext cx="5634888" cy="957689"/>
        </a:xfrm>
        <a:prstGeom prst="roundRect">
          <a:avLst>
            <a:gd name="adj" fmla="val 10000"/>
          </a:avLst>
        </a:prstGeom>
        <a:solidFill>
          <a:schemeClr val="accent3">
            <a:lumMod val="60000"/>
            <a:lumOff val="40000"/>
          </a:schemeClr>
        </a:solidFill>
        <a:ln>
          <a:solidFill>
            <a:srgbClr val="00B050"/>
          </a:solidFill>
        </a:ln>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0" i="0" dirty="0">
              <a:solidFill>
                <a:schemeClr val="tx1"/>
              </a:solidFill>
              <a:latin typeface="微软雅黑" panose="020B0503020204020204" pitchFamily="34" charset="-122"/>
              <a:ea typeface="微软雅黑" panose="020B0503020204020204" pitchFamily="34" charset="-122"/>
            </a:rPr>
            <a:t>情况紧急时，可以决定停止使用特种设备并及时报告本单位有关负责人</a:t>
          </a:r>
          <a:endParaRPr lang="zh-CN" altLang="en-US" dirty="0">
            <a:solidFill>
              <a:schemeClr val="tx1"/>
            </a:solidFill>
            <a:latin typeface="华文中宋" panose="02010600040101010101" pitchFamily="2" charset="-122"/>
            <a:ea typeface="华文中宋" panose="02010600040101010101" pitchFamily="2" charset="-122"/>
          </a:endParaRPr>
        </a:p>
      </dsp:txBody>
      <dsp:txXfrm>
        <a:off x="2681529" y="1166728"/>
        <a:ext cx="5634888" cy="957689"/>
      </dsp:txXfrm>
    </dsp:sp>
    <dsp:sp modelId="{A32C5A02-B894-4AB7-A478-F818CB4C63A1}">
      <dsp:nvSpPr>
        <dsp:cNvPr id="8" name="圆角矩形 7"/>
        <dsp:cNvSpPr/>
      </dsp:nvSpPr>
      <dsp:spPr bwMode="white">
        <a:xfrm>
          <a:off x="0" y="2818742"/>
          <a:ext cx="1915378" cy="957689"/>
        </a:xfrm>
        <a:prstGeom prst="roundRect">
          <a:avLst>
            <a:gd name="adj" fmla="val 10000"/>
          </a:avLst>
        </a:prstGeom>
      </dsp:spPr>
      <dsp:style>
        <a:lnRef idx="2">
          <a:schemeClr val="accent6"/>
        </a:lnRef>
        <a:fillRef idx="1">
          <a:schemeClr val="lt1"/>
        </a:fillRef>
        <a:effectRef idx="0">
          <a:schemeClr val="accent6"/>
        </a:effectRef>
        <a:fontRef idx="minor">
          <a:schemeClr val="dk1"/>
        </a:fontRef>
      </dsp:style>
      <dsp:txBody>
        <a:bodyPr lIns="12700" tIns="12700" rIns="12700" bIns="1270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ts val="0"/>
            </a:spcAft>
          </a:pPr>
          <a:r>
            <a:rPr lang="zh-CN" altLang="en-US" sz="2000" dirty="0">
              <a:latin typeface="微软雅黑" panose="020B0503020204020204" pitchFamily="34" charset="-122"/>
              <a:ea typeface="微软雅黑" panose="020B0503020204020204" pitchFamily="34" charset="-122"/>
            </a:rPr>
            <a:t>特种设备</a:t>
          </a:r>
          <a:endParaRPr lang="en-US" altLang="zh-CN" sz="2000" dirty="0">
            <a:latin typeface="华文中宋" panose="02010600040101010101" pitchFamily="2" charset="-122"/>
            <a:ea typeface="华文中宋" panose="02010600040101010101" pitchFamily="2" charset="-122"/>
          </a:endParaRPr>
        </a:p>
        <a:p>
          <a:pPr lvl="0">
            <a:lnSpc>
              <a:spcPct val="100000"/>
            </a:lnSpc>
            <a:spcBef>
              <a:spcPct val="0"/>
            </a:spcBef>
            <a:spcAft>
              <a:spcPts val="0"/>
            </a:spcAft>
          </a:pPr>
          <a:r>
            <a:rPr lang="zh-CN" altLang="en-US" sz="2000" dirty="0">
              <a:latin typeface="微软雅黑" panose="020B0503020204020204" pitchFamily="34" charset="-122"/>
              <a:ea typeface="微软雅黑" panose="020B0503020204020204" pitchFamily="34" charset="-122"/>
            </a:rPr>
            <a:t>作业人员</a:t>
          </a:r>
          <a:endParaRPr lang="zh-CN" altLang="en-US" sz="2000" dirty="0">
            <a:latin typeface="华文中宋" panose="02010600040101010101" pitchFamily="2" charset="-122"/>
            <a:ea typeface="华文中宋" panose="02010600040101010101" pitchFamily="2" charset="-122"/>
          </a:endParaRPr>
        </a:p>
      </dsp:txBody>
      <dsp:txXfrm>
        <a:off x="0" y="2818742"/>
        <a:ext cx="1915378" cy="957689"/>
      </dsp:txXfrm>
    </dsp:sp>
    <dsp:sp modelId="{E917AD4C-0446-4DCC-B75F-CF605CCBD2A8}">
      <dsp:nvSpPr>
        <dsp:cNvPr id="9" name="任意多边形 8"/>
        <dsp:cNvSpPr/>
      </dsp:nvSpPr>
      <dsp:spPr bwMode="white">
        <a:xfrm>
          <a:off x="1826694" y="3002628"/>
          <a:ext cx="943518" cy="39245"/>
        </a:xfrm>
        <a:custGeom>
          <a:avLst/>
          <a:gdLst/>
          <a:ahLst/>
          <a:cxnLst/>
          <a:pathLst>
            <a:path w="1486" h="62">
              <a:moveTo>
                <a:pt x="140" y="465"/>
              </a:moveTo>
              <a:lnTo>
                <a:pt x="1346" y="-403"/>
              </a:lnTo>
            </a:path>
          </a:pathLst>
        </a:custGeom>
      </dsp:spPr>
      <dsp:style>
        <a:lnRef idx="3">
          <a:schemeClr val="accent6"/>
        </a:lnRef>
        <a:fillRef idx="0">
          <a:schemeClr val="accent6"/>
        </a:fillRef>
        <a:effectRef idx="2">
          <a:schemeClr val="accent6"/>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826694" y="3002628"/>
        <a:ext cx="943518" cy="39245"/>
      </dsp:txXfrm>
    </dsp:sp>
    <dsp:sp modelId="{98D6E881-5274-4511-88E3-D7245AA5EF90}">
      <dsp:nvSpPr>
        <dsp:cNvPr id="10" name="圆角矩形 9"/>
        <dsp:cNvSpPr/>
      </dsp:nvSpPr>
      <dsp:spPr bwMode="white">
        <a:xfrm>
          <a:off x="2681529" y="2268071"/>
          <a:ext cx="5634888" cy="957689"/>
        </a:xfrm>
        <a:prstGeom prst="roundRect">
          <a:avLst>
            <a:gd name="adj" fmla="val 10000"/>
          </a:avLst>
        </a:prstGeom>
        <a:solidFill>
          <a:schemeClr val="accent6">
            <a:lumMod val="40000"/>
            <a:lumOff val="60000"/>
          </a:schemeClr>
        </a:solidFill>
      </dsp:spPr>
      <dsp:style>
        <a:lnRef idx="2">
          <a:schemeClr val="accent6"/>
        </a:lnRef>
        <a:fillRef idx="1">
          <a:schemeClr val="lt1"/>
        </a:fillRef>
        <a:effectRef idx="0">
          <a:schemeClr val="accent6"/>
        </a:effectRef>
        <a:fontRef idx="minor">
          <a:schemeClr val="dk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gn="just">
            <a:lnSpc>
              <a:spcPct val="150000"/>
            </a:lnSpc>
            <a:spcBef>
              <a:spcPct val="0"/>
            </a:spcBef>
            <a:spcAft>
              <a:spcPct val="35000"/>
            </a:spcAft>
          </a:pPr>
          <a:r>
            <a:rPr lang="zh-CN" altLang="en-US" b="0" i="0" dirty="0">
              <a:latin typeface="微软雅黑" panose="020B0503020204020204" pitchFamily="34" charset="-122"/>
              <a:ea typeface="微软雅黑" panose="020B0503020204020204" pitchFamily="34" charset="-122"/>
            </a:rPr>
            <a:t>在作业过程中发现事故隐患或者其他不安全因素，应当立即向现场安全管理人员和单位有关负责人报告</a:t>
          </a:r>
          <a:endParaRPr lang="zh-CN" altLang="en-US" dirty="0">
            <a:latin typeface="华文中宋" panose="02010600040101010101" pitchFamily="2" charset="-122"/>
            <a:ea typeface="华文中宋" panose="02010600040101010101" pitchFamily="2" charset="-122"/>
          </a:endParaRPr>
        </a:p>
      </dsp:txBody>
      <dsp:txXfrm>
        <a:off x="2681529" y="2268071"/>
        <a:ext cx="5634888" cy="957689"/>
      </dsp:txXfrm>
    </dsp:sp>
    <dsp:sp modelId="{3BB4351A-EBA4-42D9-AE39-E02E765935B5}">
      <dsp:nvSpPr>
        <dsp:cNvPr id="11" name="任意多边形 10"/>
        <dsp:cNvSpPr/>
      </dsp:nvSpPr>
      <dsp:spPr bwMode="white">
        <a:xfrm>
          <a:off x="1826694" y="3553299"/>
          <a:ext cx="943518" cy="39245"/>
        </a:xfrm>
        <a:custGeom>
          <a:avLst/>
          <a:gdLst/>
          <a:ahLst/>
          <a:cxnLst/>
          <a:pathLst>
            <a:path w="1486" h="62">
              <a:moveTo>
                <a:pt x="140" y="-403"/>
              </a:moveTo>
              <a:lnTo>
                <a:pt x="1346" y="465"/>
              </a:lnTo>
            </a:path>
          </a:pathLst>
        </a:custGeom>
      </dsp:spPr>
      <dsp:style>
        <a:lnRef idx="3">
          <a:schemeClr val="accent6"/>
        </a:lnRef>
        <a:fillRef idx="0">
          <a:schemeClr val="accent6"/>
        </a:fillRef>
        <a:effectRef idx="2">
          <a:schemeClr val="accent6"/>
        </a:effectRef>
        <a:fontRef idx="minor">
          <a:schemeClr val="tx1"/>
        </a:fontRef>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826694" y="3553299"/>
        <a:ext cx="943518" cy="39245"/>
      </dsp:txXfrm>
    </dsp:sp>
    <dsp:sp modelId="{3FE79CCE-347D-44FF-B074-F3815F2C1A8F}">
      <dsp:nvSpPr>
        <dsp:cNvPr id="12" name="圆角矩形 11"/>
        <dsp:cNvSpPr/>
      </dsp:nvSpPr>
      <dsp:spPr bwMode="white">
        <a:xfrm>
          <a:off x="2681529" y="3369413"/>
          <a:ext cx="5634888" cy="957689"/>
        </a:xfrm>
        <a:prstGeom prst="roundRect">
          <a:avLst>
            <a:gd name="adj" fmla="val 10000"/>
          </a:avLst>
        </a:prstGeom>
        <a:solidFill>
          <a:schemeClr val="accent6">
            <a:lumMod val="40000"/>
            <a:lumOff val="60000"/>
          </a:schemeClr>
        </a:solidFill>
      </dsp:spPr>
      <dsp:style>
        <a:lnRef idx="2">
          <a:schemeClr val="accent6"/>
        </a:lnRef>
        <a:fillRef idx="1">
          <a:schemeClr val="lt1"/>
        </a:fillRef>
        <a:effectRef idx="0">
          <a:schemeClr val="accent6"/>
        </a:effectRef>
        <a:fontRef idx="minor">
          <a:schemeClr val="dk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0" i="0" dirty="0">
              <a:latin typeface="微软雅黑" panose="020B0503020204020204" pitchFamily="34" charset="-122"/>
              <a:ea typeface="微软雅黑" panose="020B0503020204020204" pitchFamily="34" charset="-122"/>
            </a:rPr>
            <a:t>在作业中应当严格执行特种设备的操作规程和有关的安全规章制度</a:t>
          </a:r>
          <a:endParaRPr lang="zh-CN" altLang="en-US" dirty="0">
            <a:latin typeface="华文中宋" panose="02010600040101010101" pitchFamily="2" charset="-122"/>
            <a:ea typeface="华文中宋" panose="02010600040101010101" pitchFamily="2" charset="-122"/>
          </a:endParaRPr>
        </a:p>
      </dsp:txBody>
      <dsp:txXfrm>
        <a:off x="2681529" y="3369413"/>
        <a:ext cx="5634888" cy="9576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3">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1">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9E713D-55C5-4F74-A3BA-25D56138EA5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3A04E-8A20-45B4-9709-CDA183A128B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fld>
            <a:endParaRPr lang="zh-CN" altLang="en-US"/>
          </a:p>
        </p:txBody>
      </p:sp>
      <p:sp>
        <p:nvSpPr>
          <p:cNvPr id="7" name="矩形 6"/>
          <p:cNvSpPr/>
          <p:nvPr userDrawn="1"/>
        </p:nvSpPr>
        <p:spPr>
          <a:xfrm>
            <a:off x="0" y="676275"/>
            <a:ext cx="12192000" cy="85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userDrawn="1"/>
        </p:nvSpPr>
        <p:spPr>
          <a:xfrm>
            <a:off x="0" y="0"/>
            <a:ext cx="12192000" cy="6762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userDrawn="1"/>
        </p:nvSpPr>
        <p:spPr>
          <a:xfrm>
            <a:off x="-1" y="6721475"/>
            <a:ext cx="12192001"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4445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png"/><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9" Type="http://schemas.openxmlformats.org/officeDocument/2006/relationships/diagramLayout" Target="../diagrams/layout4.xml"/><Relationship Id="rId8" Type="http://schemas.openxmlformats.org/officeDocument/2006/relationships/diagramData" Target="../diagrams/data4.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openxmlformats.org/officeDocument/2006/relationships/image" Target="../media/image15.png"/><Relationship Id="rId15" Type="http://schemas.openxmlformats.org/officeDocument/2006/relationships/slideLayout" Target="../slideLayouts/slideLayout7.xml"/><Relationship Id="rId14" Type="http://schemas.openxmlformats.org/officeDocument/2006/relationships/image" Target="../media/image17.png"/><Relationship Id="rId13" Type="http://schemas.openxmlformats.org/officeDocument/2006/relationships/image" Target="../media/image16.png"/><Relationship Id="rId12" Type="http://schemas.microsoft.com/office/2007/relationships/diagramDrawing" Target="../diagrams/drawing4.xml"/><Relationship Id="rId11" Type="http://schemas.openxmlformats.org/officeDocument/2006/relationships/diagramColors" Target="../diagrams/colors4.xml"/><Relationship Id="rId10" Type="http://schemas.openxmlformats.org/officeDocument/2006/relationships/diagramQuickStyle" Target="../diagrams/quickStyle4.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microsoft.com/office/2007/relationships/diagramDrawing" Target="../diagrams/drawing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3" Type="http://schemas.openxmlformats.org/officeDocument/2006/relationships/diagramData" Target="../diagrams/data7.xml"/><Relationship Id="rId2" Type="http://schemas.openxmlformats.org/officeDocument/2006/relationships/image" Target="../media/image21.png"/><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9.jpeg"/><Relationship Id="rId4" Type="http://schemas.openxmlformats.org/officeDocument/2006/relationships/tags" Target="../tags/tag16.xml"/><Relationship Id="rId3" Type="http://schemas.openxmlformats.org/officeDocument/2006/relationships/image" Target="../media/image28.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95" y="-1270"/>
            <a:ext cx="12212955" cy="68599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ext Box 9"/>
          <p:cNvSpPr txBox="1">
            <a:spLocks noChangeArrowheads="1"/>
          </p:cNvSpPr>
          <p:nvPr/>
        </p:nvSpPr>
        <p:spPr bwMode="auto">
          <a:xfrm>
            <a:off x="1952596" y="3016880"/>
            <a:ext cx="8458200" cy="92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特种设备安全教育培训</a:t>
            </a:r>
            <a:r>
              <a:rPr lang="en-US" altLang="zh-CN"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PPT</a:t>
            </a:r>
            <a:endParaRPr lang="en-US" altLang="zh-CN"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795" y="-1270"/>
            <a:ext cx="4224655" cy="2999740"/>
          </a:xfrm>
          <a:prstGeom prst="rect">
            <a:avLst/>
          </a:prstGeom>
        </p:spPr>
      </p:pic>
      <p:pic>
        <p:nvPicPr>
          <p:cNvPr id="4" name="图片 3"/>
          <p:cNvPicPr>
            <a:picLocks noChangeAspect="1"/>
          </p:cNvPicPr>
          <p:nvPr/>
        </p:nvPicPr>
        <p:blipFill>
          <a:blip r:embed="rId2"/>
          <a:stretch>
            <a:fillRect/>
          </a:stretch>
        </p:blipFill>
        <p:spPr>
          <a:xfrm>
            <a:off x="4213860" y="-1270"/>
            <a:ext cx="3815715" cy="2999105"/>
          </a:xfrm>
          <a:prstGeom prst="rect">
            <a:avLst/>
          </a:prstGeom>
        </p:spPr>
      </p:pic>
      <p:pic>
        <p:nvPicPr>
          <p:cNvPr id="7" name="图片 6"/>
          <p:cNvPicPr>
            <a:picLocks noChangeAspect="1"/>
          </p:cNvPicPr>
          <p:nvPr/>
        </p:nvPicPr>
        <p:blipFill>
          <a:blip r:embed="rId3"/>
          <a:stretch>
            <a:fillRect/>
          </a:stretch>
        </p:blipFill>
        <p:spPr>
          <a:xfrm>
            <a:off x="8029575" y="-1270"/>
            <a:ext cx="4172585" cy="2998470"/>
          </a:xfrm>
          <a:prstGeom prst="rect">
            <a:avLst/>
          </a:prstGeom>
        </p:spPr>
      </p:pic>
      <p:pic>
        <p:nvPicPr>
          <p:cNvPr id="8" name="图片 7"/>
          <p:cNvPicPr>
            <a:picLocks noChangeAspect="1"/>
          </p:cNvPicPr>
          <p:nvPr/>
        </p:nvPicPr>
        <p:blipFill>
          <a:blip r:embed="rId1"/>
          <a:stretch>
            <a:fillRect/>
          </a:stretch>
        </p:blipFill>
        <p:spPr>
          <a:xfrm>
            <a:off x="-10795" y="3938905"/>
            <a:ext cx="4111625" cy="2919730"/>
          </a:xfrm>
          <a:prstGeom prst="rect">
            <a:avLst/>
          </a:prstGeom>
        </p:spPr>
      </p:pic>
      <p:pic>
        <p:nvPicPr>
          <p:cNvPr id="9" name="图片 8"/>
          <p:cNvPicPr>
            <a:picLocks noChangeAspect="1"/>
          </p:cNvPicPr>
          <p:nvPr/>
        </p:nvPicPr>
        <p:blipFill>
          <a:blip r:embed="rId2"/>
          <a:stretch>
            <a:fillRect/>
          </a:stretch>
        </p:blipFill>
        <p:spPr>
          <a:xfrm>
            <a:off x="4100830" y="3939540"/>
            <a:ext cx="3713480" cy="2919095"/>
          </a:xfrm>
          <a:prstGeom prst="rect">
            <a:avLst/>
          </a:prstGeom>
        </p:spPr>
      </p:pic>
      <p:pic>
        <p:nvPicPr>
          <p:cNvPr id="10" name="图片 9"/>
          <p:cNvPicPr>
            <a:picLocks noChangeAspect="1"/>
          </p:cNvPicPr>
          <p:nvPr/>
        </p:nvPicPr>
        <p:blipFill>
          <a:blip r:embed="rId3"/>
          <a:stretch>
            <a:fillRect/>
          </a:stretch>
        </p:blipFill>
        <p:spPr>
          <a:xfrm>
            <a:off x="7814310" y="3934460"/>
            <a:ext cx="4387850" cy="2924175"/>
          </a:xfrm>
          <a:prstGeom prst="rect">
            <a:avLst/>
          </a:prstGeom>
        </p:spPr>
      </p:pic>
      <p:sp>
        <p:nvSpPr>
          <p:cNvPr id="6" name="文本框 5" descr="7b0a2020202022776f7264617274223a20227b5c2269645c223a32353030343531362c5c227469645c223a31333439377d220a7d0a"/>
          <p:cNvSpPr txBox="1"/>
          <p:nvPr>
            <p:custDataLst>
              <p:tags r:id="rId4"/>
            </p:custDataLst>
          </p:nvPr>
        </p:nvSpPr>
        <p:spPr>
          <a:xfrm>
            <a:off x="7176135" y="395845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11" name="椭圆 10"/>
          <p:cNvSpPr/>
          <p:nvPr>
            <p:custDataLst>
              <p:tags r:id="rId5"/>
            </p:custDataLst>
          </p:nvPr>
        </p:nvSpPr>
        <p:spPr>
          <a:xfrm>
            <a:off x="6726135" y="520638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2" name="椭圆 11"/>
          <p:cNvSpPr/>
          <p:nvPr>
            <p:custDataLst>
              <p:tags r:id="rId6"/>
            </p:custDataLst>
          </p:nvPr>
        </p:nvSpPr>
        <p:spPr>
          <a:xfrm>
            <a:off x="7969250" y="520700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3" name="椭圆 12"/>
          <p:cNvSpPr/>
          <p:nvPr>
            <p:custDataLst>
              <p:tags r:id="rId7"/>
            </p:custDataLst>
          </p:nvPr>
        </p:nvSpPr>
        <p:spPr>
          <a:xfrm>
            <a:off x="9212365" y="520638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03195" y="44450"/>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85" y="1570355"/>
            <a:ext cx="12178665" cy="3232150"/>
            <a:chOff x="0" y="1570038"/>
            <a:chExt cx="9144000" cy="3232150"/>
          </a:xfrm>
          <a:solidFill>
            <a:schemeClr val="tx1"/>
          </a:solidFill>
        </p:grpSpPr>
        <p:sp>
          <p:nvSpPr>
            <p:cNvPr id="2" name="矩形 1"/>
            <p:cNvSpPr/>
            <p:nvPr/>
          </p:nvSpPr>
          <p:spPr>
            <a:xfrm>
              <a:off x="0" y="2055813"/>
              <a:ext cx="9144000" cy="2746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 Box 7"/>
            <p:cNvSpPr txBox="1">
              <a:spLocks noChangeArrowheads="1"/>
            </p:cNvSpPr>
            <p:nvPr/>
          </p:nvSpPr>
          <p:spPr bwMode="auto">
            <a:xfrm>
              <a:off x="324545" y="3127717"/>
              <a:ext cx="6911280" cy="101473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生产、使用</a:t>
              </a:r>
              <a:endPar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3347864" y="4140200"/>
              <a:ext cx="4957936"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10"/>
            <p:cNvSpPr>
              <a:spLocks noChangeArrowheads="1"/>
            </p:cNvSpPr>
            <p:nvPr/>
          </p:nvSpPr>
          <p:spPr bwMode="auto">
            <a:xfrm>
              <a:off x="7235825" y="1570038"/>
              <a:ext cx="1588135" cy="31534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生产单位条件</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9" name="图示 18"/>
          <p:cNvGraphicFramePr/>
          <p:nvPr/>
        </p:nvGraphicFramePr>
        <p:xfrm>
          <a:off x="2154370" y="2636912"/>
          <a:ext cx="7776865" cy="33123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 name="Rectangle 3"/>
          <p:cNvSpPr txBox="1">
            <a:spLocks noChangeArrowheads="1"/>
          </p:cNvSpPr>
          <p:nvPr/>
        </p:nvSpPr>
        <p:spPr>
          <a:xfrm>
            <a:off x="2495599" y="1888747"/>
            <a:ext cx="6624737" cy="488217"/>
          </a:xfrm>
          <a:prstGeom prst="rect">
            <a:avLst/>
          </a:prstGeom>
        </p:spPr>
        <p:txBody>
          <a:bodyPr/>
          <a:lstStyle/>
          <a:p>
            <a:pPr marL="269875" marR="0" lvl="0" indent="-269875" algn="l" defTabSz="914400" rtl="0" eaLnBrk="1" fontAlgn="auto" latinLnBrk="0" hangingPunct="1">
              <a:lnSpc>
                <a:spcPct val="150000"/>
              </a:lnSpc>
              <a:spcBef>
                <a:spcPct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特种设备设计、制造、安装、改造单位应具备下列条件</a:t>
            </a:r>
            <a:endParaRPr kumimoji="0" 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组合 23"/>
          <p:cNvGrpSpPr/>
          <p:nvPr/>
        </p:nvGrpSpPr>
        <p:grpSpPr>
          <a:xfrm>
            <a:off x="8059235" y="240890"/>
            <a:ext cx="1872000" cy="1008356"/>
            <a:chOff x="6535235" y="240890"/>
            <a:chExt cx="1872000" cy="1008356"/>
          </a:xfrm>
        </p:grpSpPr>
        <p:sp>
          <p:nvSpPr>
            <p:cNvPr id="24"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法律责任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3"/>
          <p:cNvGrpSpPr/>
          <p:nvPr/>
        </p:nvGrpSpPr>
        <p:grpSpPr>
          <a:xfrm>
            <a:off x="8059235" y="240890"/>
            <a:ext cx="1872000" cy="1008356"/>
            <a:chOff x="6535235" y="240890"/>
            <a:chExt cx="1872000" cy="1008356"/>
          </a:xfrm>
        </p:grpSpPr>
        <p:sp>
          <p:nvSpPr>
            <p:cNvPr id="24"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7" name="图片 16" descr="特种设备5.png"/>
          <p:cNvPicPr>
            <a:picLocks noChangeAspect="1"/>
          </p:cNvPicPr>
          <p:nvPr/>
        </p:nvPicPr>
        <p:blipFill>
          <a:blip r:embed="rId1" cstate="print"/>
          <a:stretch>
            <a:fillRect/>
          </a:stretch>
        </p:blipFill>
        <p:spPr>
          <a:xfrm>
            <a:off x="1805218" y="1948780"/>
            <a:ext cx="6010275" cy="4000500"/>
          </a:xfrm>
          <a:prstGeom prst="rect">
            <a:avLst/>
          </a:prstGeom>
        </p:spPr>
      </p:pic>
      <p:grpSp>
        <p:nvGrpSpPr>
          <p:cNvPr id="21" name="组合 20"/>
          <p:cNvGrpSpPr/>
          <p:nvPr/>
        </p:nvGrpSpPr>
        <p:grpSpPr>
          <a:xfrm>
            <a:off x="8358965" y="2420888"/>
            <a:ext cx="1714500" cy="2826226"/>
            <a:chOff x="7094066" y="2276872"/>
            <a:chExt cx="1714500" cy="2826226"/>
          </a:xfrm>
        </p:grpSpPr>
        <p:pic>
          <p:nvPicPr>
            <p:cNvPr id="15" name="图片 14" descr="1.png"/>
            <p:cNvPicPr>
              <a:picLocks noChangeAspect="1"/>
            </p:cNvPicPr>
            <p:nvPr/>
          </p:nvPicPr>
          <p:blipFill>
            <a:blip r:embed="rId2" cstate="print"/>
            <a:stretch>
              <a:fillRect/>
            </a:stretch>
          </p:blipFill>
          <p:spPr>
            <a:xfrm>
              <a:off x="7094066" y="2276872"/>
              <a:ext cx="1714500" cy="2238375"/>
            </a:xfrm>
            <a:prstGeom prst="rect">
              <a:avLst/>
            </a:prstGeom>
          </p:spPr>
        </p:pic>
        <p:sp>
          <p:nvSpPr>
            <p:cNvPr id="18" name="TextBox 17"/>
            <p:cNvSpPr txBox="1"/>
            <p:nvPr/>
          </p:nvSpPr>
          <p:spPr>
            <a:xfrm>
              <a:off x="7236296" y="4581128"/>
              <a:ext cx="1440160"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5-20</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2" name="乘号 21"/>
          <p:cNvSpPr/>
          <p:nvPr/>
        </p:nvSpPr>
        <p:spPr>
          <a:xfrm>
            <a:off x="5159896" y="287464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乘号 22"/>
          <p:cNvSpPr/>
          <p:nvPr/>
        </p:nvSpPr>
        <p:spPr>
          <a:xfrm>
            <a:off x="9159065" y="287464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bldLvl="0" animBg="1"/>
      <p:bldP spid="2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相关规定</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3"/>
          <p:cNvSpPr txBox="1">
            <a:spLocks noChangeArrowheads="1"/>
          </p:cNvSpPr>
          <p:nvPr/>
        </p:nvSpPr>
        <p:spPr>
          <a:xfrm>
            <a:off x="2351584" y="1888747"/>
            <a:ext cx="6122467" cy="488217"/>
          </a:xfrm>
          <a:prstGeom prst="rect">
            <a:avLst/>
          </a:prstGeom>
        </p:spPr>
        <p:txBody>
          <a:bodyPr/>
          <a:lstStyle/>
          <a:p>
            <a:pPr marL="269875" marR="0" lvl="0" indent="-269875" algn="l" defTabSz="914400" rtl="0" eaLnBrk="1" fontAlgn="auto" latinLnBrk="0" hangingPunct="1">
              <a:lnSpc>
                <a:spcPct val="150000"/>
              </a:lnSpc>
              <a:spcBef>
                <a:spcPct val="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特种设备制造、安装、改造单位应遵守下列规定</a:t>
            </a:r>
            <a:endParaRPr kumimoji="0" 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7" name="组合 26"/>
          <p:cNvGrpSpPr/>
          <p:nvPr/>
        </p:nvGrpSpPr>
        <p:grpSpPr>
          <a:xfrm>
            <a:off x="2229842" y="2564904"/>
            <a:ext cx="7732317" cy="3744416"/>
            <a:chOff x="554401" y="2636912"/>
            <a:chExt cx="7732317" cy="3312368"/>
          </a:xfrm>
        </p:grpSpPr>
        <p:grpSp>
          <p:nvGrpSpPr>
            <p:cNvPr id="23" name="组合 22"/>
            <p:cNvGrpSpPr/>
            <p:nvPr/>
          </p:nvGrpSpPr>
          <p:grpSpPr>
            <a:xfrm>
              <a:off x="827584" y="2636912"/>
              <a:ext cx="7459134" cy="3312368"/>
              <a:chOff x="281218" y="2636912"/>
              <a:chExt cx="8280000" cy="2680800"/>
            </a:xfrm>
          </p:grpSpPr>
          <p:sp>
            <p:nvSpPr>
              <p:cNvPr id="17" name="圆角矩形 16"/>
              <p:cNvSpPr/>
              <p:nvPr/>
            </p:nvSpPr>
            <p:spPr>
              <a:xfrm>
                <a:off x="281218" y="2636912"/>
                <a:ext cx="8280000" cy="79200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176530" algn="just">
                  <a:lnSpc>
                    <a:spcPts val="2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特种设备安装、改造、维修的施工单位应当在施工前将拟进行的特种设备安装、改造、维修情况书面告知直辖市或者设区的市的特种设备安全监督管理部门，告知后即可施工</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圆角矩形 17"/>
              <p:cNvSpPr/>
              <p:nvPr/>
            </p:nvSpPr>
            <p:spPr>
              <a:xfrm>
                <a:off x="281218" y="3581312"/>
                <a:ext cx="8280000" cy="79200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176530" algn="just">
                  <a:lnSpc>
                    <a:spcPts val="2200"/>
                  </a:lnSpc>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176530" algn="just">
                  <a:lnSpc>
                    <a:spcPts val="2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特种设备制造过程、安装、改造、重大维修过程，必须经国务院特种设备安全监督管理部门核准的检验检测机构进行监督检验；未经监督检验合格的不得出厂或者交付使用</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176530" algn="just">
                  <a:lnSpc>
                    <a:spcPts val="2200"/>
                  </a:lnSpc>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圆角矩形 18"/>
              <p:cNvSpPr/>
              <p:nvPr/>
            </p:nvSpPr>
            <p:spPr>
              <a:xfrm>
                <a:off x="281218" y="4525712"/>
                <a:ext cx="8280000" cy="792000"/>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marL="176530" algn="just">
                  <a:lnSpc>
                    <a:spcPts val="22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特种设备改造、维修竣工后，安装、改造、维修的施工单位应当在验收后</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日内将有关技术资料移交使用单位，使用单位应将其存入安全技术档案</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4" name="流程图: 决策 23"/>
            <p:cNvSpPr/>
            <p:nvPr/>
          </p:nvSpPr>
          <p:spPr>
            <a:xfrm>
              <a:off x="554401" y="2924944"/>
              <a:ext cx="546366" cy="360040"/>
            </a:xfrm>
            <a:prstGeom prst="flowChartDecisio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流程图: 决策 24"/>
            <p:cNvSpPr/>
            <p:nvPr/>
          </p:nvSpPr>
          <p:spPr>
            <a:xfrm>
              <a:off x="554401" y="4077072"/>
              <a:ext cx="546366" cy="360040"/>
            </a:xfrm>
            <a:prstGeom prst="flowChartDecisio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流程图: 决策 25"/>
            <p:cNvSpPr/>
            <p:nvPr/>
          </p:nvSpPr>
          <p:spPr>
            <a:xfrm>
              <a:off x="554401" y="5229200"/>
              <a:ext cx="546366" cy="360040"/>
            </a:xfrm>
            <a:prstGeom prst="flowChartDecision">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 name="组合 23"/>
          <p:cNvGrpSpPr/>
          <p:nvPr/>
        </p:nvGrpSpPr>
        <p:grpSpPr>
          <a:xfrm>
            <a:off x="8059235" y="240890"/>
            <a:ext cx="1872000" cy="1008356"/>
            <a:chOff x="6535235" y="240890"/>
            <a:chExt cx="1872000" cy="1008356"/>
          </a:xfrm>
        </p:grpSpPr>
        <p:sp>
          <p:nvSpPr>
            <p:cNvPr id="21"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1.png"/>
          <p:cNvPicPr>
            <a:picLocks noChangeAspect="1"/>
          </p:cNvPicPr>
          <p:nvPr/>
        </p:nvPicPr>
        <p:blipFill>
          <a:blip r:embed="rId1"/>
          <a:stretch>
            <a:fillRect/>
          </a:stretch>
        </p:blipFill>
        <p:spPr>
          <a:xfrm>
            <a:off x="9120337" y="3527430"/>
            <a:ext cx="1397704" cy="1492683"/>
          </a:xfrm>
          <a:prstGeom prst="rect">
            <a:avLst/>
          </a:prstGeom>
        </p:spPr>
      </p:pic>
      <p:grpSp>
        <p:nvGrpSpPr>
          <p:cNvPr id="2" name="组合 14"/>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法律责任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3"/>
          <p:cNvGrpSpPr/>
          <p:nvPr/>
        </p:nvGrpSpPr>
        <p:grpSpPr>
          <a:xfrm>
            <a:off x="8059235" y="240890"/>
            <a:ext cx="1872000" cy="1008356"/>
            <a:chOff x="6535235" y="240890"/>
            <a:chExt cx="1872000" cy="1008356"/>
          </a:xfrm>
        </p:grpSpPr>
        <p:sp>
          <p:nvSpPr>
            <p:cNvPr id="24"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21" name="图示 20"/>
          <p:cNvGraphicFramePr/>
          <p:nvPr/>
        </p:nvGraphicFramePr>
        <p:xfrm>
          <a:off x="2272507" y="1992228"/>
          <a:ext cx="68478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p:cNvSpPr txBox="1"/>
          <p:nvPr/>
        </p:nvSpPr>
        <p:spPr>
          <a:xfrm>
            <a:off x="8839374" y="3028981"/>
            <a:ext cx="1828626"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2000-1</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TextBox 26"/>
          <p:cNvSpPr txBox="1"/>
          <p:nvPr/>
        </p:nvSpPr>
        <p:spPr>
          <a:xfrm>
            <a:off x="8910844" y="5020113"/>
            <a:ext cx="1828626" cy="521970"/>
          </a:xfrm>
          <a:prstGeom prst="rect">
            <a:avLst/>
          </a:prstGeom>
          <a:noFill/>
        </p:spPr>
        <p:txBody>
          <a:bodyPr wrap="square" rtlCol="0">
            <a:spAutoFit/>
          </a:bodyPr>
          <a:lstStyle/>
          <a:p>
            <a:pPr algn="ct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5-20</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Clr clrSpc="rgb" dir="cw">
                                      <p:cBhvr override="childStyle">
                                        <p:cTn id="12" dur="100" fill="hold"/>
                                        <p:tgtEl>
                                          <p:spTgt spid="15"/>
                                        </p:tgtEl>
                                        <p:attrNameLst>
                                          <p:attrName>style.color</p:attrName>
                                        </p:attrNameLst>
                                      </p:cBhvr>
                                      <p:to>
                                        <a:schemeClr val="accent2"/>
                                      </p:to>
                                    </p:animClr>
                                    <p:animClr clrSpc="rgb" dir="cw">
                                      <p:cBhvr>
                                        <p:cTn id="13" dur="100" fill="hold"/>
                                        <p:tgtEl>
                                          <p:spTgt spid="15"/>
                                        </p:tgtEl>
                                        <p:attrNameLst>
                                          <p:attrName>fillcolor</p:attrName>
                                        </p:attrNameLst>
                                      </p:cBhvr>
                                      <p:to>
                                        <a:schemeClr val="accent2"/>
                                      </p:to>
                                    </p:animClr>
                                    <p:set>
                                      <p:cBhvr>
                                        <p:cTn id="14" dur="100" fill="hold"/>
                                        <p:tgtEl>
                                          <p:spTgt spid="15"/>
                                        </p:tgtEl>
                                        <p:attrNameLst>
                                          <p:attrName>fill.type</p:attrName>
                                        </p:attrNameLst>
                                      </p:cBhvr>
                                      <p:to>
                                        <p:strVal val="solid"/>
                                      </p:to>
                                    </p:set>
                                    <p:set>
                                      <p:cBhvr>
                                        <p:cTn id="15" dur="100" fill="hold"/>
                                        <p:tgtEl>
                                          <p:spTgt spid="15"/>
                                        </p:tgtEl>
                                        <p:attrNameLst>
                                          <p:attrName>fill.on</p:attrName>
                                        </p:attrNameLst>
                                      </p:cBhvr>
                                      <p:to>
                                        <p:strVal val="true"/>
                                      </p:to>
                                    </p:set>
                                    <p:animRot by="120000">
                                      <p:cBhvr>
                                        <p:cTn id="16" dur="100" fill="hold">
                                          <p:stCondLst>
                                            <p:cond delay="0"/>
                                          </p:stCondLst>
                                        </p:cTn>
                                        <p:tgtEl>
                                          <p:spTgt spid="15"/>
                                        </p:tgtEl>
                                        <p:attrNameLst>
                                          <p:attrName>r</p:attrName>
                                        </p:attrNameLst>
                                      </p:cBhvr>
                                    </p:animRot>
                                    <p:animRot by="-240000">
                                      <p:cBhvr>
                                        <p:cTn id="17" dur="200" fill="hold">
                                          <p:stCondLst>
                                            <p:cond delay="200"/>
                                          </p:stCondLst>
                                        </p:cTn>
                                        <p:tgtEl>
                                          <p:spTgt spid="15"/>
                                        </p:tgtEl>
                                        <p:attrNameLst>
                                          <p:attrName>r</p:attrName>
                                        </p:attrNameLst>
                                      </p:cBhvr>
                                    </p:animRot>
                                    <p:animRot by="240000">
                                      <p:cBhvr>
                                        <p:cTn id="18" dur="200" fill="hold">
                                          <p:stCondLst>
                                            <p:cond delay="400"/>
                                          </p:stCondLst>
                                        </p:cTn>
                                        <p:tgtEl>
                                          <p:spTgt spid="15"/>
                                        </p:tgtEl>
                                        <p:attrNameLst>
                                          <p:attrName>r</p:attrName>
                                        </p:attrNameLst>
                                      </p:cBhvr>
                                    </p:animRot>
                                    <p:animRot by="-240000">
                                      <p:cBhvr>
                                        <p:cTn id="19" dur="200" fill="hold">
                                          <p:stCondLst>
                                            <p:cond delay="600"/>
                                          </p:stCondLst>
                                        </p:cTn>
                                        <p:tgtEl>
                                          <p:spTgt spid="15"/>
                                        </p:tgtEl>
                                        <p:attrNameLst>
                                          <p:attrName>r</p:attrName>
                                        </p:attrNameLst>
                                      </p:cBhvr>
                                    </p:animRot>
                                    <p:animRot by="120000">
                                      <p:cBhvr>
                                        <p:cTn id="20" dur="200" fill="hold">
                                          <p:stCondLst>
                                            <p:cond delay="800"/>
                                          </p:stCondLst>
                                        </p:cTn>
                                        <p:tgtEl>
                                          <p:spTgt spid="15"/>
                                        </p:tgtEl>
                                        <p:attrNameLst>
                                          <p:attrName>r</p:attrName>
                                        </p:attrNameLst>
                                      </p:cBhvr>
                                    </p:animRo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ppt_x</p:attrName>
                                        </p:attrNameLst>
                                      </p:cBhvr>
                                      <p:tavLst>
                                        <p:tav tm="0">
                                          <p:val>
                                            <p:strVal val="#ppt_x-.2"/>
                                          </p:val>
                                        </p:tav>
                                        <p:tav tm="100000">
                                          <p:val>
                                            <p:strVal val="#ppt_x"/>
                                          </p:val>
                                        </p:tav>
                                      </p:tavLst>
                                    </p:anim>
                                    <p:anim calcmode="lin" valueType="num">
                                      <p:cBhvr>
                                        <p:cTn id="2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8"/>
                                        </p:tgtEl>
                                      </p:cBhvr>
                                    </p:animEffect>
                                  </p:childTnLst>
                                </p:cTn>
                              </p:par>
                            </p:childTnLst>
                          </p:cTn>
                        </p:par>
                        <p:par>
                          <p:cTn id="27" fill="hold">
                            <p:stCondLst>
                              <p:cond delay="2000"/>
                            </p:stCondLst>
                            <p:childTnLst>
                              <p:par>
                                <p:cTn id="28" presetID="29"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1000" fill="hold"/>
                                        <p:tgtEl>
                                          <p:spTgt spid="27"/>
                                        </p:tgtEl>
                                        <p:attrNameLst>
                                          <p:attrName>ppt_x</p:attrName>
                                        </p:attrNameLst>
                                      </p:cBhvr>
                                      <p:tavLst>
                                        <p:tav tm="0">
                                          <p:val>
                                            <p:strVal val="#ppt_x-.2"/>
                                          </p:val>
                                        </p:tav>
                                        <p:tav tm="100000">
                                          <p:val>
                                            <p:strVal val="#ppt_x"/>
                                          </p:val>
                                        </p:tav>
                                      </p:tavLst>
                                    </p:anim>
                                    <p:anim calcmode="lin" valueType="num">
                                      <p:cBhvr>
                                        <p:cTn id="31"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srcRect/>
          <a:stretch>
            <a:fillRect/>
          </a:stretch>
        </p:blipFill>
        <p:spPr bwMode="auto">
          <a:xfrm>
            <a:off x="1574223" y="5283902"/>
            <a:ext cx="1122672" cy="1296000"/>
          </a:xfrm>
          <a:prstGeom prst="rect">
            <a:avLst/>
          </a:prstGeom>
          <a:noFill/>
          <a:ln w="9525">
            <a:noFill/>
            <a:miter lim="800000"/>
            <a:headEnd/>
            <a:tailEnd/>
          </a:ln>
        </p:spPr>
      </p:pic>
      <p:grpSp>
        <p:nvGrpSpPr>
          <p:cNvPr id="16" name="组合 15"/>
          <p:cNvGrpSpPr/>
          <p:nvPr/>
        </p:nvGrpSpPr>
        <p:grpSpPr>
          <a:xfrm>
            <a:off x="1523968" y="1214422"/>
            <a:ext cx="2286016"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出厂要求</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1" name="组合 30"/>
          <p:cNvGrpSpPr/>
          <p:nvPr/>
        </p:nvGrpSpPr>
        <p:grpSpPr>
          <a:xfrm>
            <a:off x="2135561" y="2334236"/>
            <a:ext cx="8532439" cy="3240360"/>
            <a:chOff x="323528" y="2452503"/>
            <a:chExt cx="8436739" cy="3136737"/>
          </a:xfrm>
        </p:grpSpPr>
        <p:grpSp>
          <p:nvGrpSpPr>
            <p:cNvPr id="21" name="组合 20"/>
            <p:cNvGrpSpPr/>
            <p:nvPr/>
          </p:nvGrpSpPr>
          <p:grpSpPr>
            <a:xfrm>
              <a:off x="323528" y="2452503"/>
              <a:ext cx="8436739" cy="3136737"/>
              <a:chOff x="323528" y="2708920"/>
              <a:chExt cx="8436739" cy="3136737"/>
            </a:xfrm>
          </p:grpSpPr>
          <p:pic>
            <p:nvPicPr>
              <p:cNvPr id="37890" name="Picture 2"/>
              <p:cNvPicPr>
                <a:picLocks noChangeAspect="1" noChangeArrowheads="1"/>
              </p:cNvPicPr>
              <p:nvPr/>
            </p:nvPicPr>
            <p:blipFill>
              <a:blip r:embed="rId2" cstate="print"/>
              <a:srcRect/>
              <a:stretch>
                <a:fillRect/>
              </a:stretch>
            </p:blipFill>
            <p:spPr bwMode="auto">
              <a:xfrm>
                <a:off x="6045642" y="3233351"/>
                <a:ext cx="2714625" cy="2200275"/>
              </a:xfrm>
              <a:prstGeom prst="rect">
                <a:avLst/>
              </a:prstGeom>
              <a:noFill/>
              <a:ln w="9525">
                <a:noFill/>
                <a:miter lim="800000"/>
                <a:headEnd/>
                <a:tailEnd/>
              </a:ln>
            </p:spPr>
          </p:pic>
          <p:grpSp>
            <p:nvGrpSpPr>
              <p:cNvPr id="33" name="组合 32"/>
              <p:cNvGrpSpPr/>
              <p:nvPr/>
            </p:nvGrpSpPr>
            <p:grpSpPr>
              <a:xfrm>
                <a:off x="323528" y="2708920"/>
                <a:ext cx="5722115" cy="3136737"/>
                <a:chOff x="179512" y="2780928"/>
                <a:chExt cx="5722115" cy="3136737"/>
              </a:xfrm>
            </p:grpSpPr>
            <p:grpSp>
              <p:nvGrpSpPr>
                <p:cNvPr id="32" name="组合 31"/>
                <p:cNvGrpSpPr/>
                <p:nvPr/>
              </p:nvGrpSpPr>
              <p:grpSpPr>
                <a:xfrm>
                  <a:off x="179512" y="2780928"/>
                  <a:ext cx="5256583" cy="3136737"/>
                  <a:chOff x="-396553" y="2996952"/>
                  <a:chExt cx="5256583" cy="3136737"/>
                </a:xfrm>
              </p:grpSpPr>
              <p:graphicFrame>
                <p:nvGraphicFramePr>
                  <p:cNvPr id="24" name="图示 23"/>
                  <p:cNvGraphicFramePr/>
                  <p:nvPr/>
                </p:nvGraphicFramePr>
                <p:xfrm>
                  <a:off x="-396553" y="2996952"/>
                  <a:ext cx="5100897" cy="313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650416" y="3284984"/>
                    <a:ext cx="3209614" cy="2233181"/>
                  </a:xfrm>
                  <a:prstGeom prst="rect">
                    <a:avLst/>
                  </a:prstGeom>
                  <a:solidFill>
                    <a:schemeClr val="bg1"/>
                  </a:solidFill>
                  <a:ln>
                    <a:noFill/>
                  </a:ln>
                </p:spPr>
                <p:txBody>
                  <a:bodyPr wrap="square" rtlCol="0">
                    <a:spAutoFit/>
                  </a:bodyP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25" name="图示 24"/>
                <p:cNvGraphicFramePr/>
                <p:nvPr/>
              </p:nvGraphicFramePr>
              <p:xfrm>
                <a:off x="2411759" y="2996951"/>
                <a:ext cx="3489868" cy="25934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sp>
          <p:nvSpPr>
            <p:cNvPr id="23" name="椭圆 22"/>
            <p:cNvSpPr/>
            <p:nvPr/>
          </p:nvSpPr>
          <p:spPr>
            <a:xfrm>
              <a:off x="2735830" y="3485399"/>
              <a:ext cx="427155" cy="418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椭圆 26"/>
            <p:cNvSpPr/>
            <p:nvPr/>
          </p:nvSpPr>
          <p:spPr>
            <a:xfrm>
              <a:off x="2735830" y="2796934"/>
              <a:ext cx="427155" cy="418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椭圆 27"/>
            <p:cNvSpPr/>
            <p:nvPr/>
          </p:nvSpPr>
          <p:spPr>
            <a:xfrm>
              <a:off x="2735830" y="4133471"/>
              <a:ext cx="427155" cy="418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椭圆 29"/>
            <p:cNvSpPr/>
            <p:nvPr/>
          </p:nvSpPr>
          <p:spPr>
            <a:xfrm>
              <a:off x="2735830" y="4759024"/>
              <a:ext cx="427155" cy="418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4" name="组合 23"/>
          <p:cNvGrpSpPr/>
          <p:nvPr/>
        </p:nvGrpSpPr>
        <p:grpSpPr>
          <a:xfrm>
            <a:off x="8059235" y="240890"/>
            <a:ext cx="1872000" cy="1008356"/>
            <a:chOff x="6535235" y="240890"/>
            <a:chExt cx="1872000" cy="1008356"/>
          </a:xfrm>
        </p:grpSpPr>
        <p:sp>
          <p:nvSpPr>
            <p:cNvPr id="35"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026" name="Picture 2"/>
          <p:cNvPicPr>
            <a:picLocks noChangeAspect="1" noChangeArrowheads="1"/>
          </p:cNvPicPr>
          <p:nvPr/>
        </p:nvPicPr>
        <p:blipFill>
          <a:blip r:embed="rId13"/>
          <a:srcRect/>
          <a:stretch>
            <a:fillRect/>
          </a:stretch>
        </p:blipFill>
        <p:spPr bwMode="auto">
          <a:xfrm>
            <a:off x="1574222" y="4059902"/>
            <a:ext cx="1122673" cy="1224000"/>
          </a:xfrm>
          <a:prstGeom prst="rect">
            <a:avLst/>
          </a:prstGeom>
          <a:noFill/>
          <a:ln w="9525">
            <a:noFill/>
            <a:miter lim="800000"/>
            <a:headEnd/>
            <a:tailEnd/>
          </a:ln>
        </p:spPr>
      </p:pic>
      <p:pic>
        <p:nvPicPr>
          <p:cNvPr id="1028" name="Picture 4"/>
          <p:cNvPicPr>
            <a:picLocks noChangeAspect="1" noChangeArrowheads="1"/>
          </p:cNvPicPr>
          <p:nvPr/>
        </p:nvPicPr>
        <p:blipFill>
          <a:blip r:embed="rId14"/>
          <a:srcRect/>
          <a:stretch>
            <a:fillRect/>
          </a:stretch>
        </p:blipFill>
        <p:spPr bwMode="auto">
          <a:xfrm>
            <a:off x="1574223" y="2523574"/>
            <a:ext cx="1122673" cy="8668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290">
                                          <p:stCondLst>
                                            <p:cond delay="0"/>
                                          </p:stCondLst>
                                        </p:cTn>
                                        <p:tgtEl>
                                          <p:spTgt spid="1028"/>
                                        </p:tgtEl>
                                      </p:cBhvr>
                                    </p:animEffect>
                                    <p:anim calcmode="lin" valueType="num">
                                      <p:cBhvr>
                                        <p:cTn id="14" dur="911"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028"/>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028"/>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028"/>
                                        </p:tgtEl>
                                        <p:attrNameLst>
                                          <p:attrName>ppt_y</p:attrName>
                                        </p:attrNameLst>
                                      </p:cBhvr>
                                      <p:tavLst>
                                        <p:tav tm="0" fmla="#ppt_y-sin(pi*$)/81">
                                          <p:val>
                                            <p:fltVal val="0"/>
                                          </p:val>
                                        </p:tav>
                                        <p:tav tm="100000">
                                          <p:val>
                                            <p:fltVal val="1"/>
                                          </p:val>
                                        </p:tav>
                                      </p:tavLst>
                                    </p:anim>
                                    <p:animScale>
                                      <p:cBhvr>
                                        <p:cTn id="19" dur="13">
                                          <p:stCondLst>
                                            <p:cond delay="325"/>
                                          </p:stCondLst>
                                        </p:cTn>
                                        <p:tgtEl>
                                          <p:spTgt spid="1028"/>
                                        </p:tgtEl>
                                      </p:cBhvr>
                                      <p:to x="100000" y="60000"/>
                                    </p:animScale>
                                    <p:animScale>
                                      <p:cBhvr>
                                        <p:cTn id="20" dur="83" decel="50000">
                                          <p:stCondLst>
                                            <p:cond delay="338"/>
                                          </p:stCondLst>
                                        </p:cTn>
                                        <p:tgtEl>
                                          <p:spTgt spid="1028"/>
                                        </p:tgtEl>
                                      </p:cBhvr>
                                      <p:to x="100000" y="100000"/>
                                    </p:animScale>
                                    <p:animScale>
                                      <p:cBhvr>
                                        <p:cTn id="21" dur="13">
                                          <p:stCondLst>
                                            <p:cond delay="656"/>
                                          </p:stCondLst>
                                        </p:cTn>
                                        <p:tgtEl>
                                          <p:spTgt spid="1028"/>
                                        </p:tgtEl>
                                      </p:cBhvr>
                                      <p:to x="100000" y="80000"/>
                                    </p:animScale>
                                    <p:animScale>
                                      <p:cBhvr>
                                        <p:cTn id="22" dur="83" decel="50000">
                                          <p:stCondLst>
                                            <p:cond delay="669"/>
                                          </p:stCondLst>
                                        </p:cTn>
                                        <p:tgtEl>
                                          <p:spTgt spid="1028"/>
                                        </p:tgtEl>
                                      </p:cBhvr>
                                      <p:to x="100000" y="100000"/>
                                    </p:animScale>
                                    <p:animScale>
                                      <p:cBhvr>
                                        <p:cTn id="23" dur="13">
                                          <p:stCondLst>
                                            <p:cond delay="821"/>
                                          </p:stCondLst>
                                        </p:cTn>
                                        <p:tgtEl>
                                          <p:spTgt spid="1028"/>
                                        </p:tgtEl>
                                      </p:cBhvr>
                                      <p:to x="100000" y="90000"/>
                                    </p:animScale>
                                    <p:animScale>
                                      <p:cBhvr>
                                        <p:cTn id="24" dur="83" decel="50000">
                                          <p:stCondLst>
                                            <p:cond delay="834"/>
                                          </p:stCondLst>
                                        </p:cTn>
                                        <p:tgtEl>
                                          <p:spTgt spid="1028"/>
                                        </p:tgtEl>
                                      </p:cBhvr>
                                      <p:to x="100000" y="100000"/>
                                    </p:animScale>
                                    <p:animScale>
                                      <p:cBhvr>
                                        <p:cTn id="25" dur="13">
                                          <p:stCondLst>
                                            <p:cond delay="904"/>
                                          </p:stCondLst>
                                        </p:cTn>
                                        <p:tgtEl>
                                          <p:spTgt spid="1028"/>
                                        </p:tgtEl>
                                      </p:cBhvr>
                                      <p:to x="100000" y="95000"/>
                                    </p:animScale>
                                    <p:animScale>
                                      <p:cBhvr>
                                        <p:cTn id="26" dur="83" decel="50000">
                                          <p:stCondLst>
                                            <p:cond delay="917"/>
                                          </p:stCondLst>
                                        </p:cTn>
                                        <p:tgtEl>
                                          <p:spTgt spid="1028"/>
                                        </p:tgtEl>
                                      </p:cBhvr>
                                      <p:to x="100000" y="100000"/>
                                    </p:animScale>
                                  </p:childTnLst>
                                </p:cTn>
                              </p:par>
                            </p:childTnLst>
                          </p:cTn>
                        </p:par>
                        <p:par>
                          <p:cTn id="27" fill="hold">
                            <p:stCondLst>
                              <p:cond delay="1000"/>
                            </p:stCondLst>
                            <p:childTnLst>
                              <p:par>
                                <p:cTn id="28" presetID="26"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ipe(down)">
                                      <p:cBhvr>
                                        <p:cTn id="30" dur="290">
                                          <p:stCondLst>
                                            <p:cond delay="0"/>
                                          </p:stCondLst>
                                        </p:cTn>
                                        <p:tgtEl>
                                          <p:spTgt spid="1026"/>
                                        </p:tgtEl>
                                      </p:cBhvr>
                                    </p:animEffect>
                                    <p:anim calcmode="lin" valueType="num">
                                      <p:cBhvr>
                                        <p:cTn id="31" dur="911"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1026"/>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1026"/>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1026"/>
                                        </p:tgtEl>
                                        <p:attrNameLst>
                                          <p:attrName>ppt_y</p:attrName>
                                        </p:attrNameLst>
                                      </p:cBhvr>
                                      <p:tavLst>
                                        <p:tav tm="0" fmla="#ppt_y-sin(pi*$)/81">
                                          <p:val>
                                            <p:fltVal val="0"/>
                                          </p:val>
                                        </p:tav>
                                        <p:tav tm="100000">
                                          <p:val>
                                            <p:fltVal val="1"/>
                                          </p:val>
                                        </p:tav>
                                      </p:tavLst>
                                    </p:anim>
                                    <p:animScale>
                                      <p:cBhvr>
                                        <p:cTn id="36" dur="13">
                                          <p:stCondLst>
                                            <p:cond delay="325"/>
                                          </p:stCondLst>
                                        </p:cTn>
                                        <p:tgtEl>
                                          <p:spTgt spid="1026"/>
                                        </p:tgtEl>
                                      </p:cBhvr>
                                      <p:to x="100000" y="60000"/>
                                    </p:animScale>
                                    <p:animScale>
                                      <p:cBhvr>
                                        <p:cTn id="37" dur="83" decel="50000">
                                          <p:stCondLst>
                                            <p:cond delay="338"/>
                                          </p:stCondLst>
                                        </p:cTn>
                                        <p:tgtEl>
                                          <p:spTgt spid="1026"/>
                                        </p:tgtEl>
                                      </p:cBhvr>
                                      <p:to x="100000" y="100000"/>
                                    </p:animScale>
                                    <p:animScale>
                                      <p:cBhvr>
                                        <p:cTn id="38" dur="13">
                                          <p:stCondLst>
                                            <p:cond delay="656"/>
                                          </p:stCondLst>
                                        </p:cTn>
                                        <p:tgtEl>
                                          <p:spTgt spid="1026"/>
                                        </p:tgtEl>
                                      </p:cBhvr>
                                      <p:to x="100000" y="80000"/>
                                    </p:animScale>
                                    <p:animScale>
                                      <p:cBhvr>
                                        <p:cTn id="39" dur="83" decel="50000">
                                          <p:stCondLst>
                                            <p:cond delay="669"/>
                                          </p:stCondLst>
                                        </p:cTn>
                                        <p:tgtEl>
                                          <p:spTgt spid="1026"/>
                                        </p:tgtEl>
                                      </p:cBhvr>
                                      <p:to x="100000" y="100000"/>
                                    </p:animScale>
                                    <p:animScale>
                                      <p:cBhvr>
                                        <p:cTn id="40" dur="13">
                                          <p:stCondLst>
                                            <p:cond delay="821"/>
                                          </p:stCondLst>
                                        </p:cTn>
                                        <p:tgtEl>
                                          <p:spTgt spid="1026"/>
                                        </p:tgtEl>
                                      </p:cBhvr>
                                      <p:to x="100000" y="90000"/>
                                    </p:animScale>
                                    <p:animScale>
                                      <p:cBhvr>
                                        <p:cTn id="41" dur="83" decel="50000">
                                          <p:stCondLst>
                                            <p:cond delay="834"/>
                                          </p:stCondLst>
                                        </p:cTn>
                                        <p:tgtEl>
                                          <p:spTgt spid="1026"/>
                                        </p:tgtEl>
                                      </p:cBhvr>
                                      <p:to x="100000" y="100000"/>
                                    </p:animScale>
                                    <p:animScale>
                                      <p:cBhvr>
                                        <p:cTn id="42" dur="13">
                                          <p:stCondLst>
                                            <p:cond delay="904"/>
                                          </p:stCondLst>
                                        </p:cTn>
                                        <p:tgtEl>
                                          <p:spTgt spid="1026"/>
                                        </p:tgtEl>
                                      </p:cBhvr>
                                      <p:to x="100000" y="95000"/>
                                    </p:animScale>
                                    <p:animScale>
                                      <p:cBhvr>
                                        <p:cTn id="43" dur="83" decel="50000">
                                          <p:stCondLst>
                                            <p:cond delay="917"/>
                                          </p:stCondLst>
                                        </p:cTn>
                                        <p:tgtEl>
                                          <p:spTgt spid="1026"/>
                                        </p:tgtEl>
                                      </p:cBhvr>
                                      <p:to x="100000" y="100000"/>
                                    </p:animScale>
                                  </p:childTnLst>
                                </p:cTn>
                              </p:par>
                            </p:childTnLst>
                          </p:cTn>
                        </p:par>
                        <p:par>
                          <p:cTn id="44" fill="hold">
                            <p:stCondLst>
                              <p:cond delay="2000"/>
                            </p:stCondLst>
                            <p:childTnLst>
                              <p:par>
                                <p:cTn id="45" presetID="26" presetClass="entr" presetSubtype="0" fill="hold" nodeType="after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wipe(down)">
                                      <p:cBhvr>
                                        <p:cTn id="47" dur="290">
                                          <p:stCondLst>
                                            <p:cond delay="0"/>
                                          </p:stCondLst>
                                        </p:cTn>
                                        <p:tgtEl>
                                          <p:spTgt spid="1027"/>
                                        </p:tgtEl>
                                      </p:cBhvr>
                                    </p:animEffect>
                                    <p:anim calcmode="lin" valueType="num">
                                      <p:cBhvr>
                                        <p:cTn id="48" dur="911"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9" dur="332"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0" dur="332" tmFilter="0, 0; 0.125,0.2665; 0.25,0.4; 0.375,0.465; 0.5,0.5;  0.625,0.535; 0.75,0.6; 0.875,0.7335; 1,1">
                                          <p:stCondLst>
                                            <p:cond delay="332"/>
                                          </p:stCondLst>
                                        </p:cTn>
                                        <p:tgtEl>
                                          <p:spTgt spid="1027"/>
                                        </p:tgtEl>
                                        <p:attrNameLst>
                                          <p:attrName>ppt_y</p:attrName>
                                        </p:attrNameLst>
                                      </p:cBhvr>
                                      <p:tavLst>
                                        <p:tav tm="0" fmla="#ppt_y-sin(pi*$)/9">
                                          <p:val>
                                            <p:fltVal val="0"/>
                                          </p:val>
                                        </p:tav>
                                        <p:tav tm="100000">
                                          <p:val>
                                            <p:fltVal val="1"/>
                                          </p:val>
                                        </p:tav>
                                      </p:tavLst>
                                    </p:anim>
                                    <p:anim calcmode="lin" valueType="num">
                                      <p:cBhvr>
                                        <p:cTn id="51" dur="166" tmFilter="0, 0; 0.125,0.2665; 0.25,0.4; 0.375,0.465; 0.5,0.5;  0.625,0.535; 0.75,0.6; 0.875,0.7335; 1,1">
                                          <p:stCondLst>
                                            <p:cond delay="662"/>
                                          </p:stCondLst>
                                        </p:cTn>
                                        <p:tgtEl>
                                          <p:spTgt spid="1027"/>
                                        </p:tgtEl>
                                        <p:attrNameLst>
                                          <p:attrName>ppt_y</p:attrName>
                                        </p:attrNameLst>
                                      </p:cBhvr>
                                      <p:tavLst>
                                        <p:tav tm="0" fmla="#ppt_y-sin(pi*$)/27">
                                          <p:val>
                                            <p:fltVal val="0"/>
                                          </p:val>
                                        </p:tav>
                                        <p:tav tm="100000">
                                          <p:val>
                                            <p:fltVal val="1"/>
                                          </p:val>
                                        </p:tav>
                                      </p:tavLst>
                                    </p:anim>
                                    <p:anim calcmode="lin" valueType="num">
                                      <p:cBhvr>
                                        <p:cTn id="52" dur="82" tmFilter="0, 0; 0.125,0.2665; 0.25,0.4; 0.375,0.465; 0.5,0.5;  0.625,0.535; 0.75,0.6; 0.875,0.7335; 1,1">
                                          <p:stCondLst>
                                            <p:cond delay="828"/>
                                          </p:stCondLst>
                                        </p:cTn>
                                        <p:tgtEl>
                                          <p:spTgt spid="1027"/>
                                        </p:tgtEl>
                                        <p:attrNameLst>
                                          <p:attrName>ppt_y</p:attrName>
                                        </p:attrNameLst>
                                      </p:cBhvr>
                                      <p:tavLst>
                                        <p:tav tm="0" fmla="#ppt_y-sin(pi*$)/81">
                                          <p:val>
                                            <p:fltVal val="0"/>
                                          </p:val>
                                        </p:tav>
                                        <p:tav tm="100000">
                                          <p:val>
                                            <p:fltVal val="1"/>
                                          </p:val>
                                        </p:tav>
                                      </p:tavLst>
                                    </p:anim>
                                    <p:animScale>
                                      <p:cBhvr>
                                        <p:cTn id="53" dur="13">
                                          <p:stCondLst>
                                            <p:cond delay="325"/>
                                          </p:stCondLst>
                                        </p:cTn>
                                        <p:tgtEl>
                                          <p:spTgt spid="1027"/>
                                        </p:tgtEl>
                                      </p:cBhvr>
                                      <p:to x="100000" y="60000"/>
                                    </p:animScale>
                                    <p:animScale>
                                      <p:cBhvr>
                                        <p:cTn id="54" dur="83" decel="50000">
                                          <p:stCondLst>
                                            <p:cond delay="338"/>
                                          </p:stCondLst>
                                        </p:cTn>
                                        <p:tgtEl>
                                          <p:spTgt spid="1027"/>
                                        </p:tgtEl>
                                      </p:cBhvr>
                                      <p:to x="100000" y="100000"/>
                                    </p:animScale>
                                    <p:animScale>
                                      <p:cBhvr>
                                        <p:cTn id="55" dur="13">
                                          <p:stCondLst>
                                            <p:cond delay="656"/>
                                          </p:stCondLst>
                                        </p:cTn>
                                        <p:tgtEl>
                                          <p:spTgt spid="1027"/>
                                        </p:tgtEl>
                                      </p:cBhvr>
                                      <p:to x="100000" y="80000"/>
                                    </p:animScale>
                                    <p:animScale>
                                      <p:cBhvr>
                                        <p:cTn id="56" dur="83" decel="50000">
                                          <p:stCondLst>
                                            <p:cond delay="669"/>
                                          </p:stCondLst>
                                        </p:cTn>
                                        <p:tgtEl>
                                          <p:spTgt spid="1027"/>
                                        </p:tgtEl>
                                      </p:cBhvr>
                                      <p:to x="100000" y="100000"/>
                                    </p:animScale>
                                    <p:animScale>
                                      <p:cBhvr>
                                        <p:cTn id="57" dur="13">
                                          <p:stCondLst>
                                            <p:cond delay="821"/>
                                          </p:stCondLst>
                                        </p:cTn>
                                        <p:tgtEl>
                                          <p:spTgt spid="1027"/>
                                        </p:tgtEl>
                                      </p:cBhvr>
                                      <p:to x="100000" y="90000"/>
                                    </p:animScale>
                                    <p:animScale>
                                      <p:cBhvr>
                                        <p:cTn id="58" dur="83" decel="50000">
                                          <p:stCondLst>
                                            <p:cond delay="834"/>
                                          </p:stCondLst>
                                        </p:cTn>
                                        <p:tgtEl>
                                          <p:spTgt spid="1027"/>
                                        </p:tgtEl>
                                      </p:cBhvr>
                                      <p:to x="100000" y="100000"/>
                                    </p:animScale>
                                    <p:animScale>
                                      <p:cBhvr>
                                        <p:cTn id="59" dur="13">
                                          <p:stCondLst>
                                            <p:cond delay="904"/>
                                          </p:stCondLst>
                                        </p:cTn>
                                        <p:tgtEl>
                                          <p:spTgt spid="1027"/>
                                        </p:tgtEl>
                                      </p:cBhvr>
                                      <p:to x="100000" y="95000"/>
                                    </p:animScale>
                                    <p:animScale>
                                      <p:cBhvr>
                                        <p:cTn id="60" dur="83" decel="50000">
                                          <p:stCondLst>
                                            <p:cond delay="917"/>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使用单位责任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4" name="组合 23"/>
          <p:cNvGrpSpPr/>
          <p:nvPr/>
        </p:nvGrpSpPr>
        <p:grpSpPr>
          <a:xfrm>
            <a:off x="8059235" y="240890"/>
            <a:ext cx="1872000" cy="1008356"/>
            <a:chOff x="6535235" y="240890"/>
            <a:chExt cx="1872000" cy="1008356"/>
          </a:xfrm>
        </p:grpSpPr>
        <p:sp>
          <p:nvSpPr>
            <p:cNvPr id="35"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37" name="图示 36"/>
          <p:cNvGraphicFramePr/>
          <p:nvPr/>
        </p:nvGraphicFramePr>
        <p:xfrm>
          <a:off x="2351584" y="1412776"/>
          <a:ext cx="7497726" cy="50977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 calcmode="lin" valueType="num">
                                      <p:cBhvr>
                                        <p:cTn id="14" dur="1000" fill="hold"/>
                                        <p:tgtEl>
                                          <p:spTgt spid="37"/>
                                        </p:tgtEl>
                                        <p:attrNameLst>
                                          <p:attrName>style.rotation</p:attrName>
                                        </p:attrNameLst>
                                      </p:cBhvr>
                                      <p:tavLst>
                                        <p:tav tm="0">
                                          <p:val>
                                            <p:fltVal val="360"/>
                                          </p:val>
                                        </p:tav>
                                        <p:tav tm="100000">
                                          <p:val>
                                            <p:fltVal val="0"/>
                                          </p:val>
                                        </p:tav>
                                      </p:tavLst>
                                    </p:anim>
                                    <p:animEffect transition="in" filter="fade">
                                      <p:cBhvr>
                                        <p:cTn id="1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6620621" y="4340607"/>
            <a:ext cx="3994890" cy="2238747"/>
          </a:xfrm>
          <a:prstGeom prst="rect">
            <a:avLst/>
          </a:prstGeom>
          <a:noFill/>
          <a:ln w="9525">
            <a:noFill/>
            <a:miter lim="800000"/>
            <a:headEnd/>
            <a:tailEnd/>
          </a:ln>
        </p:spPr>
      </p:pic>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使用登记</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2495601" y="1988840"/>
            <a:ext cx="6840000"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特种设备在投入使用前或者投入使用后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日内，特种设备使用单位应当向直辖市或者设区的市的特种设备安全监督管理部门登记。登记标志应当置于或者附着于该特种设备的显著位置</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nvGrpSpPr>
        <p:grpSpPr>
          <a:xfrm>
            <a:off x="2495601" y="2996952"/>
            <a:ext cx="6840000" cy="3581390"/>
            <a:chOff x="971601" y="2996952"/>
            <a:chExt cx="6840000" cy="3581390"/>
          </a:xfrm>
        </p:grpSpPr>
        <p:sp>
          <p:nvSpPr>
            <p:cNvPr id="18" name="下箭头 17"/>
            <p:cNvSpPr/>
            <p:nvPr/>
          </p:nvSpPr>
          <p:spPr>
            <a:xfrm>
              <a:off x="381591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Box 18"/>
            <p:cNvSpPr txBox="1"/>
            <p:nvPr/>
          </p:nvSpPr>
          <p:spPr>
            <a:xfrm>
              <a:off x="971601" y="3717032"/>
              <a:ext cx="6840000" cy="2861310"/>
            </a:xfrm>
            <a:prstGeom prst="rect">
              <a:avLst/>
            </a:prstGeom>
            <a:noFill/>
          </p:spPr>
          <p:txBody>
            <a:bodyPr wrap="square" rtlCol="0">
              <a:spAutoFit/>
            </a:bodyPr>
            <a:lstStyle/>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使用单位组织机构代码证，受委托人的身份证及授权委托书</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管理人员和足够数量操作人员的特种设备作业人员证</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压力容器使用登记表；</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压力容器产品合格证；</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压力容器监督检验证书；</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压力容器安装质量证明资料；</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压力容器投入使用前验收资料；</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有效期内的安全阀及压力表的检验报告；</a:t>
              </a: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压力容器使用管理的有关规章制度</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tabLst>
                  <a:tab pos="0" algn="l"/>
                  <a:tab pos="363220" algn="l"/>
                </a:tabLst>
              </a:pP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1"/>
          <a:srcRect/>
          <a:stretch>
            <a:fillRect/>
          </a:stretch>
        </p:blipFill>
        <p:spPr bwMode="auto">
          <a:xfrm>
            <a:off x="3959885" y="980728"/>
            <a:ext cx="4272230" cy="5648864"/>
          </a:xfrm>
          <a:prstGeom prst="rect">
            <a:avLst/>
          </a:prstGeom>
          <a:noFill/>
          <a:ln w="9525">
            <a:noFill/>
            <a:miter lim="800000"/>
            <a:headEnd/>
            <a:tailEnd/>
          </a:ln>
        </p:spPr>
      </p:pic>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使用登记</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日常维护</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2495601" y="1988840"/>
            <a:ext cx="6840000"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特种设备使用单位应当对在用特种设备进行经常性日常维护保养，并定期自行检查。</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2495602" y="2996952"/>
            <a:ext cx="6840000" cy="2550150"/>
            <a:chOff x="971602" y="2996952"/>
            <a:chExt cx="6840000" cy="2550150"/>
          </a:xfrm>
        </p:grpSpPr>
        <p:sp>
          <p:nvSpPr>
            <p:cNvPr id="19" name="下箭头 18"/>
            <p:cNvSpPr/>
            <p:nvPr/>
          </p:nvSpPr>
          <p:spPr>
            <a:xfrm>
              <a:off x="381591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TextBox 23"/>
            <p:cNvSpPr txBox="1"/>
            <p:nvPr/>
          </p:nvSpPr>
          <p:spPr>
            <a:xfrm>
              <a:off x="971602" y="3717032"/>
              <a:ext cx="6840000" cy="1830070"/>
            </a:xfrm>
            <a:prstGeom prst="rect">
              <a:avLst/>
            </a:prstGeom>
            <a:noFill/>
          </p:spPr>
          <p:txBody>
            <a:bodyPr wrap="square" rtlCol="0">
              <a:spAutoFit/>
            </a:bodyPr>
            <a:lstStyle/>
            <a:p>
              <a:pPr marL="342900" indent="-342900">
                <a:spcBef>
                  <a:spcPts val="600"/>
                </a:spcBef>
                <a:buFont typeface="+mj-lt"/>
                <a:buAutoNum type="arabicPeriod"/>
                <a:tabLst>
                  <a:tab pos="0" algn="l"/>
                  <a:tab pos="363220" algn="l"/>
                </a:tab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应对在用特种设备应当至少每月进行一次自行检查，并作出记录。在对在用特种设备进行自行检查和日常维护保养时发现异常情况的，应当及时处理。</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ts val="600"/>
                </a:spcBef>
                <a:buFont typeface="+mj-lt"/>
                <a:buAutoNum type="arabicPeriod"/>
                <a:tabLst>
                  <a:tab pos="0" algn="l"/>
                  <a:tab pos="363220" algn="l"/>
                </a:tab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应当对在用特种设备的安全附件、安全保护装置、测量调控装置及有关附属仪器仪表进行定期校验、检修，并作出记录。</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tabLst>
                  <a:tab pos="0" algn="l"/>
                  <a:tab pos="363220" algn="l"/>
                </a:tabLst>
              </a:pP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44450"/>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10"/>
          <p:cNvGrpSpPr/>
          <p:nvPr/>
        </p:nvGrpSpPr>
        <p:grpSpPr>
          <a:xfrm>
            <a:off x="1380458" y="1716707"/>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定期校验</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5" name="圆角矩形 14"/>
          <p:cNvSpPr/>
          <p:nvPr/>
        </p:nvSpPr>
        <p:spPr>
          <a:xfrm>
            <a:off x="1380490" y="2491105"/>
            <a:ext cx="9725025"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应当按照安全技术规范的定期检验要求，在安全检验合格有效期届满前</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个月向特种设备检验检测机构提出定期检验要求。</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圆角矩形 19"/>
          <p:cNvSpPr/>
          <p:nvPr/>
        </p:nvSpPr>
        <p:spPr>
          <a:xfrm>
            <a:off x="1379855" y="4867275"/>
            <a:ext cx="9725025"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特种设备出现故障或者发生异常情况，使用单位应当对其进行全面检查，消除事故隐患后，方可重新投入使用。</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 name="组合 10"/>
          <p:cNvGrpSpPr/>
          <p:nvPr/>
        </p:nvGrpSpPr>
        <p:grpSpPr>
          <a:xfrm>
            <a:off x="1380458" y="4075301"/>
            <a:ext cx="1800000" cy="430216"/>
            <a:chOff x="-32" y="1214422"/>
            <a:chExt cx="2286016" cy="430216"/>
          </a:xfrm>
        </p:grpSpPr>
        <p:cxnSp>
          <p:nvCxnSpPr>
            <p:cNvPr id="24" name="直接连接符 2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故障排查</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建立档案</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5" name="图示 14"/>
          <p:cNvGraphicFramePr/>
          <p:nvPr/>
        </p:nvGraphicFramePr>
        <p:xfrm>
          <a:off x="695400" y="1916832"/>
          <a:ext cx="10550218" cy="41907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0" name="组合 10"/>
          <p:cNvGrpSpPr/>
          <p:nvPr/>
        </p:nvGrpSpPr>
        <p:grpSpPr>
          <a:xfrm>
            <a:off x="1524000" y="1214422"/>
            <a:ext cx="1800000" cy="430216"/>
            <a:chOff x="-32" y="1214422"/>
            <a:chExt cx="2286016" cy="430216"/>
          </a:xfrm>
        </p:grpSpPr>
        <p:cxnSp>
          <p:nvCxnSpPr>
            <p:cNvPr id="37" name="直接连接符 36"/>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应急救援</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1" name="圆角矩形 30"/>
          <p:cNvSpPr/>
          <p:nvPr/>
        </p:nvSpPr>
        <p:spPr>
          <a:xfrm>
            <a:off x="2495633" y="1844824"/>
            <a:ext cx="6840000" cy="936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特种设备使用单位应当制定特种设备的事故应急措施和救援预案。</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圆角矩形 31"/>
          <p:cNvSpPr/>
          <p:nvPr/>
        </p:nvSpPr>
        <p:spPr>
          <a:xfrm>
            <a:off x="2495633" y="3645024"/>
            <a:ext cx="6840000"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特种设备作业人员及其相关管理人员，应当按照国家有关规定经特种设备安全监督管理部门考核合格，取得国家统一格式的特种作业人员证书，方可从事相应的作业或者管理工作。 </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3" name="组合 10"/>
          <p:cNvGrpSpPr/>
          <p:nvPr/>
        </p:nvGrpSpPr>
        <p:grpSpPr>
          <a:xfrm>
            <a:off x="1524000" y="2996748"/>
            <a:ext cx="1800000" cy="430216"/>
            <a:chOff x="-32" y="1214422"/>
            <a:chExt cx="2286016" cy="430216"/>
          </a:xfrm>
        </p:grpSpPr>
        <p:cxnSp>
          <p:nvCxnSpPr>
            <p:cNvPr id="34" name="直接连接符 3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人员取证</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0" name="圆角矩形 39"/>
          <p:cNvSpPr/>
          <p:nvPr/>
        </p:nvSpPr>
        <p:spPr>
          <a:xfrm>
            <a:off x="2578285" y="5525616"/>
            <a:ext cx="6840000"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特种设备使用单位应当对特种设备作业人员进行特种设备安全教育和培训，保证特种设备作业人员具备必要的特种设备安全作业知识。</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2" name="组合 10"/>
          <p:cNvGrpSpPr/>
          <p:nvPr/>
        </p:nvGrpSpPr>
        <p:grpSpPr>
          <a:xfrm>
            <a:off x="1524050" y="4839054"/>
            <a:ext cx="1800000" cy="430216"/>
            <a:chOff x="-32" y="1214422"/>
            <a:chExt cx="2286016" cy="430216"/>
          </a:xfrm>
        </p:grpSpPr>
        <p:cxnSp>
          <p:nvCxnSpPr>
            <p:cNvPr id="43" name="直接连接符 42"/>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教育培训</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0-#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3968" y="193197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使用报废</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1524635" y="2706370"/>
            <a:ext cx="8998585"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特种设备存在严重事故隐患，无改造、维修价值，或者超过安全技术规范规定使用年限，特种设备使用单位应当及时予以报废，并应当向原登记的特种设备安全监督管理部门办理注销</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1590091" y="3714502"/>
            <a:ext cx="8932545" cy="1918970"/>
            <a:chOff x="66091" y="2996952"/>
            <a:chExt cx="8932545" cy="1918970"/>
          </a:xfrm>
        </p:grpSpPr>
        <p:sp>
          <p:nvSpPr>
            <p:cNvPr id="18" name="矩形 17"/>
            <p:cNvSpPr/>
            <p:nvPr/>
          </p:nvSpPr>
          <p:spPr>
            <a:xfrm>
              <a:off x="66091" y="3717042"/>
              <a:ext cx="8932545" cy="1198880"/>
            </a:xfrm>
            <a:prstGeom prst="rect">
              <a:avLst/>
            </a:prstGeom>
          </p:spPr>
          <p:txBody>
            <a:bodyPr wrap="square">
              <a:spAutoFit/>
            </a:bodyPr>
            <a:lstStyle/>
            <a:p>
              <a:pPr marL="342900" indent="-342900">
                <a:buFont typeface="+mj-lt"/>
                <a:buAutoNum type="arabicPeriod"/>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对于已经达到设计使用年限的压力容器，或者未规定设计使用年限，但是使用超过</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年的压力容器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如果要继续使用，使用单位应当委托有资格的特种设备检验检测机构对其进行检验（必要时进行使用评价），经过使用单位主要负责人批准后，方可继续使用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下箭头 18"/>
            <p:cNvSpPr/>
            <p:nvPr/>
          </p:nvSpPr>
          <p:spPr>
            <a:xfrm>
              <a:off x="381591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3968" y="193197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使用报废</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14"/>
          <p:cNvSpPr/>
          <p:nvPr/>
        </p:nvSpPr>
        <p:spPr>
          <a:xfrm>
            <a:off x="1524635" y="2706370"/>
            <a:ext cx="8998585"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特种设备存在严重事故隐患，无改造、维修价值，或者超过安全技术规范规定使用年限，特种设备使用单位应当及时予以报废，并应当向原登记的特种设备安全监督管理部门办理注销</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1590091" y="3714502"/>
            <a:ext cx="8932545" cy="1918970"/>
            <a:chOff x="66091" y="2996952"/>
            <a:chExt cx="8932545" cy="1918970"/>
          </a:xfrm>
        </p:grpSpPr>
        <p:sp>
          <p:nvSpPr>
            <p:cNvPr id="18" name="矩形 17"/>
            <p:cNvSpPr/>
            <p:nvPr/>
          </p:nvSpPr>
          <p:spPr>
            <a:xfrm>
              <a:off x="66091" y="3717042"/>
              <a:ext cx="8932545" cy="1198880"/>
            </a:xfrm>
            <a:prstGeom prst="rect">
              <a:avLst/>
            </a:prstGeom>
          </p:spPr>
          <p:txBody>
            <a:bodyPr wrap="square">
              <a:spAutoFit/>
            </a:bodyPr>
            <a:lstStyle/>
            <a:p>
              <a:pPr marL="342900" indent="-342900">
                <a:buFont typeface="+mj-lt"/>
                <a:buAutoNum type="arabicPeriod"/>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对于已经达到设计使用年限的压力容器，或者未规定设计使用年限，但是使用超过</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年的压力容器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buFont typeface="+mj-lt"/>
                <a:buAutoNum type="arabicPeriod"/>
              </a:pPr>
              <a:r>
                <a:rPr lang="zh-CN" altLang="zh-CN" dirty="0">
                  <a:latin typeface="微软雅黑" panose="020B0503020204020204" pitchFamily="34" charset="-122"/>
                  <a:ea typeface="微软雅黑" panose="020B0503020204020204" pitchFamily="34" charset="-122"/>
                  <a:cs typeface="微软雅黑" panose="020B0503020204020204" pitchFamily="34" charset="-122"/>
                </a:rPr>
                <a:t>如果要继续使用，使用单位应当委托有资格的特种设备检验检测机构对其进行检验（必要时进行使用评价），经过使用单位主要负责人批准后，方可继续使用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下箭头 18"/>
            <p:cNvSpPr/>
            <p:nvPr/>
          </p:nvSpPr>
          <p:spPr>
            <a:xfrm>
              <a:off x="381591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特种设备8.png"/>
          <p:cNvPicPr>
            <a:picLocks noChangeAspect="1" noChangeArrowheads="1"/>
          </p:cNvPicPr>
          <p:nvPr/>
        </p:nvPicPr>
        <p:blipFill>
          <a:blip r:embed="rId1"/>
          <a:srcRect/>
          <a:stretch>
            <a:fillRect/>
          </a:stretch>
        </p:blipFill>
        <p:spPr bwMode="auto">
          <a:xfrm>
            <a:off x="1524001" y="2601048"/>
            <a:ext cx="3283902" cy="2448000"/>
          </a:xfrm>
          <a:prstGeom prst="rect">
            <a:avLst/>
          </a:prstGeom>
          <a:noFill/>
        </p:spPr>
      </p:pic>
      <p:pic>
        <p:nvPicPr>
          <p:cNvPr id="1027" name="Picture 3" descr="E:\Zhang XiaoLi\Training PPT\Pictures\特种设备9.png"/>
          <p:cNvPicPr>
            <a:picLocks noChangeAspect="1" noChangeArrowheads="1"/>
          </p:cNvPicPr>
          <p:nvPr/>
        </p:nvPicPr>
        <p:blipFill>
          <a:blip r:embed="rId2"/>
          <a:srcRect/>
          <a:stretch>
            <a:fillRect/>
          </a:stretch>
        </p:blipFill>
        <p:spPr bwMode="auto">
          <a:xfrm>
            <a:off x="7540849" y="2420888"/>
            <a:ext cx="3037803" cy="2448000"/>
          </a:xfrm>
          <a:prstGeom prst="rect">
            <a:avLst/>
          </a:prstGeom>
          <a:noFill/>
        </p:spPr>
      </p:pic>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使用报废</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1" name="图示 10"/>
          <p:cNvGraphicFramePr/>
          <p:nvPr/>
        </p:nvGraphicFramePr>
        <p:xfrm>
          <a:off x="3935760" y="3861048"/>
          <a:ext cx="4464496" cy="2553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E:\Zhang XiaoLi\Training PPT\Pictures\特种设备11.png"/>
          <p:cNvPicPr>
            <a:picLocks noChangeAspect="1" noChangeArrowheads="1"/>
          </p:cNvPicPr>
          <p:nvPr/>
        </p:nvPicPr>
        <p:blipFill>
          <a:blip r:embed="rId8"/>
          <a:srcRect/>
          <a:stretch>
            <a:fillRect/>
          </a:stretch>
        </p:blipFill>
        <p:spPr bwMode="auto">
          <a:xfrm>
            <a:off x="4487027" y="1160888"/>
            <a:ext cx="3109171" cy="216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290">
                                          <p:stCondLst>
                                            <p:cond delay="0"/>
                                          </p:stCondLst>
                                        </p:cTn>
                                        <p:tgtEl>
                                          <p:spTgt spid="1026"/>
                                        </p:tgtEl>
                                      </p:cBhvr>
                                    </p:animEffect>
                                    <p:anim calcmode="lin" valueType="num">
                                      <p:cBhvr>
                                        <p:cTn id="25" dur="911"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1026"/>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1026"/>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1026"/>
                                        </p:tgtEl>
                                        <p:attrNameLst>
                                          <p:attrName>ppt_y</p:attrName>
                                        </p:attrNameLst>
                                      </p:cBhvr>
                                      <p:tavLst>
                                        <p:tav tm="0" fmla="#ppt_y-sin(pi*$)/81">
                                          <p:val>
                                            <p:fltVal val="0"/>
                                          </p:val>
                                        </p:tav>
                                        <p:tav tm="100000">
                                          <p:val>
                                            <p:fltVal val="1"/>
                                          </p:val>
                                        </p:tav>
                                      </p:tavLst>
                                    </p:anim>
                                    <p:animScale>
                                      <p:cBhvr>
                                        <p:cTn id="30" dur="13">
                                          <p:stCondLst>
                                            <p:cond delay="325"/>
                                          </p:stCondLst>
                                        </p:cTn>
                                        <p:tgtEl>
                                          <p:spTgt spid="1026"/>
                                        </p:tgtEl>
                                      </p:cBhvr>
                                      <p:to x="100000" y="60000"/>
                                    </p:animScale>
                                    <p:animScale>
                                      <p:cBhvr>
                                        <p:cTn id="31" dur="83" decel="50000">
                                          <p:stCondLst>
                                            <p:cond delay="338"/>
                                          </p:stCondLst>
                                        </p:cTn>
                                        <p:tgtEl>
                                          <p:spTgt spid="1026"/>
                                        </p:tgtEl>
                                      </p:cBhvr>
                                      <p:to x="100000" y="100000"/>
                                    </p:animScale>
                                    <p:animScale>
                                      <p:cBhvr>
                                        <p:cTn id="32" dur="13">
                                          <p:stCondLst>
                                            <p:cond delay="656"/>
                                          </p:stCondLst>
                                        </p:cTn>
                                        <p:tgtEl>
                                          <p:spTgt spid="1026"/>
                                        </p:tgtEl>
                                      </p:cBhvr>
                                      <p:to x="100000" y="80000"/>
                                    </p:animScale>
                                    <p:animScale>
                                      <p:cBhvr>
                                        <p:cTn id="33" dur="83" decel="50000">
                                          <p:stCondLst>
                                            <p:cond delay="669"/>
                                          </p:stCondLst>
                                        </p:cTn>
                                        <p:tgtEl>
                                          <p:spTgt spid="1026"/>
                                        </p:tgtEl>
                                      </p:cBhvr>
                                      <p:to x="100000" y="100000"/>
                                    </p:animScale>
                                    <p:animScale>
                                      <p:cBhvr>
                                        <p:cTn id="34" dur="13">
                                          <p:stCondLst>
                                            <p:cond delay="821"/>
                                          </p:stCondLst>
                                        </p:cTn>
                                        <p:tgtEl>
                                          <p:spTgt spid="1026"/>
                                        </p:tgtEl>
                                      </p:cBhvr>
                                      <p:to x="100000" y="90000"/>
                                    </p:animScale>
                                    <p:animScale>
                                      <p:cBhvr>
                                        <p:cTn id="35" dur="83" decel="50000">
                                          <p:stCondLst>
                                            <p:cond delay="834"/>
                                          </p:stCondLst>
                                        </p:cTn>
                                        <p:tgtEl>
                                          <p:spTgt spid="1026"/>
                                        </p:tgtEl>
                                      </p:cBhvr>
                                      <p:to x="100000" y="100000"/>
                                    </p:animScale>
                                    <p:animScale>
                                      <p:cBhvr>
                                        <p:cTn id="36" dur="13">
                                          <p:stCondLst>
                                            <p:cond delay="904"/>
                                          </p:stCondLst>
                                        </p:cTn>
                                        <p:tgtEl>
                                          <p:spTgt spid="1026"/>
                                        </p:tgtEl>
                                      </p:cBhvr>
                                      <p:to x="100000" y="95000"/>
                                    </p:animScale>
                                    <p:animScale>
                                      <p:cBhvr>
                                        <p:cTn id="37" dur="83" decel="50000">
                                          <p:stCondLst>
                                            <p:cond delay="917"/>
                                          </p:stCondLst>
                                        </p:cTn>
                                        <p:tgtEl>
                                          <p:spTgt spid="1026"/>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wipe(down)">
                                      <p:cBhvr>
                                        <p:cTn id="41" dur="145">
                                          <p:stCondLst>
                                            <p:cond delay="0"/>
                                          </p:stCondLst>
                                        </p:cTn>
                                        <p:tgtEl>
                                          <p:spTgt spid="1027"/>
                                        </p:tgtEl>
                                      </p:cBhvr>
                                    </p:animEffect>
                                    <p:anim calcmode="lin" valueType="num">
                                      <p:cBhvr>
                                        <p:cTn id="42" dur="456"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1027"/>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1027"/>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1027"/>
                                        </p:tgtEl>
                                        <p:attrNameLst>
                                          <p:attrName>ppt_y</p:attrName>
                                        </p:attrNameLst>
                                      </p:cBhvr>
                                      <p:tavLst>
                                        <p:tav tm="0" fmla="#ppt_y-sin(pi*$)/81">
                                          <p:val>
                                            <p:fltVal val="0"/>
                                          </p:val>
                                        </p:tav>
                                        <p:tav tm="100000">
                                          <p:val>
                                            <p:fltVal val="1"/>
                                          </p:val>
                                        </p:tav>
                                      </p:tavLst>
                                    </p:anim>
                                    <p:animScale>
                                      <p:cBhvr>
                                        <p:cTn id="47" dur="7">
                                          <p:stCondLst>
                                            <p:cond delay="163"/>
                                          </p:stCondLst>
                                        </p:cTn>
                                        <p:tgtEl>
                                          <p:spTgt spid="1027"/>
                                        </p:tgtEl>
                                      </p:cBhvr>
                                      <p:to x="100000" y="60000"/>
                                    </p:animScale>
                                    <p:animScale>
                                      <p:cBhvr>
                                        <p:cTn id="48" dur="42" decel="50000">
                                          <p:stCondLst>
                                            <p:cond delay="169"/>
                                          </p:stCondLst>
                                        </p:cTn>
                                        <p:tgtEl>
                                          <p:spTgt spid="1027"/>
                                        </p:tgtEl>
                                      </p:cBhvr>
                                      <p:to x="100000" y="100000"/>
                                    </p:animScale>
                                    <p:animScale>
                                      <p:cBhvr>
                                        <p:cTn id="49" dur="7">
                                          <p:stCondLst>
                                            <p:cond delay="328"/>
                                          </p:stCondLst>
                                        </p:cTn>
                                        <p:tgtEl>
                                          <p:spTgt spid="1027"/>
                                        </p:tgtEl>
                                      </p:cBhvr>
                                      <p:to x="100000" y="80000"/>
                                    </p:animScale>
                                    <p:animScale>
                                      <p:cBhvr>
                                        <p:cTn id="50" dur="42" decel="50000">
                                          <p:stCondLst>
                                            <p:cond delay="335"/>
                                          </p:stCondLst>
                                        </p:cTn>
                                        <p:tgtEl>
                                          <p:spTgt spid="1027"/>
                                        </p:tgtEl>
                                      </p:cBhvr>
                                      <p:to x="100000" y="100000"/>
                                    </p:animScale>
                                    <p:animScale>
                                      <p:cBhvr>
                                        <p:cTn id="51" dur="7">
                                          <p:stCondLst>
                                            <p:cond delay="411"/>
                                          </p:stCondLst>
                                        </p:cTn>
                                        <p:tgtEl>
                                          <p:spTgt spid="1027"/>
                                        </p:tgtEl>
                                      </p:cBhvr>
                                      <p:to x="100000" y="90000"/>
                                    </p:animScale>
                                    <p:animScale>
                                      <p:cBhvr>
                                        <p:cTn id="52" dur="42" decel="50000">
                                          <p:stCondLst>
                                            <p:cond delay="417"/>
                                          </p:stCondLst>
                                        </p:cTn>
                                        <p:tgtEl>
                                          <p:spTgt spid="1027"/>
                                        </p:tgtEl>
                                      </p:cBhvr>
                                      <p:to x="100000" y="100000"/>
                                    </p:animScale>
                                    <p:animScale>
                                      <p:cBhvr>
                                        <p:cTn id="53" dur="7">
                                          <p:stCondLst>
                                            <p:cond delay="452"/>
                                          </p:stCondLst>
                                        </p:cTn>
                                        <p:tgtEl>
                                          <p:spTgt spid="1027"/>
                                        </p:tgtEl>
                                      </p:cBhvr>
                                      <p:to x="100000" y="95000"/>
                                    </p:animScale>
                                    <p:animScale>
                                      <p:cBhvr>
                                        <p:cTn id="54" dur="42" decel="50000">
                                          <p:stCondLst>
                                            <p:cond delay="459"/>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a:xfrm>
            <a:off x="1523968" y="107091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法律责任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3"/>
          <p:cNvGrpSpPr/>
          <p:nvPr/>
        </p:nvGrpSpPr>
        <p:grpSpPr>
          <a:xfrm>
            <a:off x="8059235" y="240890"/>
            <a:ext cx="1872000" cy="1008356"/>
            <a:chOff x="6535235" y="240890"/>
            <a:chExt cx="1872000" cy="1008356"/>
          </a:xfrm>
        </p:grpSpPr>
        <p:sp>
          <p:nvSpPr>
            <p:cNvPr id="24" name="Text Box 6"/>
            <p:cNvSpPr txBox="1">
              <a:spLocks noChangeArrowheads="1"/>
            </p:cNvSpPr>
            <p:nvPr/>
          </p:nvSpPr>
          <p:spPr bwMode="auto">
            <a:xfrm>
              <a:off x="6535235" y="850466"/>
              <a:ext cx="1872000"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20" name="图示 19"/>
          <p:cNvGraphicFramePr/>
          <p:nvPr/>
        </p:nvGraphicFramePr>
        <p:xfrm>
          <a:off x="2984500" y="1629410"/>
          <a:ext cx="5847715" cy="4253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7" name="组合 16"/>
          <p:cNvGrpSpPr/>
          <p:nvPr/>
        </p:nvGrpSpPr>
        <p:grpSpPr>
          <a:xfrm>
            <a:off x="8832304" y="4581128"/>
            <a:ext cx="1828626" cy="2075195"/>
            <a:chOff x="7361901" y="1017721"/>
            <a:chExt cx="1828626" cy="2075195"/>
          </a:xfrm>
        </p:grpSpPr>
        <p:pic>
          <p:nvPicPr>
            <p:cNvPr id="15" name="图片 14" descr="1.png"/>
            <p:cNvPicPr>
              <a:picLocks noChangeAspect="1"/>
            </p:cNvPicPr>
            <p:nvPr/>
          </p:nvPicPr>
          <p:blipFill>
            <a:blip r:embed="rId6"/>
            <a:stretch>
              <a:fillRect/>
            </a:stretch>
          </p:blipFill>
          <p:spPr>
            <a:xfrm>
              <a:off x="7649933" y="1377761"/>
              <a:ext cx="1313736" cy="1715155"/>
            </a:xfrm>
            <a:prstGeom prst="rect">
              <a:avLst/>
            </a:prstGeom>
          </p:spPr>
        </p:pic>
        <p:sp>
          <p:nvSpPr>
            <p:cNvPr id="26" name="TextBox 25"/>
            <p:cNvSpPr txBox="1"/>
            <p:nvPr/>
          </p:nvSpPr>
          <p:spPr>
            <a:xfrm>
              <a:off x="7361901" y="1017721"/>
              <a:ext cx="1828626"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2000-2</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Clr clrSpc="rgb" dir="cw">
                                      <p:cBhvr override="childStyle">
                                        <p:cTn id="12" dur="100" fill="hold"/>
                                        <p:tgtEl>
                                          <p:spTgt spid="17"/>
                                        </p:tgtEl>
                                        <p:attrNameLst>
                                          <p:attrName>style.color</p:attrName>
                                        </p:attrNameLst>
                                      </p:cBhvr>
                                      <p:to>
                                        <a:schemeClr val="accent2"/>
                                      </p:to>
                                    </p:animClr>
                                    <p:animClr clrSpc="rgb" dir="cw">
                                      <p:cBhvr>
                                        <p:cTn id="13" dur="100" fill="hold"/>
                                        <p:tgtEl>
                                          <p:spTgt spid="17"/>
                                        </p:tgtEl>
                                        <p:attrNameLst>
                                          <p:attrName>fillcolor</p:attrName>
                                        </p:attrNameLst>
                                      </p:cBhvr>
                                      <p:to>
                                        <a:schemeClr val="accent2"/>
                                      </p:to>
                                    </p:animClr>
                                    <p:set>
                                      <p:cBhvr>
                                        <p:cTn id="14" dur="100" fill="hold"/>
                                        <p:tgtEl>
                                          <p:spTgt spid="17"/>
                                        </p:tgtEl>
                                        <p:attrNameLst>
                                          <p:attrName>fill.type</p:attrName>
                                        </p:attrNameLst>
                                      </p:cBhvr>
                                      <p:to>
                                        <p:strVal val="solid"/>
                                      </p:to>
                                    </p:set>
                                    <p:set>
                                      <p:cBhvr>
                                        <p:cTn id="15" dur="100" fill="hold"/>
                                        <p:tgtEl>
                                          <p:spTgt spid="17"/>
                                        </p:tgtEl>
                                        <p:attrNameLst>
                                          <p:attrName>fill.on</p:attrName>
                                        </p:attrNameLst>
                                      </p:cBhvr>
                                      <p:to>
                                        <p:strVal val="true"/>
                                      </p:to>
                                    </p:se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523968" y="1214422"/>
            <a:ext cx="1800000" cy="430216"/>
            <a:chOff x="-32" y="1214422"/>
            <a:chExt cx="2286016" cy="430216"/>
          </a:xfrm>
        </p:grpSpPr>
        <p:cxnSp>
          <p:nvCxnSpPr>
            <p:cNvPr id="18" name="直接连接符 17"/>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人员责任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4" name="图示 13"/>
          <p:cNvGraphicFramePr/>
          <p:nvPr/>
        </p:nvGraphicFramePr>
        <p:xfrm>
          <a:off x="1991544" y="1916832"/>
          <a:ext cx="8316417" cy="43924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700" y="1570355"/>
            <a:ext cx="12217400" cy="3232150"/>
            <a:chOff x="0" y="1570038"/>
            <a:chExt cx="9144000" cy="3232150"/>
          </a:xfrm>
        </p:grpSpPr>
        <p:sp>
          <p:nvSpPr>
            <p:cNvPr id="2" name="矩形 1"/>
            <p:cNvSpPr/>
            <p:nvPr/>
          </p:nvSpPr>
          <p:spPr>
            <a:xfrm>
              <a:off x="0" y="2055813"/>
              <a:ext cx="9144000" cy="274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 Box 7"/>
            <p:cNvSpPr txBox="1">
              <a:spLocks noChangeArrowheads="1"/>
            </p:cNvSpPr>
            <p:nvPr/>
          </p:nvSpPr>
          <p:spPr bwMode="auto">
            <a:xfrm>
              <a:off x="2786050" y="3124200"/>
              <a:ext cx="437675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defRPr/>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检验检测</a:t>
              </a:r>
              <a:endPar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flipV="1">
              <a:off x="2857488" y="4140200"/>
              <a:ext cx="5448312" cy="3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10"/>
            <p:cNvSpPr>
              <a:spLocks noChangeArrowheads="1"/>
            </p:cNvSpPr>
            <p:nvPr/>
          </p:nvSpPr>
          <p:spPr bwMode="auto">
            <a:xfrm>
              <a:off x="7235825" y="1570038"/>
              <a:ext cx="1588135" cy="31534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4000" y="1824616"/>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检验目的</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1524000" y="4902835"/>
            <a:ext cx="9781540" cy="645160"/>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定期检验工作的一般程序，包括检验方案制定、检验前的准备、检验实施、缺陷及问题的处理、检验结果汇总、出具检验报告等</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1524000" y="2562860"/>
            <a:ext cx="9781540" cy="19507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lnSpc>
                <a:spcPct val="120000"/>
              </a:lnSpc>
              <a:spcBef>
                <a:spcPts val="600"/>
              </a:spcBef>
            </a:pPr>
            <a:r>
              <a:rPr lang="zh-CN" altLang="en-US" dirty="0">
                <a:ln>
                  <a:solidFill>
                    <a:srgbClr val="00B050"/>
                  </a:solidFill>
                </a:ln>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特种设备定期检验是确保特种设备安全有效运行、杜绝各类安全事故的基础，而安全附件作为预防特种的高温</a:t>
            </a:r>
            <a:r>
              <a:rPr lang="en-US" altLang="zh-CN" dirty="0">
                <a:ln>
                  <a:solidFill>
                    <a:srgbClr val="00B050"/>
                  </a:solidFill>
                </a:ln>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n>
                  <a:solidFill>
                    <a:srgbClr val="00B050"/>
                  </a:solidFill>
                </a:ln>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高压</a:t>
            </a:r>
            <a:r>
              <a:rPr lang="en-US" altLang="zh-CN" dirty="0">
                <a:ln>
                  <a:solidFill>
                    <a:srgbClr val="00B050"/>
                  </a:solidFill>
                </a:ln>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n>
                  <a:solidFill>
                    <a:srgbClr val="00B050"/>
                  </a:solidFill>
                </a:ln>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过载的最后一道屏障，安全附件定期校验保证其灵敏可靠是特种设备能够安全稳定运行，避免恶性事故发生的重要一环。</a:t>
            </a:r>
            <a:endParaRPr lang="zh-CN" altLang="en-US" dirty="0">
              <a:ln>
                <a:solidFill>
                  <a:srgbClr val="00B050"/>
                </a:solidFill>
              </a:ln>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ctangle 3"/>
          <p:cNvSpPr txBox="1">
            <a:spLocks noChangeArrowheads="1"/>
          </p:cNvSpPr>
          <p:nvPr/>
        </p:nvSpPr>
        <p:spPr>
          <a:xfrm>
            <a:off x="2001005" y="2001078"/>
            <a:ext cx="8267311" cy="4427756"/>
          </a:xfrm>
          <a:prstGeom prst="rect">
            <a:avLst/>
          </a:prstGeom>
        </p:spPr>
        <p:txBody>
          <a:bodyPr/>
          <a:lstStyle/>
          <a:p>
            <a:pPr marL="342900" marR="0" lvl="0" indent="-342900" algn="l" defTabSz="914400" rtl="0" eaLnBrk="1" fontAlgn="auto" latinLnBrk="0" hangingPunct="1">
              <a:lnSpc>
                <a:spcPct val="150000"/>
              </a:lnSpc>
              <a:spcBef>
                <a:spcPct val="0"/>
              </a:spcBef>
              <a:spcAft>
                <a:spcPts val="0"/>
              </a:spcAft>
              <a:buClrTx/>
              <a:buSzPct val="85000"/>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第一章 总则：</a:t>
            </a:r>
            <a:r>
              <a:rPr lang="zh-CN" altLang="en-US" sz="2000" noProof="0" dirty="0">
                <a:latin typeface="微软雅黑" panose="020B0503020204020204" pitchFamily="34" charset="-122"/>
                <a:ea typeface="微软雅黑" panose="020B0503020204020204" pitchFamily="34" charset="-122"/>
                <a:cs typeface="微软雅黑" panose="020B0503020204020204" pitchFamily="34" charset="-122"/>
              </a:rPr>
              <a:t>特种设备定义</a:t>
            </a:r>
            <a:r>
              <a:rPr kumimoji="0"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、范围、分类</a:t>
            </a:r>
            <a:endParaRPr kumimoji="0" lang="zh-CN" altLang="en-US" sz="20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spcBef>
                <a:spcPct val="0"/>
              </a:spcBef>
              <a:buClr>
                <a:schemeClr val="tx1"/>
              </a:buClr>
              <a:buSzPct val="85000"/>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第二章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特种设备的生产</a:t>
            </a: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生产单位的要求</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义务</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spcBef>
                <a:spcPct val="0"/>
              </a:spcBef>
              <a:buClr>
                <a:schemeClr val="tx1"/>
              </a:buClr>
              <a:buSzPct val="85000"/>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第三章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特种设备的使用</a:t>
            </a: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使用单位的责任、义务</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spcBef>
                <a:spcPct val="0"/>
              </a:spcBef>
              <a:buClr>
                <a:schemeClr val="tx1"/>
              </a:buClr>
              <a:buSzPct val="85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第四章 检验检测：</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检验检测的周期、注意事项</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spcBef>
                <a:spcPct val="0"/>
              </a:spcBef>
              <a:buClr>
                <a:schemeClr val="tx1"/>
              </a:buClr>
              <a:buSzPct val="85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第五章 监督检查：</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监督管理部门的职权和执法工作的职责</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spcBef>
                <a:spcPct val="0"/>
              </a:spcBef>
              <a:buClr>
                <a:schemeClr val="tx1"/>
              </a:buClr>
              <a:buSzPct val="85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第六章 事故预防和调查处理：</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应急预案的制定、启动，事故报告、调查及处理</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lvl="0" indent="-342900">
              <a:lnSpc>
                <a:spcPct val="150000"/>
              </a:lnSpc>
              <a:spcBef>
                <a:spcPct val="0"/>
              </a:spcBef>
              <a:buClr>
                <a:schemeClr val="tx1"/>
              </a:buClr>
              <a:buSzPct val="85000"/>
              <a:buFont typeface="Wingdings" panose="05000000000000000000" pitchFamily="2" charset="2"/>
              <a:buChar char="Ø"/>
              <a:defRPr/>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第七章 法律责任：</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各方的法律责任，包括行政责任、民事责任和刑事责任等</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25000"/>
              </a:lnSpc>
              <a:spcBef>
                <a:spcPct val="0"/>
              </a:spcBef>
              <a:spcAft>
                <a:spcPts val="0"/>
              </a:spcAft>
              <a:buClr>
                <a:schemeClr val="tx1"/>
              </a:buClr>
              <a:buSzPct val="85000"/>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30000"/>
              </a:lnSpc>
              <a:spcBef>
                <a:spcPct val="0"/>
              </a:spcBef>
              <a:spcAft>
                <a:spcPts val="0"/>
              </a:spcAft>
              <a:buClr>
                <a:schemeClr val="tx1"/>
              </a:buClr>
              <a:buSzPct val="85000"/>
              <a:buFont typeface="Wingdings" panose="05000000000000000000" pitchFamily="2" charset="2"/>
              <a:buChar char="ü"/>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nvGrpSpPr>
        <p:grpSpPr>
          <a:xfrm>
            <a:off x="1523967" y="1214422"/>
            <a:ext cx="2880000" cy="430216"/>
            <a:chOff x="-32" y="1214422"/>
            <a:chExt cx="4143404" cy="430216"/>
          </a:xfrm>
        </p:grpSpPr>
        <p:cxnSp>
          <p:nvCxnSpPr>
            <p:cNvPr id="16" name="直接连接符 15"/>
            <p:cNvCxnSpPr/>
            <p:nvPr/>
          </p:nvCxnSpPr>
          <p:spPr>
            <a:xfrm rot="10800000">
              <a:off x="0" y="1643050"/>
              <a:ext cx="4143372"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 Box 6"/>
            <p:cNvSpPr txBox="1">
              <a:spLocks noChangeArrowheads="1"/>
            </p:cNvSpPr>
            <p:nvPr/>
          </p:nvSpPr>
          <p:spPr bwMode="auto">
            <a:xfrm>
              <a:off x="0" y="1214422"/>
              <a:ext cx="4143372"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特种设备安全监察条例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0">
                                            <p:txEl>
                                              <p:pRg st="0" end="0"/>
                                            </p:txEl>
                                          </p:spTgt>
                                        </p:tgtEl>
                                        <p:attrNameLst>
                                          <p:attrName>style.visibility</p:attrName>
                                        </p:attrNameLst>
                                      </p:cBhvr>
                                      <p:to>
                                        <p:strVal val="visible"/>
                                      </p:to>
                                    </p:set>
                                    <p:anim calcmode="lin" valueType="num">
                                      <p:cBhvr additive="base">
                                        <p:cTn id="11" dur="5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0">
                                            <p:txEl>
                                              <p:pRg st="1" end="1"/>
                                            </p:txEl>
                                          </p:spTgt>
                                        </p:tgtEl>
                                        <p:attrNameLst>
                                          <p:attrName>style.visibility</p:attrName>
                                        </p:attrNameLst>
                                      </p:cBhvr>
                                      <p:to>
                                        <p:strVal val="visible"/>
                                      </p:to>
                                    </p:set>
                                    <p:anim calcmode="lin" valueType="num">
                                      <p:cBhvr additive="base">
                                        <p:cTn id="15" dur="5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0">
                                            <p:txEl>
                                              <p:pRg st="2" end="2"/>
                                            </p:txEl>
                                          </p:spTgt>
                                        </p:tgtEl>
                                        <p:attrNameLst>
                                          <p:attrName>style.visibility</p:attrName>
                                        </p:attrNameLst>
                                      </p:cBhvr>
                                      <p:to>
                                        <p:strVal val="visible"/>
                                      </p:to>
                                    </p:set>
                                    <p:anim calcmode="lin" valueType="num">
                                      <p:cBhvr additive="base">
                                        <p:cTn id="19"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xEl>
                                              <p:pRg st="3" end="3"/>
                                            </p:txEl>
                                          </p:spTgt>
                                        </p:tgtEl>
                                        <p:attrNameLst>
                                          <p:attrName>style.visibility</p:attrName>
                                        </p:attrNameLst>
                                      </p:cBhvr>
                                      <p:to>
                                        <p:strVal val="visible"/>
                                      </p:to>
                                    </p:set>
                                    <p:anim calcmode="lin" valueType="num">
                                      <p:cBhvr additive="base">
                                        <p:cTn id="23" dur="500" fill="hold"/>
                                        <p:tgtEl>
                                          <p:spTgt spid="27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0">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 calcmode="lin" valueType="num">
                                      <p:cBhvr additive="base">
                                        <p:cTn id="27" dur="500" fill="hold"/>
                                        <p:tgtEl>
                                          <p:spTgt spid="27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0">
                                            <p:txEl>
                                              <p:pRg st="5" end="5"/>
                                            </p:txEl>
                                          </p:spTgt>
                                        </p:tgtEl>
                                        <p:attrNameLst>
                                          <p:attrName>style.visibility</p:attrName>
                                        </p:attrNameLst>
                                      </p:cBhvr>
                                      <p:to>
                                        <p:strVal val="visible"/>
                                      </p:to>
                                    </p:set>
                                    <p:anim calcmode="lin" valueType="num">
                                      <p:cBhvr additive="base">
                                        <p:cTn id="31" dur="500" fill="hold"/>
                                        <p:tgtEl>
                                          <p:spTgt spid="2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0">
                                            <p:txEl>
                                              <p:pRg st="6" end="6"/>
                                            </p:txEl>
                                          </p:spTgt>
                                        </p:tgtEl>
                                        <p:attrNameLst>
                                          <p:attrName>style.visibility</p:attrName>
                                        </p:attrNameLst>
                                      </p:cBhvr>
                                      <p:to>
                                        <p:strVal val="visible"/>
                                      </p:to>
                                    </p:set>
                                    <p:anim calcmode="lin" valueType="num">
                                      <p:cBhvr additive="base">
                                        <p:cTn id="35" dur="500" fill="hold"/>
                                        <p:tgtEl>
                                          <p:spTgt spid="27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组合 9"/>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检验范围</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1541780" y="1901190"/>
            <a:ext cx="8938895" cy="3832225"/>
            <a:chOff x="827584" y="2100282"/>
            <a:chExt cx="8222659" cy="3832200"/>
          </a:xfrm>
        </p:grpSpPr>
        <p:sp>
          <p:nvSpPr>
            <p:cNvPr id="11" name="Rectangle 3"/>
            <p:cNvSpPr txBox="1">
              <a:spLocks noChangeArrowheads="1"/>
            </p:cNvSpPr>
            <p:nvPr/>
          </p:nvSpPr>
          <p:spPr>
            <a:xfrm>
              <a:off x="5247566" y="2312876"/>
              <a:ext cx="3802677" cy="792088"/>
            </a:xfrm>
            <a:prstGeom prst="rect">
              <a:avLst/>
            </a:prstGeom>
          </p:spPr>
          <p:txBody>
            <a:bodyPr/>
            <a:lstStyle/>
            <a:p>
              <a:pPr marR="0" lvl="0" defTabSz="914400" rtl="0" eaLnBrk="1" fontAlgn="auto" latinLnBrk="0" hangingPunct="1">
                <a:lnSpc>
                  <a:spcPct val="130000"/>
                </a:lnSpc>
                <a:spcBef>
                  <a:spcPct val="10000"/>
                </a:spcBef>
                <a:spcAft>
                  <a:spcPts val="0"/>
                </a:spcAft>
                <a:buClrTx/>
                <a:buSzTx/>
                <a:buFont typeface="Wingdings" panose="05000000000000000000" pitchFamily="2" charset="2"/>
                <a:buNone/>
                <a:defRPr/>
              </a:pP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特种设备安全技术规范（</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TSG G7002-2015</a:t>
              </a: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defTabSz="914400" rtl="0" eaLnBrk="1" fontAlgn="auto" latinLnBrk="0" hangingPunct="1">
                <a:lnSpc>
                  <a:spcPct val="130000"/>
                </a:lnSpc>
                <a:spcBef>
                  <a:spcPct val="10000"/>
                </a:spcBef>
                <a:spcAft>
                  <a:spcPts val="0"/>
                </a:spcAft>
                <a:buClrTx/>
                <a:buSzTx/>
                <a:buFont typeface="Wingdings" panose="05000000000000000000" pitchFamily="2" charset="2"/>
                <a:buNone/>
                <a:defRPr/>
              </a:pPr>
              <a:r>
                <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锅炉定期检验规则</a:t>
              </a:r>
              <a:endParaRPr kumimoji="0" lang="zh-CN" altLang="en-US"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6" name="图示 15"/>
            <p:cNvGraphicFramePr/>
            <p:nvPr/>
          </p:nvGraphicFramePr>
          <p:xfrm>
            <a:off x="827584" y="2100282"/>
            <a:ext cx="4334227" cy="3832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Rectangle 3"/>
            <p:cNvSpPr txBox="1">
              <a:spLocks noChangeArrowheads="1"/>
            </p:cNvSpPr>
            <p:nvPr/>
          </p:nvSpPr>
          <p:spPr>
            <a:xfrm>
              <a:off x="5247566" y="3645024"/>
              <a:ext cx="3708920" cy="792088"/>
            </a:xfrm>
            <a:prstGeom prst="rect">
              <a:avLst/>
            </a:prstGeom>
          </p:spPr>
          <p:txBody>
            <a:bodyPr/>
            <a:lstStyle/>
            <a:p>
              <a:pPr lvl="0">
                <a:lnSpc>
                  <a:spcPct val="130000"/>
                </a:lnSpc>
                <a:spcBef>
                  <a:spcPct val="10000"/>
                </a:spcBef>
                <a:defRPr/>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特种设备安全技术规范（</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TSG R7001-2013</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30000"/>
                </a:lnSpc>
                <a:spcBef>
                  <a:spcPct val="10000"/>
                </a:spcBef>
                <a:defRPr/>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压力容器定期检验规则</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3"/>
            <p:cNvSpPr txBox="1">
              <a:spLocks noChangeArrowheads="1"/>
            </p:cNvSpPr>
            <p:nvPr/>
          </p:nvSpPr>
          <p:spPr>
            <a:xfrm>
              <a:off x="5247566" y="4941168"/>
              <a:ext cx="3551473" cy="792088"/>
            </a:xfrm>
            <a:prstGeom prst="rect">
              <a:avLst/>
            </a:prstGeom>
          </p:spPr>
          <p:txBody>
            <a:bodyPr/>
            <a:lstStyle/>
            <a:p>
              <a:pPr marR="0" fontAlgn="auto">
                <a:lnSpc>
                  <a:spcPct val="130000"/>
                </a:lnSpc>
                <a:spcBef>
                  <a:spcPct val="10000"/>
                </a:spcBef>
                <a:spcAft>
                  <a:spcPts val="0"/>
                </a:spcAft>
                <a:buClrTx/>
                <a:buSzTx/>
                <a:buFont typeface="Wingdings" panose="05000000000000000000" pitchFamily="2" charset="2"/>
                <a:buNone/>
                <a:defRPr/>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特种设备安全技术规范（</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TSG ZF001-2006</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fontAlgn="auto">
                <a:lnSpc>
                  <a:spcPct val="130000"/>
                </a:lnSpc>
                <a:spcBef>
                  <a:spcPct val="10000"/>
                </a:spcBef>
                <a:spcAft>
                  <a:spcPts val="0"/>
                </a:spcAft>
                <a:buClrTx/>
                <a:buSzTx/>
                <a:buFont typeface="Wingdings" panose="05000000000000000000" pitchFamily="2" charset="2"/>
                <a:buNone/>
                <a:defRPr/>
              </a:pP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安全阀安全技术检查规程</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9" name="矩形 18"/>
          <p:cNvSpPr/>
          <p:nvPr/>
        </p:nvSpPr>
        <p:spPr>
          <a:xfrm>
            <a:off x="1322705" y="6116955"/>
            <a:ext cx="9251950" cy="368300"/>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只有当内部检验、外部检验和水压试验均在合格有效期内，锅炉才能投入运行</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锅炉外检</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Rectangle 3"/>
          <p:cNvSpPr txBox="1">
            <a:spLocks noChangeArrowheads="1"/>
          </p:cNvSpPr>
          <p:nvPr/>
        </p:nvSpPr>
        <p:spPr>
          <a:xfrm>
            <a:off x="2181252" y="2000240"/>
            <a:ext cx="7772400" cy="41148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1524000" y="1988820"/>
            <a:ext cx="9207500"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锅炉外部检验是指锅炉在运行状态下对锅炉安全状况进行的检验，外部检验一般每年进行一次</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a:off x="1524000" y="2997200"/>
            <a:ext cx="9207500" cy="2388865"/>
            <a:chOff x="1054285" y="2996952"/>
            <a:chExt cx="6840000" cy="2388848"/>
          </a:xfrm>
        </p:grpSpPr>
        <p:sp>
          <p:nvSpPr>
            <p:cNvPr id="18" name="下箭头 17"/>
            <p:cNvSpPr/>
            <p:nvPr/>
          </p:nvSpPr>
          <p:spPr>
            <a:xfrm>
              <a:off x="422263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Box 18"/>
            <p:cNvSpPr txBox="1"/>
            <p:nvPr/>
          </p:nvSpPr>
          <p:spPr>
            <a:xfrm>
              <a:off x="1054285" y="3717032"/>
              <a:ext cx="6840000" cy="1668768"/>
            </a:xfrm>
            <a:prstGeom prst="rect">
              <a:avLst/>
            </a:prstGeom>
            <a:noFill/>
          </p:spPr>
          <p:txBody>
            <a:bodyPr wrap="square" rtlCol="0">
              <a:spAutoFit/>
            </a:bodyPr>
            <a:lstStyle/>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锅炉外部的清理工作；</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准备好锅炉的技术档案资料；</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准备好司炉人员和水质化验人员的资格证件；</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检验时，锅炉使用单位的锅炉管理人员和司炉班长应到场配合，协助检验工作，并提供检验员需要的其它资料。</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0-#ppt_w/2"/>
                                          </p:val>
                                        </p:tav>
                                        <p:tav tm="100000">
                                          <p:val>
                                            <p:strVal val="#ppt_x"/>
                                          </p:val>
                                        </p:tav>
                                      </p:tavLst>
                                    </p:anim>
                                    <p:anim calcmode="lin" valueType="num">
                                      <p:cBhvr additive="base">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锅炉内检</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Rectangle 3"/>
          <p:cNvSpPr txBox="1">
            <a:spLocks noChangeArrowheads="1"/>
          </p:cNvSpPr>
          <p:nvPr/>
        </p:nvSpPr>
        <p:spPr>
          <a:xfrm>
            <a:off x="2181252" y="2000240"/>
            <a:ext cx="7772400" cy="41148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1524000" y="1988820"/>
            <a:ext cx="9144000"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锅炉内部检验是指锅炉在停炉状态下对锅炉安全状况进行的检验，内部检验一般每二年进行一次</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 name="组合 15"/>
          <p:cNvGrpSpPr/>
          <p:nvPr/>
        </p:nvGrpSpPr>
        <p:grpSpPr>
          <a:xfrm>
            <a:off x="779145" y="2997200"/>
            <a:ext cx="10643235" cy="3333109"/>
            <a:chOff x="0" y="2996952"/>
            <a:chExt cx="9144000" cy="3333091"/>
          </a:xfrm>
        </p:grpSpPr>
        <p:sp>
          <p:nvSpPr>
            <p:cNvPr id="18" name="下箭头 17"/>
            <p:cNvSpPr/>
            <p:nvPr/>
          </p:nvSpPr>
          <p:spPr>
            <a:xfrm>
              <a:off x="422263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Box 18"/>
            <p:cNvSpPr txBox="1"/>
            <p:nvPr/>
          </p:nvSpPr>
          <p:spPr>
            <a:xfrm>
              <a:off x="0" y="3717032"/>
              <a:ext cx="9144000" cy="2613011"/>
            </a:xfrm>
            <a:prstGeom prst="rect">
              <a:avLst/>
            </a:prstGeom>
            <a:noFill/>
          </p:spPr>
          <p:txBody>
            <a:bodyPr wrap="square" rtlCol="0">
              <a:spAutoFit/>
            </a:bodyPr>
            <a:lstStyle/>
            <a:p>
              <a:pPr>
                <a:lnSpc>
                  <a:spcPct val="114000"/>
                </a:lnSpc>
                <a:spcBef>
                  <a:spcPts val="600"/>
                </a:spcBef>
                <a:spcAft>
                  <a:spcPts val="600"/>
                </a:spcAft>
                <a:buFont typeface="+mj-lt"/>
                <a:buAutoNum type="arabicPeriod"/>
                <a:tabLst>
                  <a:tab pos="0" algn="l"/>
                  <a:tab pos="363220" algn="l"/>
                </a:tabLs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准备好有关技术资料，包括锅炉制造和安装的技术资料、锅炉技术登记资料、锅炉运行记录、水质化验记录、修理和改造记录、事故记录及历次检验资料等；</a:t>
              </a:r>
              <a:b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提前停炉，放净锅炉内的水，打开锅炉上的人孔、头孔、手孔、检查孔和灰门等一切门孔装置，使锅炉内部得到充分冷却，并通风换气；</a:t>
              </a:r>
              <a:b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采取可靠措施隔断受检锅炉与热力系统相连的蒸汽、给水、排污等管道及烟、风道并切断电源，对于燃油、燃气的锅炉还须可靠地隔断油、气来源并进行通风置换；</a:t>
              </a:r>
              <a:b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清理锅炉内的垢渣、炉渣、烟灰等污物；</a:t>
              </a:r>
              <a:b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拆除妨碍检查的汽水挡板、分离装置及给水、排污装置等锅筒内件，并准备好用于照明的安全电源；</a:t>
              </a:r>
              <a:b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对于需要登高检验作业（离地面或固定平面</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3m</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以上</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的部位，应搭脚手架。</a:t>
              </a:r>
              <a:endParaRPr lang="zh-CN"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水压试验</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Rectangle 3"/>
          <p:cNvSpPr txBox="1">
            <a:spLocks noChangeArrowheads="1"/>
          </p:cNvSpPr>
          <p:nvPr/>
        </p:nvSpPr>
        <p:spPr>
          <a:xfrm>
            <a:off x="2181252" y="2000240"/>
            <a:ext cx="7772400" cy="4597112"/>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1446530" y="1988820"/>
            <a:ext cx="9545320" cy="1008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锅炉水压试验是指锅炉以水为介质，以规定的试验压力对锅炉受压部件强度和严密性进行的检验，水压试验一般每六年进行一次。</a:t>
            </a:r>
            <a:br>
              <a:rPr lang="zh-CN" altLang="en-US"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组合 18"/>
          <p:cNvGrpSpPr/>
          <p:nvPr/>
        </p:nvGrpSpPr>
        <p:grpSpPr>
          <a:xfrm>
            <a:off x="1524000" y="2997200"/>
            <a:ext cx="9525635" cy="3019419"/>
            <a:chOff x="1054285" y="2996952"/>
            <a:chExt cx="6840000" cy="3019402"/>
          </a:xfrm>
        </p:grpSpPr>
        <p:sp>
          <p:nvSpPr>
            <p:cNvPr id="18" name="下箭头 17"/>
            <p:cNvSpPr/>
            <p:nvPr/>
          </p:nvSpPr>
          <p:spPr>
            <a:xfrm>
              <a:off x="4222636" y="2996952"/>
              <a:ext cx="648072" cy="72008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1054285" y="3717032"/>
              <a:ext cx="6840000" cy="2299322"/>
            </a:xfrm>
            <a:prstGeom prst="rect">
              <a:avLst/>
            </a:prstGeom>
          </p:spPr>
          <p:txBody>
            <a:bodyPr wrap="square">
              <a:spAutoFit/>
            </a:bodyPr>
            <a:lstStyle/>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清除受压部件表面的烟灰和污物；</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对不参加水压试验的连通部件（如锅炉范围内外的管路、安全阀等）应采取可靠的隔断措施；</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锅炉应装两只在校验合格期内的压力表，其量程应为试验压力的</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1.5-3</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倍，精度应不低于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级；</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水压试验加压前，参加试验的各个部件内都应上满水，不得残留气体；</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水压试验时，锅炉使用单位的管理人员应到场</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580169" y="1691516"/>
            <a:ext cx="3487597" cy="2296677"/>
            <a:chOff x="-32" y="1644639"/>
            <a:chExt cx="3487597" cy="2296677"/>
          </a:xfrm>
        </p:grpSpPr>
        <p:pic>
          <p:nvPicPr>
            <p:cNvPr id="17" name="图片 16" descr="特种设备图片2.png"/>
            <p:cNvPicPr>
              <a:picLocks noChangeAspect="1"/>
            </p:cNvPicPr>
            <p:nvPr/>
          </p:nvPicPr>
          <p:blipFill>
            <a:blip r:embed="rId1"/>
            <a:stretch>
              <a:fillRect/>
            </a:stretch>
          </p:blipFill>
          <p:spPr>
            <a:xfrm>
              <a:off x="-32" y="1644639"/>
              <a:ext cx="3487597" cy="2144401"/>
            </a:xfrm>
            <a:prstGeom prst="rect">
              <a:avLst/>
            </a:prstGeom>
          </p:spPr>
        </p:pic>
        <p:sp>
          <p:nvSpPr>
            <p:cNvPr id="18" name="TextBox 17"/>
            <p:cNvSpPr txBox="1"/>
            <p:nvPr/>
          </p:nvSpPr>
          <p:spPr>
            <a:xfrm>
              <a:off x="2123728" y="3573016"/>
              <a:ext cx="1363837" cy="368300"/>
            </a:xfrm>
            <a:prstGeom prst="rect">
              <a:avLst/>
            </a:prstGeom>
            <a:solidFill>
              <a:schemeClr val="bg1"/>
            </a:solidFill>
          </p:spPr>
          <p:txBody>
            <a:bodyPr wrap="square" rtlCol="0">
              <a:spAutoFit/>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压力容器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6" name="图示 15"/>
          <p:cNvGraphicFramePr/>
          <p:nvPr/>
        </p:nvGraphicFramePr>
        <p:xfrm>
          <a:off x="2676444" y="2708920"/>
          <a:ext cx="694794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矩形 19"/>
          <p:cNvSpPr/>
          <p:nvPr/>
        </p:nvSpPr>
        <p:spPr>
          <a:xfrm>
            <a:off x="5067766" y="1571612"/>
            <a:ext cx="5600234" cy="931545"/>
          </a:xfrm>
          <a:prstGeom prst="rect">
            <a:avLst/>
          </a:prstGeom>
        </p:spPr>
        <p:txBody>
          <a:bodyPr wrap="square">
            <a:spAutoFit/>
          </a:bodyPr>
          <a:lstStyle/>
          <a:p>
            <a:pPr marL="342900" indent="-342900">
              <a:lnSpc>
                <a:spcPct val="114000"/>
              </a:lnSpc>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全面检验是指压力容器停机时的检验</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4000"/>
              </a:lnSpc>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耐压试验是指压力容器全面检验合格后进行的超过最高工作压力的液压试验或者气压试验</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非强制性</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56728" y="1916832"/>
            <a:ext cx="10873208" cy="4736689"/>
            <a:chOff x="-1980728" y="1916832"/>
            <a:chExt cx="10873208" cy="4736689"/>
          </a:xfrm>
        </p:grpSpPr>
        <p:grpSp>
          <p:nvGrpSpPr>
            <p:cNvPr id="20" name="组合 19"/>
            <p:cNvGrpSpPr/>
            <p:nvPr/>
          </p:nvGrpSpPr>
          <p:grpSpPr>
            <a:xfrm>
              <a:off x="1907704" y="1916832"/>
              <a:ext cx="6984776" cy="1280305"/>
              <a:chOff x="1907704" y="1916832"/>
              <a:chExt cx="6984776" cy="1280305"/>
            </a:xfrm>
          </p:grpSpPr>
          <p:sp>
            <p:nvSpPr>
              <p:cNvPr id="16" name="右箭头 15"/>
              <p:cNvSpPr/>
              <p:nvPr/>
            </p:nvSpPr>
            <p:spPr>
              <a:xfrm>
                <a:off x="1907704" y="2492896"/>
                <a:ext cx="648072" cy="2160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2555776" y="1916832"/>
                <a:ext cx="6336704" cy="1280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使用管理资料：使用登记证、运行记录、运行条件变化情况、运行中出现的异常情况等</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检验、检查记录：定期检验周期内的年度检查报告和上次的定期检验报告</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 name="组合 23"/>
            <p:cNvGrpSpPr/>
            <p:nvPr/>
          </p:nvGrpSpPr>
          <p:grpSpPr>
            <a:xfrm>
              <a:off x="1907704" y="4581128"/>
              <a:ext cx="6984776" cy="2072393"/>
              <a:chOff x="1907704" y="4581128"/>
              <a:chExt cx="6984776" cy="2072393"/>
            </a:xfrm>
          </p:grpSpPr>
          <p:sp>
            <p:nvSpPr>
              <p:cNvPr id="19" name="矩形 18"/>
              <p:cNvSpPr/>
              <p:nvPr/>
            </p:nvSpPr>
            <p:spPr>
              <a:xfrm>
                <a:off x="2555776" y="4581128"/>
                <a:ext cx="6336704" cy="20723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mj-lt"/>
                  <a:buAutoNum type="arabicPeriod"/>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设置明显的安全警示标志</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需要进行检验的表筒，特别是腐蚀部位和可能产生裂纹缺陷的部位，彻底消理干净，露出金属本体</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需要进入压力容器内部进行检验，将内部介质排放、清理干净，用盲板隔断所有液体、气体或者燕汽的来源</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buFont typeface="+mj-lt"/>
                  <a:buAutoNum type="arabicPeriod"/>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人孔和检查孔打开后，必须消除可能滞留的易燃、易爆、有毒、有害气体和液体</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just">
                  <a:buFont typeface="+mj-lt"/>
                  <a:buAutoNum type="arabicPeriod"/>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右箭头 22"/>
              <p:cNvSpPr/>
              <p:nvPr/>
            </p:nvSpPr>
            <p:spPr>
              <a:xfrm>
                <a:off x="1907704" y="5517232"/>
                <a:ext cx="648072" cy="21602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17" name="图示 16"/>
            <p:cNvGraphicFramePr/>
            <p:nvPr/>
          </p:nvGraphicFramePr>
          <p:xfrm>
            <a:off x="-1980728" y="1916832"/>
            <a:ext cx="6768752" cy="43046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180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压力容器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TextBox 25"/>
          <p:cNvSpPr txBox="1"/>
          <p:nvPr/>
        </p:nvSpPr>
        <p:spPr>
          <a:xfrm>
            <a:off x="4511824" y="3645024"/>
            <a:ext cx="5419411" cy="460375"/>
          </a:xfrm>
          <a:prstGeom prst="rect">
            <a:avLst/>
          </a:prstGeom>
          <a:noFill/>
        </p:spPr>
        <p:txBody>
          <a:bodyPr wrap="square" rtlCol="0">
            <a:spAutoFit/>
          </a:bodyPr>
          <a:lstStyle/>
          <a:p>
            <a:pPr algn="ct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压力容器全面检验</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288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安全附件</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压力表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4" name="组合 43"/>
          <p:cNvGrpSpPr/>
          <p:nvPr/>
        </p:nvGrpSpPr>
        <p:grpSpPr>
          <a:xfrm>
            <a:off x="2099712" y="2236179"/>
            <a:ext cx="4608510" cy="3772111"/>
            <a:chOff x="5940151" y="1916832"/>
            <a:chExt cx="2661224" cy="2263622"/>
          </a:xfrm>
        </p:grpSpPr>
        <p:grpSp>
          <p:nvGrpSpPr>
            <p:cNvPr id="20" name="组合 19"/>
            <p:cNvGrpSpPr/>
            <p:nvPr/>
          </p:nvGrpSpPr>
          <p:grpSpPr>
            <a:xfrm>
              <a:off x="5940152" y="1916832"/>
              <a:ext cx="2653424" cy="266308"/>
              <a:chOff x="618843" y="1066631"/>
              <a:chExt cx="2653424" cy="266308"/>
            </a:xfrm>
          </p:grpSpPr>
          <p:sp>
            <p:nvSpPr>
              <p:cNvPr id="42" name="圆角矩形 41"/>
              <p:cNvSpPr/>
              <p:nvPr/>
            </p:nvSpPr>
            <p:spPr>
              <a:xfrm>
                <a:off x="618844" y="1066631"/>
                <a:ext cx="2653423" cy="26630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圆角矩形 4"/>
              <p:cNvSpPr/>
              <p:nvPr/>
            </p:nvSpPr>
            <p:spPr>
              <a:xfrm>
                <a:off x="618843" y="1066631"/>
                <a:ext cx="2653423" cy="250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锅炉主气缸和给水压力部位的测量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1" name="圆角矩形 6"/>
            <p:cNvSpPr/>
            <p:nvPr/>
          </p:nvSpPr>
          <p:spPr>
            <a:xfrm>
              <a:off x="5947950" y="2257518"/>
              <a:ext cx="2652614" cy="250708"/>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固定式空压机风仓及总管压力的测量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4" name="组合 23"/>
            <p:cNvGrpSpPr/>
            <p:nvPr/>
          </p:nvGrpSpPr>
          <p:grpSpPr>
            <a:xfrm>
              <a:off x="5940151" y="2582603"/>
              <a:ext cx="2653718" cy="266308"/>
              <a:chOff x="618842" y="1732402"/>
              <a:chExt cx="2653718" cy="266308"/>
            </a:xfrm>
          </p:grpSpPr>
          <p:sp>
            <p:nvSpPr>
              <p:cNvPr id="38" name="圆角矩形 37"/>
              <p:cNvSpPr/>
              <p:nvPr/>
            </p:nvSpPr>
            <p:spPr>
              <a:xfrm>
                <a:off x="618842" y="1732402"/>
                <a:ext cx="2653423" cy="26630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圆角矩形 8"/>
              <p:cNvSpPr/>
              <p:nvPr/>
            </p:nvSpPr>
            <p:spPr>
              <a:xfrm>
                <a:off x="626642" y="1740202"/>
                <a:ext cx="2645918" cy="250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发电机、气轮机油压及机车压力的测量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组合 24"/>
            <p:cNvGrpSpPr/>
            <p:nvPr/>
          </p:nvGrpSpPr>
          <p:grpSpPr>
            <a:xfrm>
              <a:off x="5940152" y="2915489"/>
              <a:ext cx="2661223" cy="266308"/>
              <a:chOff x="618843" y="2065288"/>
              <a:chExt cx="2661223" cy="266308"/>
            </a:xfrm>
          </p:grpSpPr>
          <p:sp>
            <p:nvSpPr>
              <p:cNvPr id="36" name="圆角矩形 35"/>
              <p:cNvSpPr/>
              <p:nvPr/>
            </p:nvSpPr>
            <p:spPr>
              <a:xfrm>
                <a:off x="618843" y="2065288"/>
                <a:ext cx="2654014" cy="26630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圆角矩形 10"/>
              <p:cNvSpPr/>
              <p:nvPr/>
            </p:nvSpPr>
            <p:spPr>
              <a:xfrm>
                <a:off x="626643" y="2073088"/>
                <a:ext cx="2653423" cy="250708"/>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密封增压容器压力的测量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 name="组合 25"/>
            <p:cNvGrpSpPr/>
            <p:nvPr/>
          </p:nvGrpSpPr>
          <p:grpSpPr>
            <a:xfrm>
              <a:off x="5940151" y="3248375"/>
              <a:ext cx="2661224" cy="266308"/>
              <a:chOff x="618842" y="2398174"/>
              <a:chExt cx="2661224" cy="266308"/>
            </a:xfrm>
          </p:grpSpPr>
          <p:sp>
            <p:nvSpPr>
              <p:cNvPr id="34" name="圆角矩形 33"/>
              <p:cNvSpPr/>
              <p:nvPr/>
            </p:nvSpPr>
            <p:spPr>
              <a:xfrm>
                <a:off x="618842" y="2398174"/>
                <a:ext cx="2653423" cy="26630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圆角矩形 12"/>
              <p:cNvSpPr/>
              <p:nvPr/>
            </p:nvSpPr>
            <p:spPr>
              <a:xfrm>
                <a:off x="626643" y="2405974"/>
                <a:ext cx="2653423" cy="250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带报警装置压力的测量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7" name="组合 26"/>
            <p:cNvGrpSpPr/>
            <p:nvPr/>
          </p:nvGrpSpPr>
          <p:grpSpPr>
            <a:xfrm>
              <a:off x="5940152" y="3581261"/>
              <a:ext cx="2661223" cy="266308"/>
              <a:chOff x="618843" y="2731060"/>
              <a:chExt cx="2661223" cy="266308"/>
            </a:xfrm>
          </p:grpSpPr>
          <p:sp>
            <p:nvSpPr>
              <p:cNvPr id="32" name="圆角矩形 31"/>
              <p:cNvSpPr/>
              <p:nvPr/>
            </p:nvSpPr>
            <p:spPr>
              <a:xfrm>
                <a:off x="618843" y="2731060"/>
                <a:ext cx="2653423" cy="26630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圆角矩形 14"/>
              <p:cNvSpPr/>
              <p:nvPr/>
            </p:nvSpPr>
            <p:spPr>
              <a:xfrm>
                <a:off x="626643" y="2738860"/>
                <a:ext cx="2653423" cy="250708"/>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有害、有毒、腐蚀性严重介质压力的测量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8" name="组合 27"/>
            <p:cNvGrpSpPr/>
            <p:nvPr/>
          </p:nvGrpSpPr>
          <p:grpSpPr>
            <a:xfrm>
              <a:off x="5940152" y="3914146"/>
              <a:ext cx="2661223" cy="266308"/>
              <a:chOff x="618843" y="3063945"/>
              <a:chExt cx="2661223" cy="266308"/>
            </a:xfrm>
          </p:grpSpPr>
          <p:sp>
            <p:nvSpPr>
              <p:cNvPr id="30" name="圆角矩形 29"/>
              <p:cNvSpPr/>
              <p:nvPr/>
            </p:nvSpPr>
            <p:spPr>
              <a:xfrm>
                <a:off x="618843" y="3063945"/>
                <a:ext cx="2653423" cy="26630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圆角矩形 16"/>
              <p:cNvSpPr/>
              <p:nvPr/>
            </p:nvSpPr>
            <p:spPr>
              <a:xfrm>
                <a:off x="626643" y="3071745"/>
                <a:ext cx="2653423" cy="250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rPr>
                  <a:t>医用高压灭菌器、高压锅压力的测量</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5" name="流程图: 顺序访问存储器 44"/>
          <p:cNvSpPr/>
          <p:nvPr/>
        </p:nvSpPr>
        <p:spPr>
          <a:xfrm rot="10800000" flipV="1">
            <a:off x="6963108" y="2653960"/>
            <a:ext cx="3165340" cy="2910553"/>
          </a:xfrm>
          <a:prstGeom prst="flowChartMagneticTape">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rPr>
              <a:t>强制检定压力表的周期，由执行强制检定的计量检定机构根据计量检定规程确定（一般不超过半年）</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强制检定的工作计量器具检定管理办法</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a:xfrm>
            <a:off x="7596198" y="240890"/>
            <a:ext cx="2353054" cy="1008356"/>
            <a:chOff x="6072198" y="240890"/>
            <a:chExt cx="2353054" cy="1008356"/>
          </a:xfrm>
        </p:grpSpPr>
        <p:sp>
          <p:nvSpPr>
            <p:cNvPr id="4"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矩形 5"/>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3" name="组合 72"/>
          <p:cNvGrpSpPr/>
          <p:nvPr/>
        </p:nvGrpSpPr>
        <p:grpSpPr>
          <a:xfrm>
            <a:off x="2351584" y="1848504"/>
            <a:ext cx="7066700" cy="3450641"/>
            <a:chOff x="182343" y="1532621"/>
            <a:chExt cx="8863399" cy="4661661"/>
          </a:xfrm>
        </p:grpSpPr>
        <p:grpSp>
          <p:nvGrpSpPr>
            <p:cNvPr id="60" name="组合 59"/>
            <p:cNvGrpSpPr/>
            <p:nvPr/>
          </p:nvGrpSpPr>
          <p:grpSpPr>
            <a:xfrm>
              <a:off x="182343" y="1532621"/>
              <a:ext cx="8405736" cy="4661661"/>
              <a:chOff x="182343" y="1880787"/>
              <a:chExt cx="8405736" cy="4661661"/>
            </a:xfrm>
          </p:grpSpPr>
          <p:cxnSp>
            <p:nvCxnSpPr>
              <p:cNvPr id="20" name="直接连接符 19"/>
              <p:cNvCxnSpPr/>
              <p:nvPr/>
            </p:nvCxnSpPr>
            <p:spPr>
              <a:xfrm flipH="1">
                <a:off x="531766" y="3709104"/>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31766" y="5103768"/>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82343" y="1880787"/>
                <a:ext cx="8405736" cy="4661661"/>
                <a:chOff x="190129" y="1142123"/>
                <a:chExt cx="8405736" cy="4661661"/>
              </a:xfrm>
            </p:grpSpPr>
            <p:pic>
              <p:nvPicPr>
                <p:cNvPr id="7" name="图片 6" descr="457402859781346398.jpg"/>
                <p:cNvPicPr>
                  <a:picLocks noChangeAspect="1"/>
                </p:cNvPicPr>
                <p:nvPr/>
              </p:nvPicPr>
              <p:blipFill>
                <a:blip r:embed="rId1"/>
                <a:srcRect/>
                <a:stretch>
                  <a:fillRect/>
                </a:stretch>
              </p:blipFill>
              <p:spPr>
                <a:xfrm>
                  <a:off x="2555776" y="1641074"/>
                  <a:ext cx="3857625" cy="4162710"/>
                </a:xfrm>
                <a:prstGeom prst="rect">
                  <a:avLst/>
                </a:prstGeom>
              </p:spPr>
            </p:pic>
            <p:grpSp>
              <p:nvGrpSpPr>
                <p:cNvPr id="15" name="组合 14"/>
                <p:cNvGrpSpPr/>
                <p:nvPr/>
              </p:nvGrpSpPr>
              <p:grpSpPr>
                <a:xfrm>
                  <a:off x="539552" y="1142123"/>
                  <a:ext cx="3672408" cy="2070853"/>
                  <a:chOff x="539552" y="1142123"/>
                  <a:chExt cx="3672408" cy="2070853"/>
                </a:xfrm>
              </p:grpSpPr>
              <p:grpSp>
                <p:nvGrpSpPr>
                  <p:cNvPr id="13" name="组合 12"/>
                  <p:cNvGrpSpPr/>
                  <p:nvPr/>
                </p:nvGrpSpPr>
                <p:grpSpPr>
                  <a:xfrm>
                    <a:off x="539552" y="1641074"/>
                    <a:ext cx="3672408" cy="1571902"/>
                    <a:chOff x="539552" y="1641074"/>
                    <a:chExt cx="3672408" cy="1571902"/>
                  </a:xfrm>
                </p:grpSpPr>
                <p:cxnSp>
                  <p:nvCxnSpPr>
                    <p:cNvPr id="10" name="直接连接符 9"/>
                    <p:cNvCxnSpPr/>
                    <p:nvPr/>
                  </p:nvCxnSpPr>
                  <p:spPr>
                    <a:xfrm flipH="1" flipV="1">
                      <a:off x="2051720" y="1641074"/>
                      <a:ext cx="2160240" cy="15719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39552" y="1641074"/>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39555" y="1142123"/>
                    <a:ext cx="1512168"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产品名称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8" name="组合 27"/>
                <p:cNvGrpSpPr/>
                <p:nvPr/>
              </p:nvGrpSpPr>
              <p:grpSpPr>
                <a:xfrm>
                  <a:off x="539553" y="2471489"/>
                  <a:ext cx="3312367" cy="1317551"/>
                  <a:chOff x="539553" y="2471489"/>
                  <a:chExt cx="3312367" cy="1317551"/>
                </a:xfrm>
              </p:grpSpPr>
              <p:cxnSp>
                <p:nvCxnSpPr>
                  <p:cNvPr id="19" name="直接连接符 18"/>
                  <p:cNvCxnSpPr/>
                  <p:nvPr/>
                </p:nvCxnSpPr>
                <p:spPr>
                  <a:xfrm flipH="1" flipV="1">
                    <a:off x="2051720" y="2970440"/>
                    <a:ext cx="1800200" cy="81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9553" y="2471489"/>
                    <a:ext cx="1512168"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精准度</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 name="组合 28"/>
                <p:cNvGrpSpPr/>
                <p:nvPr/>
              </p:nvGrpSpPr>
              <p:grpSpPr>
                <a:xfrm>
                  <a:off x="190129" y="3866153"/>
                  <a:ext cx="3661791" cy="1124119"/>
                  <a:chOff x="361765" y="3240988"/>
                  <a:chExt cx="3661791" cy="1124119"/>
                </a:xfrm>
              </p:grpSpPr>
              <p:cxnSp>
                <p:nvCxnSpPr>
                  <p:cNvPr id="30" name="直接连接符 29"/>
                  <p:cNvCxnSpPr/>
                  <p:nvPr/>
                </p:nvCxnSpPr>
                <p:spPr>
                  <a:xfrm rot="10800000">
                    <a:off x="2223377" y="3739941"/>
                    <a:ext cx="1800179" cy="625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1765" y="3240988"/>
                    <a:ext cx="2313172"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制造单位名称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3" name="组合 42"/>
                <p:cNvGrpSpPr/>
                <p:nvPr/>
              </p:nvGrpSpPr>
              <p:grpSpPr>
                <a:xfrm>
                  <a:off x="4716016" y="1142123"/>
                  <a:ext cx="3691219" cy="2853649"/>
                  <a:chOff x="4716016" y="1142123"/>
                  <a:chExt cx="3691219" cy="2853649"/>
                </a:xfrm>
              </p:grpSpPr>
              <p:grpSp>
                <p:nvGrpSpPr>
                  <p:cNvPr id="40" name="组合 39"/>
                  <p:cNvGrpSpPr/>
                  <p:nvPr/>
                </p:nvGrpSpPr>
                <p:grpSpPr>
                  <a:xfrm>
                    <a:off x="4716016" y="1641074"/>
                    <a:ext cx="3691219" cy="2354698"/>
                    <a:chOff x="4716016" y="1641074"/>
                    <a:chExt cx="3691219" cy="2354698"/>
                  </a:xfrm>
                </p:grpSpPr>
                <p:cxnSp>
                  <p:nvCxnSpPr>
                    <p:cNvPr id="37" name="直接连接符 36"/>
                    <p:cNvCxnSpPr/>
                    <p:nvPr/>
                  </p:nvCxnSpPr>
                  <p:spPr>
                    <a:xfrm flipV="1">
                      <a:off x="4716016" y="1641074"/>
                      <a:ext cx="2016224" cy="2354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732240" y="1641074"/>
                      <a:ext cx="1674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768179" y="1142123"/>
                    <a:ext cx="1512167"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校验标示</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4" name="组合 43"/>
                <p:cNvGrpSpPr/>
                <p:nvPr/>
              </p:nvGrpSpPr>
              <p:grpSpPr>
                <a:xfrm>
                  <a:off x="5220072" y="2471489"/>
                  <a:ext cx="3357777" cy="1893615"/>
                  <a:chOff x="5049458" y="1142123"/>
                  <a:chExt cx="3357777" cy="1893615"/>
                </a:xfrm>
              </p:grpSpPr>
              <p:grpSp>
                <p:nvGrpSpPr>
                  <p:cNvPr id="45" name="组合 39"/>
                  <p:cNvGrpSpPr/>
                  <p:nvPr/>
                </p:nvGrpSpPr>
                <p:grpSpPr>
                  <a:xfrm>
                    <a:off x="5049458" y="1641074"/>
                    <a:ext cx="3357777" cy="1394664"/>
                    <a:chOff x="5049458" y="1641074"/>
                    <a:chExt cx="3357777" cy="1394664"/>
                  </a:xfrm>
                </p:grpSpPr>
                <p:cxnSp>
                  <p:nvCxnSpPr>
                    <p:cNvPr id="47" name="直接连接符 46"/>
                    <p:cNvCxnSpPr/>
                    <p:nvPr/>
                  </p:nvCxnSpPr>
                  <p:spPr>
                    <a:xfrm flipV="1">
                      <a:off x="5049458" y="1641074"/>
                      <a:ext cx="1682782" cy="13946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732240" y="1641074"/>
                      <a:ext cx="1674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6732240" y="1142123"/>
                    <a:ext cx="1512167"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量程</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2" name="组合 51"/>
                <p:cNvGrpSpPr/>
                <p:nvPr/>
              </p:nvGrpSpPr>
              <p:grpSpPr>
                <a:xfrm>
                  <a:off x="4716016" y="5229200"/>
                  <a:ext cx="3879849" cy="574584"/>
                  <a:chOff x="4541509" y="2135838"/>
                  <a:chExt cx="3879849" cy="574584"/>
                </a:xfrm>
              </p:grpSpPr>
              <p:grpSp>
                <p:nvGrpSpPr>
                  <p:cNvPr id="53" name="组合 39"/>
                  <p:cNvGrpSpPr/>
                  <p:nvPr/>
                </p:nvGrpSpPr>
                <p:grpSpPr>
                  <a:xfrm>
                    <a:off x="4541509" y="2135838"/>
                    <a:ext cx="3861833" cy="574584"/>
                    <a:chOff x="4541509" y="2135838"/>
                    <a:chExt cx="3861833" cy="574584"/>
                  </a:xfrm>
                </p:grpSpPr>
                <p:cxnSp>
                  <p:nvCxnSpPr>
                    <p:cNvPr id="55" name="直接连接符 54"/>
                    <p:cNvCxnSpPr/>
                    <p:nvPr/>
                  </p:nvCxnSpPr>
                  <p:spPr>
                    <a:xfrm>
                      <a:off x="4541509" y="2135838"/>
                      <a:ext cx="2186838" cy="5745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728347" y="2710422"/>
                      <a:ext cx="1674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6909191" y="2135838"/>
                    <a:ext cx="1512167"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出厂编号</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cxnSp>
          <p:nvCxnSpPr>
            <p:cNvPr id="62" name="直接连接符 61"/>
            <p:cNvCxnSpPr/>
            <p:nvPr/>
          </p:nvCxnSpPr>
          <p:spPr>
            <a:xfrm>
              <a:off x="4537616" y="4806184"/>
              <a:ext cx="2375468" cy="5745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24453" y="4881817"/>
              <a:ext cx="2321289" cy="497557"/>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制造许可证标志</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5" name="直接连接符 64"/>
            <p:cNvCxnSpPr/>
            <p:nvPr/>
          </p:nvCxnSpPr>
          <p:spPr>
            <a:xfrm>
              <a:off x="6913084" y="5380768"/>
              <a:ext cx="1674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2351584" y="5445224"/>
            <a:ext cx="7642287" cy="975995"/>
          </a:xfrm>
          <a:prstGeom prst="rect">
            <a:avLst/>
          </a:prstGeom>
          <a:noFill/>
        </p:spPr>
        <p:txBody>
          <a:bodyPr wrap="square" rtlCol="0">
            <a:spAutoFit/>
          </a:bodyPr>
          <a:lstStyle/>
          <a:p>
            <a:pPr marL="352425" indent="-352425">
              <a:lnSpc>
                <a:spcPct val="120000"/>
              </a:lnSpc>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新购的压力表可能由于运输过程中产生振动儿损坏，使用前必须校验；</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52425" indent="-352425">
              <a:lnSpc>
                <a:spcPct val="120000"/>
              </a:lnSpc>
              <a:buFont typeface="Wingdings" panose="05000000000000000000" pitchFamily="2" charset="2"/>
              <a:buChar char="l"/>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经过一阶段使用与受压的压力表，内部机件难免出现一些变形和磨损，导致产生各种误差和故障，因此必须定期校验</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9" name="组合 10"/>
          <p:cNvGrpSpPr/>
          <p:nvPr/>
        </p:nvGrpSpPr>
        <p:grpSpPr>
          <a:xfrm>
            <a:off x="1523968" y="1214422"/>
            <a:ext cx="2880000" cy="430216"/>
            <a:chOff x="-32" y="1214422"/>
            <a:chExt cx="2286016" cy="430216"/>
          </a:xfrm>
        </p:grpSpPr>
        <p:cxnSp>
          <p:nvCxnSpPr>
            <p:cNvPr id="50" name="直接连接符 49"/>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安全附件</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压力表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a:xfrm>
            <a:off x="7596198" y="240890"/>
            <a:ext cx="2353054" cy="1008356"/>
            <a:chOff x="6072198" y="240890"/>
            <a:chExt cx="2353054" cy="1008356"/>
          </a:xfrm>
        </p:grpSpPr>
        <p:sp>
          <p:nvSpPr>
            <p:cNvPr id="4"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矩形 5"/>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Box 7"/>
          <p:cNvSpPr txBox="1"/>
          <p:nvPr/>
        </p:nvSpPr>
        <p:spPr>
          <a:xfrm>
            <a:off x="4486016" y="4900459"/>
            <a:ext cx="5445219" cy="1419860"/>
          </a:xfrm>
          <a:prstGeom prst="rect">
            <a:avLst/>
          </a:prstGeom>
          <a:noFill/>
        </p:spPr>
        <p:txBody>
          <a:bodyPr wrap="square" rtlCol="0">
            <a:spAutoFit/>
          </a:bodyPr>
          <a:lstStyle/>
          <a:p>
            <a:pPr marL="352425" indent="-352425">
              <a:lnSpc>
                <a:spcPct val="12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长期存放或第一次适用的安全阀；</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52425" indent="-352425">
              <a:lnSpc>
                <a:spcPct val="12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严重损坏和锈蚀的安全阀；</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52425" indent="-352425">
              <a:lnSpc>
                <a:spcPct val="12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阀门铭牌丢失的安全阀；</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352425" indent="-352425">
              <a:lnSpc>
                <a:spcPct val="120000"/>
              </a:lnSpc>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定期校验</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a:xfrm>
            <a:off x="4367808" y="1876123"/>
            <a:ext cx="5760640" cy="2809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4000"/>
              </a:lnSpc>
              <a:spcBef>
                <a:spcPts val="600"/>
              </a:spcBef>
              <a:spcAft>
                <a:spcPts val="600"/>
              </a:spcAft>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安全阀：</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一种自动阀门，当设备或管道内的介质压力升高超过规定值时，通过向系统外排放介质来防止管道或设备内介质压力超过规定数值的特殊阀门</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14000"/>
              </a:lnSpc>
              <a:spcBef>
                <a:spcPts val="600"/>
              </a:spcBef>
              <a:spcAft>
                <a:spcPts val="600"/>
              </a:spcAft>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工作压力</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：安全阀在适用介质下的压力</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14000"/>
              </a:lnSpc>
              <a:spcBef>
                <a:spcPts val="600"/>
              </a:spcBef>
              <a:spcAft>
                <a:spcPts val="600"/>
              </a:spcAft>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整定压力</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：安全阀在运行条件下开始开启的预定压力，整定压力一般为工作压力的</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1.05~1.1</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倍</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10"/>
          <p:cNvGrpSpPr/>
          <p:nvPr/>
        </p:nvGrpSpPr>
        <p:grpSpPr>
          <a:xfrm>
            <a:off x="1523968" y="1214422"/>
            <a:ext cx="2880000" cy="430216"/>
            <a:chOff x="-32" y="1214422"/>
            <a:chExt cx="2286016" cy="430216"/>
          </a:xfrm>
        </p:grpSpPr>
        <p:cxnSp>
          <p:nvCxnSpPr>
            <p:cNvPr id="11" name="直接连接符 10"/>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安全附件</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安全阀</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7" name="Picture 2"/>
          <p:cNvPicPr>
            <a:picLocks noChangeAspect="1" noChangeArrowheads="1"/>
          </p:cNvPicPr>
          <p:nvPr/>
        </p:nvPicPr>
        <p:blipFill>
          <a:blip r:embed="rId1"/>
          <a:srcRect/>
          <a:stretch>
            <a:fillRect/>
          </a:stretch>
        </p:blipFill>
        <p:spPr bwMode="auto">
          <a:xfrm>
            <a:off x="1990475" y="2002387"/>
            <a:ext cx="1782420" cy="432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7596198" y="240890"/>
            <a:ext cx="2353054" cy="1008356"/>
            <a:chOff x="6072198" y="240890"/>
            <a:chExt cx="2353054" cy="1008356"/>
          </a:xfrm>
        </p:grpSpPr>
        <p:sp>
          <p:nvSpPr>
            <p:cNvPr id="21"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10"/>
          <p:cNvGrpSpPr/>
          <p:nvPr/>
        </p:nvGrpSpPr>
        <p:grpSpPr>
          <a:xfrm>
            <a:off x="1523968" y="1214422"/>
            <a:ext cx="2880000" cy="430216"/>
            <a:chOff x="-32" y="1214422"/>
            <a:chExt cx="2286016" cy="430216"/>
          </a:xfrm>
        </p:grpSpPr>
        <p:cxnSp>
          <p:nvCxnSpPr>
            <p:cNvPr id="14" name="直接连接符 13"/>
            <p:cNvCxnSpPr/>
            <p:nvPr/>
          </p:nvCxnSpPr>
          <p:spPr>
            <a:xfrm rot="10800000">
              <a:off x="0" y="1643050"/>
              <a:ext cx="2285984"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285984"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安全附件</a:t>
              </a:r>
              <a:r>
                <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安全阀</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矩形 12"/>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6" name="Picture 2"/>
          <p:cNvPicPr>
            <a:picLocks noChangeAspect="1" noChangeArrowheads="1"/>
          </p:cNvPicPr>
          <p:nvPr/>
        </p:nvPicPr>
        <p:blipFill>
          <a:blip r:embed="rId1"/>
          <a:srcRect/>
          <a:stretch>
            <a:fillRect/>
          </a:stretch>
        </p:blipFill>
        <p:spPr bwMode="auto">
          <a:xfrm>
            <a:off x="6096000" y="1340768"/>
            <a:ext cx="4538637" cy="2762649"/>
          </a:xfrm>
          <a:prstGeom prst="rect">
            <a:avLst/>
          </a:prstGeom>
          <a:noFill/>
          <a:ln w="9525">
            <a:noFill/>
            <a:miter lim="800000"/>
            <a:headEnd/>
            <a:tailEnd/>
          </a:ln>
        </p:spPr>
      </p:pic>
      <p:graphicFrame>
        <p:nvGraphicFramePr>
          <p:cNvPr id="20" name="图示 19"/>
          <p:cNvGraphicFramePr/>
          <p:nvPr/>
        </p:nvGraphicFramePr>
        <p:xfrm>
          <a:off x="1270000" y="4159885"/>
          <a:ext cx="9652000" cy="2304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圆角矩形标注 22"/>
          <p:cNvSpPr/>
          <p:nvPr/>
        </p:nvSpPr>
        <p:spPr>
          <a:xfrm>
            <a:off x="2495600" y="2276872"/>
            <a:ext cx="2880320" cy="1296144"/>
          </a:xfrm>
          <a:prstGeom prst="wedgeRoundRectCallou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安全阀应当定期进行校验，</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一般每年至少校验一次</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
          <p:cNvSpPr txBox="1">
            <a:spLocks noChangeArrowheads="1"/>
          </p:cNvSpPr>
          <p:nvPr/>
        </p:nvSpPr>
        <p:spPr bwMode="auto">
          <a:xfrm>
            <a:off x="5734685" y="1086686"/>
            <a:ext cx="1872052" cy="3987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目录</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4" name="直接连接符 13"/>
          <p:cNvCxnSpPr/>
          <p:nvPr/>
        </p:nvCxnSpPr>
        <p:spPr>
          <a:xfrm flipH="1">
            <a:off x="3816060" y="1934746"/>
            <a:ext cx="1588" cy="4131089"/>
          </a:xfrm>
          <a:prstGeom prst="line">
            <a:avLst/>
          </a:prstGeom>
          <a:solidFill>
            <a:schemeClr val="tx1"/>
          </a:solidFill>
          <a:ln w="28575">
            <a:solidFill>
              <a:srgbClr val="625348"/>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2999656" y="2835006"/>
            <a:ext cx="6099590" cy="604136"/>
            <a:chOff x="1928794" y="2571744"/>
            <a:chExt cx="4215636" cy="428628"/>
          </a:xfrm>
          <a:solidFill>
            <a:schemeClr val="tx1"/>
          </a:solidFill>
        </p:grpSpPr>
        <p:sp>
          <p:nvSpPr>
            <p:cNvPr id="25" name="流程图: 可选过程 24"/>
            <p:cNvSpPr/>
            <p:nvPr/>
          </p:nvSpPr>
          <p:spPr>
            <a:xfrm>
              <a:off x="2786845" y="2571744"/>
              <a:ext cx="3357585" cy="382896"/>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生产、使用</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 name="组合 15"/>
            <p:cNvGrpSpPr/>
            <p:nvPr/>
          </p:nvGrpSpPr>
          <p:grpSpPr>
            <a:xfrm>
              <a:off x="1928794" y="2571744"/>
              <a:ext cx="428628" cy="428628"/>
              <a:chOff x="2528308" y="3232923"/>
              <a:chExt cx="792000" cy="792000"/>
            </a:xfrm>
            <a:grpFill/>
          </p:grpSpPr>
          <p:sp>
            <p:nvSpPr>
              <p:cNvPr id="17" name="椭圆 16"/>
              <p:cNvSpPr/>
              <p:nvPr/>
            </p:nvSpPr>
            <p:spPr>
              <a:xfrm>
                <a:off x="2528308" y="3232923"/>
                <a:ext cx="792000" cy="79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椭圆 23"/>
              <p:cNvSpPr/>
              <p:nvPr/>
            </p:nvSpPr>
            <p:spPr>
              <a:xfrm>
                <a:off x="2564308" y="3268923"/>
                <a:ext cx="720000"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37" name="组合 36"/>
          <p:cNvGrpSpPr/>
          <p:nvPr/>
        </p:nvGrpSpPr>
        <p:grpSpPr>
          <a:xfrm>
            <a:off x="2999656" y="1928802"/>
            <a:ext cx="6099590" cy="604136"/>
            <a:chOff x="1928794" y="1928802"/>
            <a:chExt cx="4215636" cy="428628"/>
          </a:xfrm>
          <a:solidFill>
            <a:schemeClr val="tx1"/>
          </a:solidFill>
        </p:grpSpPr>
        <p:sp>
          <p:nvSpPr>
            <p:cNvPr id="3" name="流程图: 可选过程 2"/>
            <p:cNvSpPr/>
            <p:nvPr/>
          </p:nvSpPr>
          <p:spPr>
            <a:xfrm>
              <a:off x="2786845" y="1928802"/>
              <a:ext cx="3357585" cy="382896"/>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特种设备简介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9" name="组合 48"/>
            <p:cNvGrpSpPr/>
            <p:nvPr/>
          </p:nvGrpSpPr>
          <p:grpSpPr>
            <a:xfrm>
              <a:off x="1928794" y="1928802"/>
              <a:ext cx="428628" cy="428628"/>
              <a:chOff x="2528308" y="3232923"/>
              <a:chExt cx="792000" cy="792000"/>
            </a:xfrm>
            <a:grpFill/>
          </p:grpSpPr>
          <p:sp>
            <p:nvSpPr>
              <p:cNvPr id="50" name="椭圆 49"/>
              <p:cNvSpPr/>
              <p:nvPr/>
            </p:nvSpPr>
            <p:spPr>
              <a:xfrm>
                <a:off x="2528308" y="3232923"/>
                <a:ext cx="792000" cy="79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椭圆 50"/>
              <p:cNvSpPr/>
              <p:nvPr/>
            </p:nvSpPr>
            <p:spPr>
              <a:xfrm>
                <a:off x="2564308" y="3268923"/>
                <a:ext cx="720000"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39" name="组合 38"/>
          <p:cNvGrpSpPr/>
          <p:nvPr/>
        </p:nvGrpSpPr>
        <p:grpSpPr>
          <a:xfrm>
            <a:off x="2999656" y="3741210"/>
            <a:ext cx="6099590" cy="604136"/>
            <a:chOff x="1928794" y="3214686"/>
            <a:chExt cx="4215636" cy="428628"/>
          </a:xfrm>
          <a:solidFill>
            <a:schemeClr val="tx1"/>
          </a:solidFill>
        </p:grpSpPr>
        <p:sp>
          <p:nvSpPr>
            <p:cNvPr id="26" name="流程图: 可选过程 25"/>
            <p:cNvSpPr/>
            <p:nvPr/>
          </p:nvSpPr>
          <p:spPr>
            <a:xfrm>
              <a:off x="2786845" y="3214686"/>
              <a:ext cx="3357585" cy="382896"/>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检验、检测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2" name="组合 51"/>
            <p:cNvGrpSpPr/>
            <p:nvPr/>
          </p:nvGrpSpPr>
          <p:grpSpPr>
            <a:xfrm>
              <a:off x="1928794" y="3214686"/>
              <a:ext cx="428628" cy="428628"/>
              <a:chOff x="2528308" y="3232923"/>
              <a:chExt cx="792000" cy="792000"/>
            </a:xfrm>
            <a:grpFill/>
          </p:grpSpPr>
          <p:sp>
            <p:nvSpPr>
              <p:cNvPr id="53" name="椭圆 52"/>
              <p:cNvSpPr/>
              <p:nvPr/>
            </p:nvSpPr>
            <p:spPr>
              <a:xfrm>
                <a:off x="2528308" y="3232923"/>
                <a:ext cx="792000" cy="79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椭圆 53"/>
              <p:cNvSpPr/>
              <p:nvPr/>
            </p:nvSpPr>
            <p:spPr>
              <a:xfrm>
                <a:off x="2564308" y="3268923"/>
                <a:ext cx="720000"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43" name="组合 42"/>
          <p:cNvGrpSpPr/>
          <p:nvPr/>
        </p:nvGrpSpPr>
        <p:grpSpPr>
          <a:xfrm>
            <a:off x="2999656" y="4647414"/>
            <a:ext cx="6099590" cy="604136"/>
            <a:chOff x="1928794" y="3857628"/>
            <a:chExt cx="4215636" cy="428628"/>
          </a:xfrm>
          <a:solidFill>
            <a:schemeClr val="tx1"/>
          </a:solidFill>
        </p:grpSpPr>
        <p:sp>
          <p:nvSpPr>
            <p:cNvPr id="27" name="流程图: 可选过程 26"/>
            <p:cNvSpPr/>
            <p:nvPr/>
          </p:nvSpPr>
          <p:spPr>
            <a:xfrm>
              <a:off x="2786845" y="3857628"/>
              <a:ext cx="3357585" cy="382896"/>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具体工作</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5" name="组合 54"/>
            <p:cNvGrpSpPr/>
            <p:nvPr/>
          </p:nvGrpSpPr>
          <p:grpSpPr>
            <a:xfrm>
              <a:off x="1928794" y="3857628"/>
              <a:ext cx="428628" cy="428628"/>
              <a:chOff x="2528308" y="3232923"/>
              <a:chExt cx="792000" cy="792000"/>
            </a:xfrm>
            <a:grpFill/>
          </p:grpSpPr>
          <p:sp>
            <p:nvSpPr>
              <p:cNvPr id="56" name="椭圆 55"/>
              <p:cNvSpPr/>
              <p:nvPr/>
            </p:nvSpPr>
            <p:spPr>
              <a:xfrm>
                <a:off x="2528308" y="3232923"/>
                <a:ext cx="792000" cy="79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椭圆 56"/>
              <p:cNvSpPr/>
              <p:nvPr/>
            </p:nvSpPr>
            <p:spPr>
              <a:xfrm>
                <a:off x="2564308" y="3268923"/>
                <a:ext cx="720000"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40" name="组合 39"/>
          <p:cNvGrpSpPr/>
          <p:nvPr/>
        </p:nvGrpSpPr>
        <p:grpSpPr>
          <a:xfrm>
            <a:off x="2999656" y="5452928"/>
            <a:ext cx="6099590" cy="640368"/>
            <a:chOff x="1928794" y="4429132"/>
            <a:chExt cx="4215636" cy="454334"/>
          </a:xfrm>
          <a:solidFill>
            <a:schemeClr val="tx1"/>
          </a:solidFill>
        </p:grpSpPr>
        <p:sp>
          <p:nvSpPr>
            <p:cNvPr id="28" name="流程图: 可选过程 27"/>
            <p:cNvSpPr/>
            <p:nvPr/>
          </p:nvSpPr>
          <p:spPr>
            <a:xfrm>
              <a:off x="2786845" y="4500570"/>
              <a:ext cx="3357585" cy="382896"/>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法律依据</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8" name="组合 57"/>
            <p:cNvGrpSpPr/>
            <p:nvPr/>
          </p:nvGrpSpPr>
          <p:grpSpPr>
            <a:xfrm>
              <a:off x="1928794" y="4429132"/>
              <a:ext cx="428628" cy="428628"/>
              <a:chOff x="2528308" y="3232923"/>
              <a:chExt cx="792000" cy="792000"/>
            </a:xfrm>
            <a:grpFill/>
          </p:grpSpPr>
          <p:sp>
            <p:nvSpPr>
              <p:cNvPr id="59" name="椭圆 58"/>
              <p:cNvSpPr/>
              <p:nvPr/>
            </p:nvSpPr>
            <p:spPr>
              <a:xfrm>
                <a:off x="2528308" y="3232923"/>
                <a:ext cx="792000" cy="79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椭圆 59"/>
              <p:cNvSpPr/>
              <p:nvPr/>
            </p:nvSpPr>
            <p:spPr>
              <a:xfrm>
                <a:off x="2564308" y="3268923"/>
                <a:ext cx="720000" cy="7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0-#ppt_w/2"/>
                                          </p:val>
                                        </p:tav>
                                        <p:tav tm="100000">
                                          <p:val>
                                            <p:strVal val="#ppt_x"/>
                                          </p:val>
                                        </p:tav>
                                      </p:tavLst>
                                    </p:anim>
                                    <p:anim calcmode="lin" valueType="num">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85" y="1570355"/>
            <a:ext cx="12178665" cy="3232150"/>
            <a:chOff x="0" y="1570038"/>
            <a:chExt cx="9144000" cy="3232150"/>
          </a:xfrm>
          <a:solidFill>
            <a:schemeClr val="tx1"/>
          </a:solidFill>
        </p:grpSpPr>
        <p:sp>
          <p:nvSpPr>
            <p:cNvPr id="2" name="矩形 1"/>
            <p:cNvSpPr/>
            <p:nvPr/>
          </p:nvSpPr>
          <p:spPr>
            <a:xfrm>
              <a:off x="0" y="2055813"/>
              <a:ext cx="9144000" cy="2746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 Box 7"/>
            <p:cNvSpPr txBox="1">
              <a:spLocks noChangeArrowheads="1"/>
            </p:cNvSpPr>
            <p:nvPr/>
          </p:nvSpPr>
          <p:spPr bwMode="auto">
            <a:xfrm>
              <a:off x="3275856" y="3124200"/>
              <a:ext cx="3886944" cy="101473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defRPr/>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具体工作</a:t>
              </a:r>
              <a:endPar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3275856" y="4139863"/>
              <a:ext cx="5029944" cy="337"/>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10"/>
            <p:cNvSpPr>
              <a:spLocks noChangeArrowheads="1"/>
            </p:cNvSpPr>
            <p:nvPr/>
          </p:nvSpPr>
          <p:spPr bwMode="auto">
            <a:xfrm>
              <a:off x="7235825" y="1570038"/>
              <a:ext cx="1588135" cy="31534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a:xfrm>
            <a:off x="7596198" y="240890"/>
            <a:ext cx="2353054" cy="1008356"/>
            <a:chOff x="6072198" y="240890"/>
            <a:chExt cx="2353054" cy="1008356"/>
          </a:xfrm>
        </p:grpSpPr>
        <p:sp>
          <p:nvSpPr>
            <p:cNvPr id="4"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具体工作</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矩形 5"/>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表格 6"/>
          <p:cNvGraphicFramePr>
            <a:graphicFrameLocks noGrp="1"/>
          </p:cNvGraphicFramePr>
          <p:nvPr/>
        </p:nvGraphicFramePr>
        <p:xfrm>
          <a:off x="2351584" y="1844824"/>
          <a:ext cx="7579360" cy="3893185"/>
        </p:xfrm>
        <a:graphic>
          <a:graphicData uri="http://schemas.openxmlformats.org/drawingml/2006/table">
            <a:tbl>
              <a:tblPr firstRow="1" bandRow="1">
                <a:tableStyleId>{912C8C85-51F0-491E-9774-3900AFEF0FD7}</a:tableStyleId>
              </a:tblPr>
              <a:tblGrid>
                <a:gridCol w="2098040"/>
                <a:gridCol w="5481320"/>
              </a:tblGrid>
              <a:tr h="485140">
                <a:tc>
                  <a:txBody>
                    <a:bodyPr/>
                    <a:lstStyle/>
                    <a:p>
                      <a:pPr algn="ct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项目</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工作内容</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tcPr>
                </a:tc>
              </a:tr>
              <a:tr h="518160">
                <a:tc rowSpan="4">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日常安检</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检查特种设备及安全附件是否完好，运行、维护保养、定期检修计划是否按规定实施并记录</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tcPr>
                </a:tc>
              </a:tr>
              <a:tr h="481965">
                <a:tc vMerge="1">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检查特种设备及安全附件等校验标签是否在有效期内</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tcPr>
                </a:tc>
              </a:tr>
              <a:tr h="480695">
                <a:tc vMerge="1">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检查特种作业人员持证上岗情况，是否按规定进行年检</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tcPr>
                </a:tc>
              </a:tr>
              <a:tr h="481965">
                <a:tc vMerge="1">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检查特种作业人员是否按岗位安全作业标准进行操作</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B w="19050" cap="flat" cmpd="sng" algn="ctr">
                      <a:solidFill>
                        <a:schemeClr val="accent6">
                          <a:lumMod val="60000"/>
                          <a:lumOff val="40000"/>
                        </a:schemeClr>
                      </a:solidFill>
                      <a:prstDash val="solid"/>
                      <a:round/>
                      <a:headEnd type="none" w="med" len="med"/>
                      <a:tailEnd type="none" w="med" len="med"/>
                    </a:lnB>
                  </a:tcPr>
                </a:tc>
              </a:tr>
              <a:tr h="481330">
                <a:tc>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事故报告</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发现事故隐患或者不安全因素立即向单位领导报告</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r>
              <a:tr h="481965">
                <a:tc rowSpan="2">
                  <a:txBody>
                    <a:bodyPr/>
                    <a:lstStyle/>
                    <a:p>
                      <a:pPr algn="ct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定期检验</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通知各厂设备部门校验时间，协助进行现场准备工作</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r>
              <a:tr h="481965">
                <a:tc vMerge="1">
                  <a:tcPr anchor="ctr">
                    <a:lnL w="12700" cap="flat" cmpd="sng" algn="ctr">
                      <a:no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协助进行各厂校验费用确认表签字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6">
                          <a:lumMod val="60000"/>
                          <a:lumOff val="40000"/>
                        </a:schemeClr>
                      </a:solidFill>
                      <a:prstDash val="solid"/>
                      <a:round/>
                      <a:headEnd type="none" w="med" len="med"/>
                      <a:tailEnd type="none" w="med" len="med"/>
                    </a:lnT>
                    <a:lnB w="19050" cap="flat" cmpd="sng" algn="ctr">
                      <a:solidFill>
                        <a:schemeClr val="accent6">
                          <a:lumMod val="60000"/>
                          <a:lumOff val="40000"/>
                        </a:schemeClr>
                      </a:solidFill>
                      <a:prstDash val="solid"/>
                      <a:round/>
                      <a:headEnd type="none" w="med" len="med"/>
                      <a:tailEnd type="none" w="med" len="me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
          <p:cNvGrpSpPr/>
          <p:nvPr/>
        </p:nvGrpSpPr>
        <p:grpSpPr>
          <a:xfrm>
            <a:off x="-2540" y="1570355"/>
            <a:ext cx="12197715" cy="3232150"/>
            <a:chOff x="0" y="1570038"/>
            <a:chExt cx="9144000" cy="3232150"/>
          </a:xfrm>
        </p:grpSpPr>
        <p:sp>
          <p:nvSpPr>
            <p:cNvPr id="2" name="矩形 1"/>
            <p:cNvSpPr/>
            <p:nvPr/>
          </p:nvSpPr>
          <p:spPr>
            <a:xfrm>
              <a:off x="0" y="2055813"/>
              <a:ext cx="9144000" cy="2746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 Box 7"/>
            <p:cNvSpPr txBox="1">
              <a:spLocks noChangeArrowheads="1"/>
            </p:cNvSpPr>
            <p:nvPr/>
          </p:nvSpPr>
          <p:spPr bwMode="auto">
            <a:xfrm>
              <a:off x="3275856" y="3124200"/>
              <a:ext cx="3886944"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defRPr/>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法律依据</a:t>
              </a:r>
              <a:endPar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3275856" y="4139863"/>
              <a:ext cx="5029944" cy="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10"/>
            <p:cNvSpPr>
              <a:spLocks noChangeArrowheads="1"/>
            </p:cNvSpPr>
            <p:nvPr/>
          </p:nvSpPr>
          <p:spPr bwMode="auto">
            <a:xfrm>
              <a:off x="7235825" y="1570038"/>
              <a:ext cx="1588135" cy="31534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3"/>
          <p:cNvGrpSpPr/>
          <p:nvPr/>
        </p:nvGrpSpPr>
        <p:grpSpPr>
          <a:xfrm>
            <a:off x="7596198" y="240890"/>
            <a:ext cx="2353054" cy="1008356"/>
            <a:chOff x="6072198" y="240890"/>
            <a:chExt cx="2353054" cy="1008356"/>
          </a:xfrm>
        </p:grpSpPr>
        <p:sp>
          <p:nvSpPr>
            <p:cNvPr id="4" name="Text Box 6"/>
            <p:cNvSpPr txBox="1">
              <a:spLocks noChangeArrowheads="1"/>
            </p:cNvSpPr>
            <p:nvPr/>
          </p:nvSpPr>
          <p:spPr bwMode="auto">
            <a:xfrm>
              <a:off x="6072198" y="850466"/>
              <a:ext cx="2353054"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法律依据</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25"/>
            <p:cNvSpPr>
              <a:spLocks noChangeArrowheads="1"/>
            </p:cNvSpPr>
            <p:nvPr/>
          </p:nvSpPr>
          <p:spPr bwMode="auto">
            <a:xfrm>
              <a:off x="7097936"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第五篇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矩形 5"/>
          <p:cNvSpPr/>
          <p:nvPr/>
        </p:nvSpPr>
        <p:spPr>
          <a:xfrm>
            <a:off x="9931235" y="71414"/>
            <a:ext cx="800735" cy="1568450"/>
          </a:xfrm>
          <a:prstGeom prst="rect">
            <a:avLst/>
          </a:prstGeom>
        </p:spPr>
        <p:txBody>
          <a:bodyPr wrap="none">
            <a:spAutoFit/>
          </a:bodyPr>
          <a:lstStyle/>
          <a:p>
            <a:pPr>
              <a:defRPr/>
            </a:pPr>
            <a:r>
              <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5</a:t>
            </a:r>
            <a:endParaRPr lang="en-US" altLang="zh-CN" sz="96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2673010" y="2601139"/>
            <a:ext cx="6727599" cy="1647028"/>
            <a:chOff x="5940151" y="1916832"/>
            <a:chExt cx="2660413" cy="932080"/>
          </a:xfrm>
          <a:noFill/>
        </p:grpSpPr>
        <p:grpSp>
          <p:nvGrpSpPr>
            <p:cNvPr id="8" name="组合 19"/>
            <p:cNvGrpSpPr/>
            <p:nvPr/>
          </p:nvGrpSpPr>
          <p:grpSpPr>
            <a:xfrm>
              <a:off x="5940152" y="1916832"/>
              <a:ext cx="2653424" cy="266308"/>
              <a:chOff x="618843" y="1066631"/>
              <a:chExt cx="2653424" cy="266308"/>
            </a:xfrm>
            <a:grpFill/>
          </p:grpSpPr>
          <p:sp>
            <p:nvSpPr>
              <p:cNvPr id="25" name="圆角矩形 24"/>
              <p:cNvSpPr/>
              <p:nvPr/>
            </p:nvSpPr>
            <p:spPr>
              <a:xfrm>
                <a:off x="618844" y="1066631"/>
                <a:ext cx="2653423" cy="266308"/>
              </a:xfrm>
              <a:prstGeom prst="roundRect">
                <a:avLst>
                  <a:gd name="adj" fmla="val 10000"/>
                </a:avLst>
              </a:prstGeom>
              <a:grpFill/>
              <a:ln>
                <a:solidFill>
                  <a:srgbClr val="00B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圆角矩形 4"/>
              <p:cNvSpPr/>
              <p:nvPr/>
            </p:nvSpPr>
            <p:spPr>
              <a:xfrm>
                <a:off x="618843" y="1066631"/>
                <a:ext cx="2653423" cy="250708"/>
              </a:xfrm>
              <a:prstGeom prst="rect">
                <a:avLst/>
              </a:prstGeom>
              <a:noFill/>
              <a:ln w="12700">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kern="1200" dirty="0">
                    <a:latin typeface="微软雅黑" panose="020B0503020204020204" pitchFamily="34" charset="-122"/>
                    <a:ea typeface="微软雅黑" panose="020B0503020204020204" pitchFamily="34" charset="-122"/>
                    <a:cs typeface="微软雅黑" panose="020B0503020204020204" pitchFamily="34" charset="-122"/>
                  </a:rPr>
                  <a:t>特种设备安全法（主席令第四号</a:t>
                </a:r>
                <a:r>
                  <a:rPr lang="en-US" altLang="zh-CN" kern="1200" dirty="0">
                    <a:latin typeface="微软雅黑" panose="020B0503020204020204" pitchFamily="34" charset="-122"/>
                    <a:ea typeface="微软雅黑" panose="020B0503020204020204" pitchFamily="34" charset="-122"/>
                    <a:cs typeface="微软雅黑" panose="020B0503020204020204" pitchFamily="34" charset="-122"/>
                  </a:rPr>
                  <a:t>-2013</a:t>
                </a:r>
                <a:r>
                  <a:rPr lang="zh-CN" altLang="en-US" kern="1200" dirty="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kern="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 name="圆角矩形 6"/>
            <p:cNvSpPr/>
            <p:nvPr/>
          </p:nvSpPr>
          <p:spPr>
            <a:xfrm>
              <a:off x="5947950" y="2257518"/>
              <a:ext cx="2652614" cy="250708"/>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特种设备安全监测条例（国务院令第</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373</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23"/>
            <p:cNvGrpSpPr/>
            <p:nvPr/>
          </p:nvGrpSpPr>
          <p:grpSpPr>
            <a:xfrm>
              <a:off x="5940151" y="2582604"/>
              <a:ext cx="2653718" cy="266308"/>
              <a:chOff x="618842" y="1732403"/>
              <a:chExt cx="2653718" cy="266308"/>
            </a:xfrm>
            <a:grpFill/>
          </p:grpSpPr>
          <p:sp>
            <p:nvSpPr>
              <p:cNvPr id="23" name="圆角矩形 22"/>
              <p:cNvSpPr/>
              <p:nvPr/>
            </p:nvSpPr>
            <p:spPr>
              <a:xfrm>
                <a:off x="618842" y="1732403"/>
                <a:ext cx="2653423" cy="266308"/>
              </a:xfrm>
              <a:prstGeom prst="roundRect">
                <a:avLst>
                  <a:gd name="adj" fmla="val 10000"/>
                </a:avLst>
              </a:prstGeom>
              <a:grpFill/>
              <a:ln>
                <a:solidFill>
                  <a:srgbClr val="00B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圆角矩形 8"/>
              <p:cNvSpPr/>
              <p:nvPr/>
            </p:nvSpPr>
            <p:spPr>
              <a:xfrm>
                <a:off x="626642" y="1740202"/>
                <a:ext cx="2645918" cy="250708"/>
              </a:xfrm>
              <a:prstGeom prst="rect">
                <a:avLst/>
              </a:prstGeom>
              <a:noFill/>
              <a:ln w="127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特种设备安全技术规范（</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TSG</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09230" y="4149090"/>
            <a:ext cx="396240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67838"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590" y="1570355"/>
            <a:ext cx="12217400" cy="3232150"/>
            <a:chOff x="0" y="1570038"/>
            <a:chExt cx="9144000" cy="3232150"/>
          </a:xfrm>
          <a:solidFill>
            <a:schemeClr val="tx1"/>
          </a:solidFill>
        </p:grpSpPr>
        <p:sp>
          <p:nvSpPr>
            <p:cNvPr id="2" name="矩形 1"/>
            <p:cNvSpPr/>
            <p:nvPr/>
          </p:nvSpPr>
          <p:spPr>
            <a:xfrm>
              <a:off x="0" y="2055813"/>
              <a:ext cx="9144000" cy="27463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4495800" y="1570038"/>
              <a:ext cx="4328160" cy="3153410"/>
              <a:chOff x="4495800" y="1570038"/>
              <a:chExt cx="4328160" cy="3153410"/>
            </a:xfrm>
            <a:grpFill/>
          </p:grpSpPr>
          <p:sp>
            <p:nvSpPr>
              <p:cNvPr id="3" name="Text Box 7"/>
              <p:cNvSpPr txBox="1">
                <a:spLocks noChangeArrowheads="1"/>
              </p:cNvSpPr>
              <p:nvPr/>
            </p:nvSpPr>
            <p:spPr bwMode="auto">
              <a:xfrm>
                <a:off x="4495800" y="3124200"/>
                <a:ext cx="2667000" cy="101473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defRPr/>
                </a:pP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简介</a:t>
                </a:r>
                <a:endParaRPr lang="en-US" altLang="zh-CN"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a:off x="4572000" y="4140200"/>
                <a:ext cx="3733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10"/>
              <p:cNvSpPr>
                <a:spLocks noChangeArrowheads="1"/>
              </p:cNvSpPr>
              <p:nvPr/>
            </p:nvSpPr>
            <p:spPr bwMode="auto">
              <a:xfrm>
                <a:off x="7235825" y="1570038"/>
                <a:ext cx="1588135" cy="31534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9900" b="1" dirty="0">
                  <a:solidFill>
                    <a:srgbClr val="FF97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8077200" y="-152400"/>
            <a:ext cx="2366963" cy="1677988"/>
            <a:chOff x="6553200" y="-152400"/>
            <a:chExt cx="2366963" cy="1677988"/>
          </a:xfrm>
        </p:grpSpPr>
        <p:grpSp>
          <p:nvGrpSpPr>
            <p:cNvPr id="3" name="组合 22"/>
            <p:cNvGrpSpPr/>
            <p:nvPr/>
          </p:nvGrpSpPr>
          <p:grpSpPr>
            <a:xfrm>
              <a:off x="8127076" y="-152400"/>
              <a:ext cx="793087" cy="1677988"/>
              <a:chOff x="8127076" y="-152400"/>
              <a:chExt cx="793087" cy="1677988"/>
            </a:xfrm>
          </p:grpSpPr>
          <p:pic>
            <p:nvPicPr>
              <p:cNvPr id="19" name="图片 22"/>
              <p:cNvPicPr>
                <a:picLocks noChangeAspect="1"/>
              </p:cNvPicPr>
              <p:nvPr/>
            </p:nvPicPr>
            <p:blipFill>
              <a:blip r:embed="rId1"/>
              <a:srcRect/>
              <a:stretch>
                <a:fillRect/>
              </a:stretch>
            </p:blipFill>
            <p:spPr bwMode="auto">
              <a:xfrm>
                <a:off x="8127076" y="-152400"/>
                <a:ext cx="7930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p:cNvPicPr>
                <a:picLocks noChangeAspect="1"/>
              </p:cNvPicPr>
              <p:nvPr/>
            </p:nvPicPr>
            <p:blipFill>
              <a:blip r:embed="rId2"/>
              <a:srcRect/>
              <a:stretch>
                <a:fillRect/>
              </a:stretch>
            </p:blipFill>
            <p:spPr bwMode="auto">
              <a:xfrm>
                <a:off x="8127076" y="686593"/>
                <a:ext cx="793087" cy="8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6"/>
            <p:cNvSpPr txBox="1">
              <a:spLocks noChangeArrowheads="1"/>
            </p:cNvSpPr>
            <p:nvPr/>
          </p:nvSpPr>
          <p:spPr bwMode="auto">
            <a:xfrm>
              <a:off x="6553200" y="850466"/>
              <a:ext cx="1872052"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简介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214331"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9" name="组合 268"/>
          <p:cNvGrpSpPr/>
          <p:nvPr/>
        </p:nvGrpSpPr>
        <p:grpSpPr>
          <a:xfrm>
            <a:off x="1523968" y="1214422"/>
            <a:ext cx="2880000" cy="430216"/>
            <a:chOff x="-32" y="1214422"/>
            <a:chExt cx="4143404" cy="430216"/>
          </a:xfrm>
        </p:grpSpPr>
        <p:cxnSp>
          <p:nvCxnSpPr>
            <p:cNvPr id="14" name="直接连接符 13"/>
            <p:cNvCxnSpPr/>
            <p:nvPr/>
          </p:nvCxnSpPr>
          <p:spPr>
            <a:xfrm rot="10800000">
              <a:off x="0" y="1643050"/>
              <a:ext cx="4143372"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4143372"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特种设备的定义</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43" name="图片 42" descr="特种设备图片.png"/>
          <p:cNvPicPr>
            <a:picLocks noChangeAspect="1"/>
          </p:cNvPicPr>
          <p:nvPr/>
        </p:nvPicPr>
        <p:blipFill>
          <a:blip r:embed="rId3"/>
          <a:stretch>
            <a:fillRect/>
          </a:stretch>
        </p:blipFill>
        <p:spPr>
          <a:xfrm>
            <a:off x="1524000" y="1644639"/>
            <a:ext cx="5876925" cy="3724434"/>
          </a:xfrm>
          <a:prstGeom prst="rect">
            <a:avLst/>
          </a:prstGeom>
        </p:spPr>
      </p:pic>
      <p:sp>
        <p:nvSpPr>
          <p:cNvPr id="44" name="圆角矩形 43"/>
          <p:cNvSpPr/>
          <p:nvPr/>
        </p:nvSpPr>
        <p:spPr>
          <a:xfrm>
            <a:off x="5380383" y="5075583"/>
            <a:ext cx="4731026" cy="1470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rPr>
              <a:t>指</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涉及生命安全</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危险性较大</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的锅炉、压力容器（含气瓶）、压力管道、电梯、起重机械、客运索道、大型游乐设施、场（厂）内专用机动车辆，以及法律、行政法规规定的其他特种设备</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fill="hold"/>
                                        <p:tgtEl>
                                          <p:spTgt spid="269"/>
                                        </p:tgtEl>
                                        <p:attrNameLst>
                                          <p:attrName>ppt_x</p:attrName>
                                        </p:attrNameLst>
                                      </p:cBhvr>
                                      <p:tavLst>
                                        <p:tav tm="0">
                                          <p:val>
                                            <p:strVal val="0-#ppt_w/2"/>
                                          </p:val>
                                        </p:tav>
                                        <p:tav tm="100000">
                                          <p:val>
                                            <p:strVal val="#ppt_x"/>
                                          </p:val>
                                        </p:tav>
                                      </p:tavLst>
                                    </p:anim>
                                    <p:anim calcmode="lin" valueType="num">
                                      <p:cBhvr additive="base">
                                        <p:cTn id="8" dur="500" fill="hold"/>
                                        <p:tgtEl>
                                          <p:spTgt spid="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8077200" y="-152400"/>
            <a:ext cx="2366963" cy="1677988"/>
            <a:chOff x="6553200" y="-152400"/>
            <a:chExt cx="2366963" cy="1677988"/>
          </a:xfrm>
        </p:grpSpPr>
        <p:grpSp>
          <p:nvGrpSpPr>
            <p:cNvPr id="3" name="组合 22"/>
            <p:cNvGrpSpPr/>
            <p:nvPr/>
          </p:nvGrpSpPr>
          <p:grpSpPr>
            <a:xfrm>
              <a:off x="8127076" y="-152400"/>
              <a:ext cx="793087" cy="1677988"/>
              <a:chOff x="8127076" y="-152400"/>
              <a:chExt cx="793087" cy="1677988"/>
            </a:xfrm>
          </p:grpSpPr>
          <p:pic>
            <p:nvPicPr>
              <p:cNvPr id="19" name="图片 22"/>
              <p:cNvPicPr>
                <a:picLocks noChangeAspect="1"/>
              </p:cNvPicPr>
              <p:nvPr/>
            </p:nvPicPr>
            <p:blipFill>
              <a:blip r:embed="rId1"/>
              <a:srcRect/>
              <a:stretch>
                <a:fillRect/>
              </a:stretch>
            </p:blipFill>
            <p:spPr bwMode="auto">
              <a:xfrm>
                <a:off x="8127076" y="-152400"/>
                <a:ext cx="7930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p:cNvPicPr>
                <a:picLocks noChangeAspect="1"/>
              </p:cNvPicPr>
              <p:nvPr/>
            </p:nvPicPr>
            <p:blipFill>
              <a:blip r:embed="rId2"/>
              <a:srcRect/>
              <a:stretch>
                <a:fillRect/>
              </a:stretch>
            </p:blipFill>
            <p:spPr bwMode="auto">
              <a:xfrm>
                <a:off x="8127076" y="686593"/>
                <a:ext cx="793087" cy="8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6"/>
            <p:cNvSpPr txBox="1">
              <a:spLocks noChangeArrowheads="1"/>
            </p:cNvSpPr>
            <p:nvPr/>
          </p:nvSpPr>
          <p:spPr bwMode="auto">
            <a:xfrm>
              <a:off x="6553200" y="850466"/>
              <a:ext cx="1872052"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简介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214331"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组合 268"/>
          <p:cNvGrpSpPr/>
          <p:nvPr/>
        </p:nvGrpSpPr>
        <p:grpSpPr>
          <a:xfrm>
            <a:off x="1524000" y="1356504"/>
            <a:ext cx="2880000" cy="430216"/>
            <a:chOff x="-32" y="1214422"/>
            <a:chExt cx="4143404" cy="430216"/>
          </a:xfrm>
        </p:grpSpPr>
        <p:cxnSp>
          <p:nvCxnSpPr>
            <p:cNvPr id="14" name="直接连接符 13"/>
            <p:cNvCxnSpPr/>
            <p:nvPr/>
          </p:nvCxnSpPr>
          <p:spPr>
            <a:xfrm rot="10800000">
              <a:off x="0" y="1643050"/>
              <a:ext cx="4143372"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4143372"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特种设备的定义</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4" name="组合 53"/>
          <p:cNvGrpSpPr/>
          <p:nvPr/>
        </p:nvGrpSpPr>
        <p:grpSpPr>
          <a:xfrm>
            <a:off x="1524000" y="2060575"/>
            <a:ext cx="9892665" cy="4194810"/>
            <a:chOff x="970158" y="1902668"/>
            <a:chExt cx="7586099" cy="4194723"/>
          </a:xfrm>
        </p:grpSpPr>
        <p:grpSp>
          <p:nvGrpSpPr>
            <p:cNvPr id="52" name="组合 51"/>
            <p:cNvGrpSpPr/>
            <p:nvPr/>
          </p:nvGrpSpPr>
          <p:grpSpPr>
            <a:xfrm>
              <a:off x="970158" y="1902668"/>
              <a:ext cx="7586099" cy="3322323"/>
              <a:chOff x="970158" y="1902668"/>
              <a:chExt cx="7586099" cy="3322323"/>
            </a:xfrm>
            <a:solidFill>
              <a:schemeClr val="accent6">
                <a:lumMod val="40000"/>
                <a:lumOff val="60000"/>
              </a:schemeClr>
            </a:solidFill>
          </p:grpSpPr>
          <p:sp>
            <p:nvSpPr>
              <p:cNvPr id="37" name="圆角矩形 36"/>
              <p:cNvSpPr/>
              <p:nvPr/>
            </p:nvSpPr>
            <p:spPr>
              <a:xfrm>
                <a:off x="984650" y="2780075"/>
                <a:ext cx="7557115"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压力容器：</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盛装气体或者液体，承载一定压力的密闭设备，分为固定式容器和移动式容器</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圆角矩形 25"/>
              <p:cNvSpPr/>
              <p:nvPr/>
            </p:nvSpPr>
            <p:spPr>
              <a:xfrm>
                <a:off x="970158" y="1902668"/>
                <a:ext cx="7586099"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锅炉：</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利用各种燃料、电或者其他能源，将所盛装的液体加热到一定的参数，并对外输出热能的设备</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圆角矩形 31"/>
              <p:cNvSpPr/>
              <p:nvPr/>
            </p:nvSpPr>
            <p:spPr>
              <a:xfrm>
                <a:off x="983208" y="3655331"/>
                <a:ext cx="7559999"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压力管道：</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利用一定的压力，用于输送气体或者液体的管状设备</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圆角矩形 50"/>
              <p:cNvSpPr/>
              <p:nvPr/>
            </p:nvSpPr>
            <p:spPr>
              <a:xfrm>
                <a:off x="983208" y="4504991"/>
                <a:ext cx="7559999"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电梯：</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动力驱动，利用沿刚性导轨运行的箱体或者沿固定线路运行的梯级进行升降或者平行运送人、货物的机电设备</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3" name="圆角矩形 52"/>
            <p:cNvSpPr/>
            <p:nvPr/>
          </p:nvSpPr>
          <p:spPr>
            <a:xfrm>
              <a:off x="970158" y="5377391"/>
              <a:ext cx="7559999" cy="7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场（厂）内专用机动车辆</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：除道路交通、农用车辆以外仅在工厂厂区、旅游景区、游乐场所等特定区域使用的专用机动车辆</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1523968" y="1250576"/>
            <a:ext cx="9144032" cy="5130751"/>
          </a:xfrm>
          <a:prstGeom prst="rect">
            <a:avLst/>
          </a:prstGeom>
          <a:noFill/>
          <a:ln w="9525">
            <a:noFill/>
            <a:miter lim="800000"/>
            <a:headEnd/>
            <a:tailEnd/>
          </a:ln>
          <a:effectLst/>
        </p:spPr>
      </p:pic>
      <p:grpSp>
        <p:nvGrpSpPr>
          <p:cNvPr id="2" name="组合 23"/>
          <p:cNvGrpSpPr/>
          <p:nvPr/>
        </p:nvGrpSpPr>
        <p:grpSpPr>
          <a:xfrm>
            <a:off x="8077200" y="-152400"/>
            <a:ext cx="2366963" cy="1677988"/>
            <a:chOff x="6553200" y="-152400"/>
            <a:chExt cx="2366963" cy="1677988"/>
          </a:xfrm>
        </p:grpSpPr>
        <p:grpSp>
          <p:nvGrpSpPr>
            <p:cNvPr id="3" name="组合 22"/>
            <p:cNvGrpSpPr/>
            <p:nvPr/>
          </p:nvGrpSpPr>
          <p:grpSpPr>
            <a:xfrm>
              <a:off x="8127076" y="-152400"/>
              <a:ext cx="793087" cy="1677988"/>
              <a:chOff x="8127076" y="-152400"/>
              <a:chExt cx="793087" cy="1677988"/>
            </a:xfrm>
          </p:grpSpPr>
          <p:pic>
            <p:nvPicPr>
              <p:cNvPr id="19" name="图片 22"/>
              <p:cNvPicPr>
                <a:picLocks noChangeAspect="1"/>
              </p:cNvPicPr>
              <p:nvPr/>
            </p:nvPicPr>
            <p:blipFill>
              <a:blip r:embed="rId2"/>
              <a:srcRect/>
              <a:stretch>
                <a:fillRect/>
              </a:stretch>
            </p:blipFill>
            <p:spPr bwMode="auto">
              <a:xfrm>
                <a:off x="8127076" y="-152400"/>
                <a:ext cx="7930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p:cNvPicPr>
                <a:picLocks noChangeAspect="1"/>
              </p:cNvPicPr>
              <p:nvPr/>
            </p:nvPicPr>
            <p:blipFill>
              <a:blip r:embed="rId3"/>
              <a:srcRect/>
              <a:stretch>
                <a:fillRect/>
              </a:stretch>
            </p:blipFill>
            <p:spPr bwMode="auto">
              <a:xfrm>
                <a:off x="8127076" y="686593"/>
                <a:ext cx="793087" cy="8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6"/>
            <p:cNvSpPr txBox="1">
              <a:spLocks noChangeArrowheads="1"/>
            </p:cNvSpPr>
            <p:nvPr/>
          </p:nvSpPr>
          <p:spPr bwMode="auto">
            <a:xfrm>
              <a:off x="6553200" y="850466"/>
              <a:ext cx="1872052"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简介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214331"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9" name="组合 268"/>
          <p:cNvGrpSpPr/>
          <p:nvPr/>
        </p:nvGrpSpPr>
        <p:grpSpPr>
          <a:xfrm>
            <a:off x="1523968" y="1214422"/>
            <a:ext cx="2880000" cy="430216"/>
            <a:chOff x="-32" y="1214422"/>
            <a:chExt cx="2071702" cy="430216"/>
          </a:xfrm>
        </p:grpSpPr>
        <p:cxnSp>
          <p:nvCxnSpPr>
            <p:cNvPr id="14" name="直接连接符 13"/>
            <p:cNvCxnSpPr/>
            <p:nvPr/>
          </p:nvCxnSpPr>
          <p:spPr>
            <a:xfrm rot="10800000">
              <a:off x="0" y="1643050"/>
              <a:ext cx="2071670"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2071670"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特种设备分类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9"/>
                                        </p:tgtEl>
                                        <p:attrNameLst>
                                          <p:attrName>style.visibility</p:attrName>
                                        </p:attrNameLst>
                                      </p:cBhvr>
                                      <p:to>
                                        <p:strVal val="visible"/>
                                      </p:to>
                                    </p:set>
                                    <p:anim calcmode="lin" valueType="num">
                                      <p:cBhvr additive="base">
                                        <p:cTn id="7" dur="500" fill="hold"/>
                                        <p:tgtEl>
                                          <p:spTgt spid="269"/>
                                        </p:tgtEl>
                                        <p:attrNameLst>
                                          <p:attrName>ppt_x</p:attrName>
                                        </p:attrNameLst>
                                      </p:cBhvr>
                                      <p:tavLst>
                                        <p:tav tm="0">
                                          <p:val>
                                            <p:strVal val="0-#ppt_w/2"/>
                                          </p:val>
                                        </p:tav>
                                        <p:tav tm="100000">
                                          <p:val>
                                            <p:strVal val="#ppt_x"/>
                                          </p:val>
                                        </p:tav>
                                      </p:tavLst>
                                    </p:anim>
                                    <p:anim calcmode="lin" valueType="num">
                                      <p:cBhvr additive="base">
                                        <p:cTn id="8" dur="500" fill="hold"/>
                                        <p:tgtEl>
                                          <p:spTgt spid="2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8077200" y="-152400"/>
            <a:ext cx="2366963" cy="1677988"/>
            <a:chOff x="6553200" y="-152400"/>
            <a:chExt cx="2366963" cy="1677988"/>
          </a:xfrm>
        </p:grpSpPr>
        <p:grpSp>
          <p:nvGrpSpPr>
            <p:cNvPr id="3" name="组合 22"/>
            <p:cNvGrpSpPr/>
            <p:nvPr/>
          </p:nvGrpSpPr>
          <p:grpSpPr>
            <a:xfrm>
              <a:off x="8127076" y="-152400"/>
              <a:ext cx="793087" cy="1677988"/>
              <a:chOff x="8127076" y="-152400"/>
              <a:chExt cx="793087" cy="1677988"/>
            </a:xfrm>
          </p:grpSpPr>
          <p:pic>
            <p:nvPicPr>
              <p:cNvPr id="19" name="图片 22"/>
              <p:cNvPicPr>
                <a:picLocks noChangeAspect="1"/>
              </p:cNvPicPr>
              <p:nvPr/>
            </p:nvPicPr>
            <p:blipFill>
              <a:blip r:embed="rId1"/>
              <a:srcRect/>
              <a:stretch>
                <a:fillRect/>
              </a:stretch>
            </p:blipFill>
            <p:spPr bwMode="auto">
              <a:xfrm>
                <a:off x="8127076" y="-152400"/>
                <a:ext cx="7930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p:cNvPicPr>
                <a:picLocks noChangeAspect="1"/>
              </p:cNvPicPr>
              <p:nvPr/>
            </p:nvPicPr>
            <p:blipFill>
              <a:blip r:embed="rId2"/>
              <a:srcRect/>
              <a:stretch>
                <a:fillRect/>
              </a:stretch>
            </p:blipFill>
            <p:spPr bwMode="auto">
              <a:xfrm>
                <a:off x="8127076" y="686593"/>
                <a:ext cx="793087" cy="83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6"/>
            <p:cNvSpPr txBox="1">
              <a:spLocks noChangeArrowheads="1"/>
            </p:cNvSpPr>
            <p:nvPr/>
          </p:nvSpPr>
          <p:spPr bwMode="auto">
            <a:xfrm>
              <a:off x="6553200" y="850466"/>
              <a:ext cx="1872052" cy="398780"/>
            </a:xfrm>
            <a:prstGeom prst="rect">
              <a:avLst/>
            </a:prstGeom>
            <a:solidFill>
              <a:srgbClr val="00983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简介</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5"/>
            <p:cNvSpPr>
              <a:spLocks noChangeArrowheads="1"/>
            </p:cNvSpPr>
            <p:nvPr/>
          </p:nvSpPr>
          <p:spPr bwMode="auto">
            <a:xfrm>
              <a:off x="7214331" y="240890"/>
              <a:ext cx="792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第一篇</a:t>
              </a:r>
              <a:endPar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 name="组合 25"/>
          <p:cNvGrpSpPr/>
          <p:nvPr/>
        </p:nvGrpSpPr>
        <p:grpSpPr>
          <a:xfrm>
            <a:off x="1523968" y="1214422"/>
            <a:ext cx="2880000" cy="430216"/>
            <a:chOff x="-32" y="1214422"/>
            <a:chExt cx="4143404" cy="430216"/>
          </a:xfrm>
        </p:grpSpPr>
        <p:cxnSp>
          <p:nvCxnSpPr>
            <p:cNvPr id="14" name="直接连接符 13"/>
            <p:cNvCxnSpPr/>
            <p:nvPr/>
          </p:nvCxnSpPr>
          <p:spPr>
            <a:xfrm rot="10800000">
              <a:off x="0" y="1643050"/>
              <a:ext cx="4143372" cy="15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0" y="1214422"/>
              <a:ext cx="4143372" cy="3987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安全工作原则</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7"/>
            <p:cNvSpPr>
              <a:spLocks noChangeArrowheads="1"/>
            </p:cNvSpPr>
            <p:nvPr/>
          </p:nvSpPr>
          <p:spPr bwMode="auto">
            <a:xfrm>
              <a:off x="-32" y="1571612"/>
              <a:ext cx="357190" cy="71438"/>
            </a:xfrm>
            <a:prstGeom prst="rect">
              <a:avLst/>
            </a:prstGeom>
            <a:solidFill>
              <a:srgbClr val="00B050"/>
            </a:solidFill>
            <a:ln w="9525">
              <a:noFill/>
              <a:miter lim="800000"/>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泪滴形 12"/>
          <p:cNvSpPr/>
          <p:nvPr/>
        </p:nvSpPr>
        <p:spPr>
          <a:xfrm>
            <a:off x="3809984" y="4452596"/>
            <a:ext cx="1548172" cy="1548172"/>
          </a:xfrm>
          <a:prstGeom prst="teardrop">
            <a:avLst>
              <a:gd name="adj" fmla="val 154881"/>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椭圆 14"/>
          <p:cNvSpPr/>
          <p:nvPr/>
        </p:nvSpPr>
        <p:spPr>
          <a:xfrm>
            <a:off x="3809984" y="4596612"/>
            <a:ext cx="1404156" cy="1404156"/>
          </a:xfrm>
          <a:prstGeom prst="ellipse">
            <a:avLst/>
          </a:prstGeom>
          <a:solidFill>
            <a:srgbClr val="009834"/>
          </a:solidFill>
          <a:ln>
            <a:noFill/>
          </a:ln>
          <a:effectLst/>
        </p:spPr>
        <p:txBody>
          <a:bodyPr wrap="none"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节能环保</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泪滴形 15"/>
          <p:cNvSpPr/>
          <p:nvPr/>
        </p:nvSpPr>
        <p:spPr>
          <a:xfrm rot="5400000">
            <a:off x="3881422" y="2071678"/>
            <a:ext cx="1548172" cy="1548172"/>
          </a:xfrm>
          <a:prstGeom prst="teardrop">
            <a:avLst>
              <a:gd name="adj" fmla="val 154881"/>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泪滴形 16"/>
          <p:cNvSpPr/>
          <p:nvPr/>
        </p:nvSpPr>
        <p:spPr>
          <a:xfrm rot="16200000">
            <a:off x="6258256" y="4452596"/>
            <a:ext cx="1548172" cy="1548172"/>
          </a:xfrm>
          <a:prstGeom prst="teardrop">
            <a:avLst>
              <a:gd name="adj" fmla="val 154881"/>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泪滴形 17"/>
          <p:cNvSpPr/>
          <p:nvPr/>
        </p:nvSpPr>
        <p:spPr>
          <a:xfrm rot="10800000">
            <a:off x="6303552" y="2071679"/>
            <a:ext cx="1548172" cy="1548172"/>
          </a:xfrm>
          <a:prstGeom prst="teardrop">
            <a:avLst>
              <a:gd name="adj" fmla="val 154881"/>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椭圆 22"/>
          <p:cNvSpPr/>
          <p:nvPr/>
        </p:nvSpPr>
        <p:spPr>
          <a:xfrm>
            <a:off x="3904375" y="2112334"/>
            <a:ext cx="1404156" cy="1404156"/>
          </a:xfrm>
          <a:prstGeom prst="ellipse">
            <a:avLst/>
          </a:prstGeom>
          <a:solidFill>
            <a:srgbClr val="009834"/>
          </a:solidFill>
          <a:ln>
            <a:noFill/>
          </a:ln>
          <a:effectLst/>
        </p:spPr>
        <p:txBody>
          <a:bodyPr wrap="none"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安全第一</a:t>
            </a:r>
            <a:endParaRPr lang="en-US" altLang="zh-CN"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椭圆 23"/>
          <p:cNvSpPr/>
          <p:nvPr/>
        </p:nvSpPr>
        <p:spPr>
          <a:xfrm>
            <a:off x="6406356" y="2112334"/>
            <a:ext cx="1404156" cy="1404156"/>
          </a:xfrm>
          <a:prstGeom prst="ellipse">
            <a:avLst/>
          </a:prstGeom>
          <a:solidFill>
            <a:srgbClr val="009834"/>
          </a:solidFill>
          <a:ln>
            <a:noFill/>
          </a:ln>
          <a:effectLst/>
        </p:spPr>
        <p:txBody>
          <a:bodyPr wrap="none"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预防为主</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椭圆 24"/>
          <p:cNvSpPr/>
          <p:nvPr/>
        </p:nvSpPr>
        <p:spPr>
          <a:xfrm>
            <a:off x="6381752" y="4596612"/>
            <a:ext cx="1404156" cy="1404156"/>
          </a:xfrm>
          <a:prstGeom prst="ellipse">
            <a:avLst/>
          </a:prstGeom>
          <a:solidFill>
            <a:srgbClr val="009834"/>
          </a:solidFill>
          <a:ln>
            <a:noFill/>
          </a:ln>
          <a:effectLst/>
        </p:spPr>
        <p:txBody>
          <a:bodyPr wrap="none"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综合治理</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椭圆 26"/>
          <p:cNvSpPr/>
          <p:nvPr/>
        </p:nvSpPr>
        <p:spPr>
          <a:xfrm>
            <a:off x="4962112" y="3156451"/>
            <a:ext cx="1692188" cy="1692188"/>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animEffect transition="in" filter="fade">
                                      <p:cBhvr>
                                        <p:cTn id="14" dur="200"/>
                                        <p:tgtEl>
                                          <p:spTgt spid="27"/>
                                        </p:tgtEl>
                                      </p:cBhvr>
                                    </p:animEffect>
                                  </p:childTnLst>
                                </p:cTn>
                              </p:par>
                            </p:childTnLst>
                          </p:cTn>
                        </p:par>
                        <p:par>
                          <p:cTn id="15" fill="hold">
                            <p:stCondLst>
                              <p:cond delay="1000"/>
                            </p:stCondLst>
                            <p:childTnLst>
                              <p:par>
                                <p:cTn id="16" presetID="6" presetClass="emph" presetSubtype="0" fill="hold" grpId="1" nodeType="afterEffect">
                                  <p:stCondLst>
                                    <p:cond delay="0"/>
                                  </p:stCondLst>
                                  <p:childTnLst>
                                    <p:animScale>
                                      <p:cBhvr>
                                        <p:cTn id="17" dur="100" fill="hold"/>
                                        <p:tgtEl>
                                          <p:spTgt spid="27"/>
                                        </p:tgtEl>
                                      </p:cBhvr>
                                      <p:by x="115000" y="115000"/>
                                    </p:animScale>
                                  </p:childTnLst>
                                </p:cTn>
                              </p:par>
                              <p:par>
                                <p:cTn id="18" presetID="6" presetClass="emph" presetSubtype="0" fill="hold" grpId="2" nodeType="withEffect">
                                  <p:stCondLst>
                                    <p:cond delay="200"/>
                                  </p:stCondLst>
                                  <p:childTnLst>
                                    <p:animScale>
                                      <p:cBhvr>
                                        <p:cTn id="19" dur="100" fill="hold"/>
                                        <p:tgtEl>
                                          <p:spTgt spid="27"/>
                                        </p:tgtEl>
                                      </p:cBhvr>
                                      <p:by x="85000" y="85000"/>
                                    </p:animScale>
                                  </p:childTnLst>
                                </p:cTn>
                              </p:par>
                            </p:childTnLst>
                          </p:cTn>
                        </p:par>
                        <p:par>
                          <p:cTn id="20" fill="hold">
                            <p:stCondLst>
                              <p:cond delay="1500"/>
                            </p:stCondLst>
                            <p:childTnLst>
                              <p:par>
                                <p:cTn id="21" presetID="6" presetClass="emph" presetSubtype="0" fill="hold" grpId="3" nodeType="afterEffect">
                                  <p:stCondLst>
                                    <p:cond delay="0"/>
                                  </p:stCondLst>
                                  <p:childTnLst>
                                    <p:animScale>
                                      <p:cBhvr>
                                        <p:cTn id="22" dur="100" fill="hold"/>
                                        <p:tgtEl>
                                          <p:spTgt spid="27"/>
                                        </p:tgtEl>
                                      </p:cBhvr>
                                      <p:by x="105000" y="105000"/>
                                    </p:animScale>
                                  </p:childTnLst>
                                </p:cTn>
                              </p:par>
                              <p:par>
                                <p:cTn id="23" presetID="6" presetClass="emph" presetSubtype="0" fill="hold" grpId="4" nodeType="withEffect">
                                  <p:stCondLst>
                                    <p:cond delay="200"/>
                                  </p:stCondLst>
                                  <p:childTnLst>
                                    <p:animScale>
                                      <p:cBhvr>
                                        <p:cTn id="24" dur="100" fill="hold"/>
                                        <p:tgtEl>
                                          <p:spTgt spid="27"/>
                                        </p:tgtEl>
                                      </p:cBhvr>
                                      <p:by x="95000" y="95000"/>
                                    </p:animScale>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200" fill="hold"/>
                                        <p:tgtEl>
                                          <p:spTgt spid="23"/>
                                        </p:tgtEl>
                                        <p:attrNameLst>
                                          <p:attrName>ppt_w</p:attrName>
                                        </p:attrNameLst>
                                      </p:cBhvr>
                                      <p:tavLst>
                                        <p:tav tm="0">
                                          <p:val>
                                            <p:fltVal val="0"/>
                                          </p:val>
                                        </p:tav>
                                        <p:tav tm="100000">
                                          <p:val>
                                            <p:strVal val="#ppt_w"/>
                                          </p:val>
                                        </p:tav>
                                      </p:tavLst>
                                    </p:anim>
                                    <p:anim calcmode="lin" valueType="num">
                                      <p:cBhvr>
                                        <p:cTn id="50" dur="200" fill="hold"/>
                                        <p:tgtEl>
                                          <p:spTgt spid="23"/>
                                        </p:tgtEl>
                                        <p:attrNameLst>
                                          <p:attrName>ppt_h</p:attrName>
                                        </p:attrNameLst>
                                      </p:cBhvr>
                                      <p:tavLst>
                                        <p:tav tm="0">
                                          <p:val>
                                            <p:fltVal val="0"/>
                                          </p:val>
                                        </p:tav>
                                        <p:tav tm="100000">
                                          <p:val>
                                            <p:strVal val="#ppt_h"/>
                                          </p:val>
                                        </p:tav>
                                      </p:tavLst>
                                    </p:anim>
                                    <p:animEffect transition="in" filter="fade">
                                      <p:cBhvr>
                                        <p:cTn id="51" dur="200"/>
                                        <p:tgtEl>
                                          <p:spTgt spid="23"/>
                                        </p:tgtEl>
                                      </p:cBhvr>
                                    </p:animEffect>
                                  </p:childTnLst>
                                </p:cTn>
                              </p:par>
                            </p:childTnLst>
                          </p:cTn>
                        </p:par>
                        <p:par>
                          <p:cTn id="52" fill="hold">
                            <p:stCondLst>
                              <p:cond delay="3000"/>
                            </p:stCondLst>
                            <p:childTnLst>
                              <p:par>
                                <p:cTn id="53" presetID="6" presetClass="emph" presetSubtype="0" fill="hold" grpId="1" nodeType="afterEffect">
                                  <p:stCondLst>
                                    <p:cond delay="0"/>
                                  </p:stCondLst>
                                  <p:childTnLst>
                                    <p:animScale>
                                      <p:cBhvr>
                                        <p:cTn id="54" dur="100" fill="hold"/>
                                        <p:tgtEl>
                                          <p:spTgt spid="23"/>
                                        </p:tgtEl>
                                      </p:cBhvr>
                                      <p:by x="115000" y="115000"/>
                                    </p:animScale>
                                  </p:childTnLst>
                                </p:cTn>
                              </p:par>
                              <p:par>
                                <p:cTn id="55" presetID="6" presetClass="emph" presetSubtype="0" fill="hold" grpId="2" nodeType="withEffect">
                                  <p:stCondLst>
                                    <p:cond delay="200"/>
                                  </p:stCondLst>
                                  <p:childTnLst>
                                    <p:animScale>
                                      <p:cBhvr>
                                        <p:cTn id="56" dur="100" fill="hold"/>
                                        <p:tgtEl>
                                          <p:spTgt spid="23"/>
                                        </p:tgtEl>
                                      </p:cBhvr>
                                      <p:by x="85000" y="85000"/>
                                    </p:animScale>
                                  </p:childTnLst>
                                </p:cTn>
                              </p:par>
                            </p:childTnLst>
                          </p:cTn>
                        </p:par>
                        <p:par>
                          <p:cTn id="57" fill="hold">
                            <p:stCondLst>
                              <p:cond delay="3500"/>
                            </p:stCondLst>
                            <p:childTnLst>
                              <p:par>
                                <p:cTn id="58" presetID="6" presetClass="emph" presetSubtype="0" fill="hold" grpId="3" nodeType="afterEffect">
                                  <p:stCondLst>
                                    <p:cond delay="0"/>
                                  </p:stCondLst>
                                  <p:childTnLst>
                                    <p:animScale>
                                      <p:cBhvr>
                                        <p:cTn id="59" dur="100" fill="hold"/>
                                        <p:tgtEl>
                                          <p:spTgt spid="23"/>
                                        </p:tgtEl>
                                      </p:cBhvr>
                                      <p:by x="105000" y="105000"/>
                                    </p:animScale>
                                  </p:childTnLst>
                                </p:cTn>
                              </p:par>
                              <p:par>
                                <p:cTn id="60" presetID="6" presetClass="emph" presetSubtype="0" fill="hold" grpId="4" nodeType="withEffect">
                                  <p:stCondLst>
                                    <p:cond delay="200"/>
                                  </p:stCondLst>
                                  <p:childTnLst>
                                    <p:animScale>
                                      <p:cBhvr>
                                        <p:cTn id="61" dur="100" fill="hold"/>
                                        <p:tgtEl>
                                          <p:spTgt spid="23"/>
                                        </p:tgtEl>
                                      </p:cBhvr>
                                      <p:by x="95000" y="95000"/>
                                    </p:animScale>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200" fill="hold"/>
                                        <p:tgtEl>
                                          <p:spTgt spid="24"/>
                                        </p:tgtEl>
                                        <p:attrNameLst>
                                          <p:attrName>ppt_w</p:attrName>
                                        </p:attrNameLst>
                                      </p:cBhvr>
                                      <p:tavLst>
                                        <p:tav tm="0">
                                          <p:val>
                                            <p:fltVal val="0"/>
                                          </p:val>
                                        </p:tav>
                                        <p:tav tm="100000">
                                          <p:val>
                                            <p:strVal val="#ppt_w"/>
                                          </p:val>
                                        </p:tav>
                                      </p:tavLst>
                                    </p:anim>
                                    <p:anim calcmode="lin" valueType="num">
                                      <p:cBhvr>
                                        <p:cTn id="66" dur="200" fill="hold"/>
                                        <p:tgtEl>
                                          <p:spTgt spid="24"/>
                                        </p:tgtEl>
                                        <p:attrNameLst>
                                          <p:attrName>ppt_h</p:attrName>
                                        </p:attrNameLst>
                                      </p:cBhvr>
                                      <p:tavLst>
                                        <p:tav tm="0">
                                          <p:val>
                                            <p:fltVal val="0"/>
                                          </p:val>
                                        </p:tav>
                                        <p:tav tm="100000">
                                          <p:val>
                                            <p:strVal val="#ppt_h"/>
                                          </p:val>
                                        </p:tav>
                                      </p:tavLst>
                                    </p:anim>
                                    <p:animEffect transition="in" filter="fade">
                                      <p:cBhvr>
                                        <p:cTn id="67" dur="200"/>
                                        <p:tgtEl>
                                          <p:spTgt spid="24"/>
                                        </p:tgtEl>
                                      </p:cBhvr>
                                    </p:animEffect>
                                  </p:childTnLst>
                                </p:cTn>
                              </p:par>
                            </p:childTnLst>
                          </p:cTn>
                        </p:par>
                        <p:par>
                          <p:cTn id="68" fill="hold">
                            <p:stCondLst>
                              <p:cond delay="4500"/>
                            </p:stCondLst>
                            <p:childTnLst>
                              <p:par>
                                <p:cTn id="69" presetID="6" presetClass="emph" presetSubtype="0" fill="hold" grpId="1" nodeType="afterEffect">
                                  <p:stCondLst>
                                    <p:cond delay="0"/>
                                  </p:stCondLst>
                                  <p:childTnLst>
                                    <p:animScale>
                                      <p:cBhvr>
                                        <p:cTn id="70" dur="100" fill="hold"/>
                                        <p:tgtEl>
                                          <p:spTgt spid="24"/>
                                        </p:tgtEl>
                                      </p:cBhvr>
                                      <p:by x="115000" y="115000"/>
                                    </p:animScale>
                                  </p:childTnLst>
                                </p:cTn>
                              </p:par>
                              <p:par>
                                <p:cTn id="71" presetID="6" presetClass="emph" presetSubtype="0" fill="hold" grpId="2" nodeType="withEffect">
                                  <p:stCondLst>
                                    <p:cond delay="200"/>
                                  </p:stCondLst>
                                  <p:childTnLst>
                                    <p:animScale>
                                      <p:cBhvr>
                                        <p:cTn id="72" dur="100" fill="hold"/>
                                        <p:tgtEl>
                                          <p:spTgt spid="24"/>
                                        </p:tgtEl>
                                      </p:cBhvr>
                                      <p:by x="85000" y="85000"/>
                                    </p:animScale>
                                  </p:childTnLst>
                                </p:cTn>
                              </p:par>
                            </p:childTnLst>
                          </p:cTn>
                        </p:par>
                        <p:par>
                          <p:cTn id="73" fill="hold">
                            <p:stCondLst>
                              <p:cond delay="5000"/>
                            </p:stCondLst>
                            <p:childTnLst>
                              <p:par>
                                <p:cTn id="74" presetID="6" presetClass="emph" presetSubtype="0" fill="hold" grpId="3" nodeType="afterEffect">
                                  <p:stCondLst>
                                    <p:cond delay="0"/>
                                  </p:stCondLst>
                                  <p:childTnLst>
                                    <p:animScale>
                                      <p:cBhvr>
                                        <p:cTn id="75" dur="100" fill="hold"/>
                                        <p:tgtEl>
                                          <p:spTgt spid="24"/>
                                        </p:tgtEl>
                                      </p:cBhvr>
                                      <p:by x="105000" y="105000"/>
                                    </p:animScale>
                                  </p:childTnLst>
                                </p:cTn>
                              </p:par>
                              <p:par>
                                <p:cTn id="76" presetID="6" presetClass="emph" presetSubtype="0" fill="hold" grpId="4" nodeType="withEffect">
                                  <p:stCondLst>
                                    <p:cond delay="200"/>
                                  </p:stCondLst>
                                  <p:childTnLst>
                                    <p:animScale>
                                      <p:cBhvr>
                                        <p:cTn id="77" dur="100" fill="hold"/>
                                        <p:tgtEl>
                                          <p:spTgt spid="24"/>
                                        </p:tgtEl>
                                      </p:cBhvr>
                                      <p:by x="95000" y="95000"/>
                                    </p:animScale>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00" fill="hold"/>
                                        <p:tgtEl>
                                          <p:spTgt spid="15"/>
                                        </p:tgtEl>
                                        <p:attrNameLst>
                                          <p:attrName>ppt_w</p:attrName>
                                        </p:attrNameLst>
                                      </p:cBhvr>
                                      <p:tavLst>
                                        <p:tav tm="0">
                                          <p:val>
                                            <p:fltVal val="0"/>
                                          </p:val>
                                        </p:tav>
                                        <p:tav tm="100000">
                                          <p:val>
                                            <p:strVal val="#ppt_w"/>
                                          </p:val>
                                        </p:tav>
                                      </p:tavLst>
                                    </p:anim>
                                    <p:anim calcmode="lin" valueType="num">
                                      <p:cBhvr>
                                        <p:cTn id="82" dur="200" fill="hold"/>
                                        <p:tgtEl>
                                          <p:spTgt spid="15"/>
                                        </p:tgtEl>
                                        <p:attrNameLst>
                                          <p:attrName>ppt_h</p:attrName>
                                        </p:attrNameLst>
                                      </p:cBhvr>
                                      <p:tavLst>
                                        <p:tav tm="0">
                                          <p:val>
                                            <p:fltVal val="0"/>
                                          </p:val>
                                        </p:tav>
                                        <p:tav tm="100000">
                                          <p:val>
                                            <p:strVal val="#ppt_h"/>
                                          </p:val>
                                        </p:tav>
                                      </p:tavLst>
                                    </p:anim>
                                    <p:animEffect transition="in" filter="fade">
                                      <p:cBhvr>
                                        <p:cTn id="83" dur="200"/>
                                        <p:tgtEl>
                                          <p:spTgt spid="15"/>
                                        </p:tgtEl>
                                      </p:cBhvr>
                                    </p:animEffect>
                                  </p:childTnLst>
                                </p:cTn>
                              </p:par>
                            </p:childTnLst>
                          </p:cTn>
                        </p:par>
                        <p:par>
                          <p:cTn id="84" fill="hold">
                            <p:stCondLst>
                              <p:cond delay="6000"/>
                            </p:stCondLst>
                            <p:childTnLst>
                              <p:par>
                                <p:cTn id="85" presetID="6" presetClass="emph" presetSubtype="0" fill="hold" grpId="1" nodeType="afterEffect">
                                  <p:stCondLst>
                                    <p:cond delay="0"/>
                                  </p:stCondLst>
                                  <p:childTnLst>
                                    <p:animScale>
                                      <p:cBhvr>
                                        <p:cTn id="86" dur="100" fill="hold"/>
                                        <p:tgtEl>
                                          <p:spTgt spid="15"/>
                                        </p:tgtEl>
                                      </p:cBhvr>
                                      <p:by x="115000" y="115000"/>
                                    </p:animScale>
                                  </p:childTnLst>
                                </p:cTn>
                              </p:par>
                              <p:par>
                                <p:cTn id="87" presetID="6" presetClass="emph" presetSubtype="0" fill="hold" grpId="2" nodeType="withEffect">
                                  <p:stCondLst>
                                    <p:cond delay="200"/>
                                  </p:stCondLst>
                                  <p:childTnLst>
                                    <p:animScale>
                                      <p:cBhvr>
                                        <p:cTn id="88" dur="100" fill="hold"/>
                                        <p:tgtEl>
                                          <p:spTgt spid="15"/>
                                        </p:tgtEl>
                                      </p:cBhvr>
                                      <p:by x="85000" y="85000"/>
                                    </p:animScale>
                                  </p:childTnLst>
                                </p:cTn>
                              </p:par>
                            </p:childTnLst>
                          </p:cTn>
                        </p:par>
                        <p:par>
                          <p:cTn id="89" fill="hold">
                            <p:stCondLst>
                              <p:cond delay="6500"/>
                            </p:stCondLst>
                            <p:childTnLst>
                              <p:par>
                                <p:cTn id="90" presetID="6" presetClass="emph" presetSubtype="0" fill="hold" grpId="3" nodeType="afterEffect">
                                  <p:stCondLst>
                                    <p:cond delay="0"/>
                                  </p:stCondLst>
                                  <p:childTnLst>
                                    <p:animScale>
                                      <p:cBhvr>
                                        <p:cTn id="91" dur="100" fill="hold"/>
                                        <p:tgtEl>
                                          <p:spTgt spid="15"/>
                                        </p:tgtEl>
                                      </p:cBhvr>
                                      <p:by x="105000" y="105000"/>
                                    </p:animScale>
                                  </p:childTnLst>
                                </p:cTn>
                              </p:par>
                              <p:par>
                                <p:cTn id="92" presetID="6" presetClass="emph" presetSubtype="0" fill="hold" grpId="4" nodeType="withEffect">
                                  <p:stCondLst>
                                    <p:cond delay="200"/>
                                  </p:stCondLst>
                                  <p:childTnLst>
                                    <p:animScale>
                                      <p:cBhvr>
                                        <p:cTn id="93" dur="100" fill="hold"/>
                                        <p:tgtEl>
                                          <p:spTgt spid="15"/>
                                        </p:tgtEl>
                                      </p:cBhvr>
                                      <p:by x="95000" y="95000"/>
                                    </p:animScale>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200" fill="hold"/>
                                        <p:tgtEl>
                                          <p:spTgt spid="25"/>
                                        </p:tgtEl>
                                        <p:attrNameLst>
                                          <p:attrName>ppt_w</p:attrName>
                                        </p:attrNameLst>
                                      </p:cBhvr>
                                      <p:tavLst>
                                        <p:tav tm="0">
                                          <p:val>
                                            <p:fltVal val="0"/>
                                          </p:val>
                                        </p:tav>
                                        <p:tav tm="100000">
                                          <p:val>
                                            <p:strVal val="#ppt_w"/>
                                          </p:val>
                                        </p:tav>
                                      </p:tavLst>
                                    </p:anim>
                                    <p:anim calcmode="lin" valueType="num">
                                      <p:cBhvr>
                                        <p:cTn id="98" dur="200" fill="hold"/>
                                        <p:tgtEl>
                                          <p:spTgt spid="25"/>
                                        </p:tgtEl>
                                        <p:attrNameLst>
                                          <p:attrName>ppt_h</p:attrName>
                                        </p:attrNameLst>
                                      </p:cBhvr>
                                      <p:tavLst>
                                        <p:tav tm="0">
                                          <p:val>
                                            <p:fltVal val="0"/>
                                          </p:val>
                                        </p:tav>
                                        <p:tav tm="100000">
                                          <p:val>
                                            <p:strVal val="#ppt_h"/>
                                          </p:val>
                                        </p:tav>
                                      </p:tavLst>
                                    </p:anim>
                                    <p:animEffect transition="in" filter="fade">
                                      <p:cBhvr>
                                        <p:cTn id="99" dur="200"/>
                                        <p:tgtEl>
                                          <p:spTgt spid="25"/>
                                        </p:tgtEl>
                                      </p:cBhvr>
                                    </p:animEffect>
                                  </p:childTnLst>
                                </p:cTn>
                              </p:par>
                            </p:childTnLst>
                          </p:cTn>
                        </p:par>
                        <p:par>
                          <p:cTn id="100" fill="hold">
                            <p:stCondLst>
                              <p:cond delay="7500"/>
                            </p:stCondLst>
                            <p:childTnLst>
                              <p:par>
                                <p:cTn id="101" presetID="6" presetClass="emph" presetSubtype="0" fill="hold" grpId="1" nodeType="afterEffect">
                                  <p:stCondLst>
                                    <p:cond delay="0"/>
                                  </p:stCondLst>
                                  <p:childTnLst>
                                    <p:animScale>
                                      <p:cBhvr>
                                        <p:cTn id="102" dur="100" fill="hold"/>
                                        <p:tgtEl>
                                          <p:spTgt spid="25"/>
                                        </p:tgtEl>
                                      </p:cBhvr>
                                      <p:by x="115000" y="115000"/>
                                    </p:animScale>
                                  </p:childTnLst>
                                </p:cTn>
                              </p:par>
                              <p:par>
                                <p:cTn id="103" presetID="6" presetClass="emph" presetSubtype="0" fill="hold" grpId="2" nodeType="withEffect">
                                  <p:stCondLst>
                                    <p:cond delay="200"/>
                                  </p:stCondLst>
                                  <p:childTnLst>
                                    <p:animScale>
                                      <p:cBhvr>
                                        <p:cTn id="104" dur="100" fill="hold"/>
                                        <p:tgtEl>
                                          <p:spTgt spid="25"/>
                                        </p:tgtEl>
                                      </p:cBhvr>
                                      <p:by x="85000" y="85000"/>
                                    </p:animScale>
                                  </p:childTnLst>
                                </p:cTn>
                              </p:par>
                            </p:childTnLst>
                          </p:cTn>
                        </p:par>
                        <p:par>
                          <p:cTn id="105" fill="hold">
                            <p:stCondLst>
                              <p:cond delay="8000"/>
                            </p:stCondLst>
                            <p:childTnLst>
                              <p:par>
                                <p:cTn id="106" presetID="6" presetClass="emph" presetSubtype="0" fill="hold" grpId="3" nodeType="afterEffect">
                                  <p:stCondLst>
                                    <p:cond delay="0"/>
                                  </p:stCondLst>
                                  <p:childTnLst>
                                    <p:animScale>
                                      <p:cBhvr>
                                        <p:cTn id="107" dur="100" fill="hold"/>
                                        <p:tgtEl>
                                          <p:spTgt spid="25"/>
                                        </p:tgtEl>
                                      </p:cBhvr>
                                      <p:by x="105000" y="105000"/>
                                    </p:animScale>
                                  </p:childTnLst>
                                </p:cTn>
                              </p:par>
                              <p:par>
                                <p:cTn id="108" presetID="6" presetClass="emph" presetSubtype="0" fill="hold" grpId="4" nodeType="withEffect">
                                  <p:stCondLst>
                                    <p:cond delay="200"/>
                                  </p:stCondLst>
                                  <p:childTnLst>
                                    <p:animScale>
                                      <p:cBhvr>
                                        <p:cTn id="109" dur="100" fill="hold"/>
                                        <p:tgtEl>
                                          <p:spTgt spid="2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5" grpId="1" bldLvl="0" animBg="1"/>
      <p:bldP spid="15" grpId="2" bldLvl="0" animBg="1"/>
      <p:bldP spid="15" grpId="3" bldLvl="0" animBg="1"/>
      <p:bldP spid="15" grpId="4" bldLvl="0" animBg="1"/>
      <p:bldP spid="16" grpId="0" bldLvl="0" animBg="1"/>
      <p:bldP spid="17" grpId="0" bldLvl="0" animBg="1"/>
      <p:bldP spid="18" grpId="0" bldLvl="0" animBg="1"/>
      <p:bldP spid="23" grpId="0" bldLvl="0" animBg="1"/>
      <p:bldP spid="23" grpId="1" bldLvl="0" animBg="1"/>
      <p:bldP spid="23" grpId="2" bldLvl="0" animBg="1"/>
      <p:bldP spid="23" grpId="3" bldLvl="0" animBg="1"/>
      <p:bldP spid="23" grpId="4" bldLvl="0" animBg="1"/>
      <p:bldP spid="24" grpId="0" bldLvl="0" animBg="1"/>
      <p:bldP spid="24" grpId="1" bldLvl="0" animBg="1"/>
      <p:bldP spid="24" grpId="2" bldLvl="0" animBg="1"/>
      <p:bldP spid="24" grpId="3" bldLvl="0" animBg="1"/>
      <p:bldP spid="24" grpId="4" bldLvl="0" animBg="1"/>
      <p:bldP spid="25" grpId="0" bldLvl="0" animBg="1"/>
      <p:bldP spid="25" grpId="1" bldLvl="0" animBg="1"/>
      <p:bldP spid="25" grpId="2" bldLvl="0" animBg="1"/>
      <p:bldP spid="25" grpId="3" bldLvl="0" animBg="1"/>
      <p:bldP spid="25" grpId="4" bldLvl="0" animBg="1"/>
      <p:bldP spid="27" grpId="0" bldLvl="0" animBg="1"/>
      <p:bldP spid="27" grpId="1" bldLvl="0" animBg="1"/>
      <p:bldP spid="27" grpId="2" bldLvl="0" animBg="1"/>
      <p:bldP spid="27" grpId="3" bldLvl="0" animBg="1"/>
      <p:bldP spid="27" grpId="4"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Y2Q2MDc0Mjg4ZTA0NmU2YjM4MjM5NDNkMGIzOWFiMWQifQ=="/>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4727</Words>
  <Application>WPS 演示</Application>
  <PresentationFormat>宽屏</PresentationFormat>
  <Paragraphs>584</Paragraphs>
  <Slides>44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Arial</vt:lpstr>
      <vt:lpstr>宋体</vt:lpstr>
      <vt:lpstr>Wingdings</vt:lpstr>
      <vt:lpstr>微软雅黑</vt:lpstr>
      <vt:lpstr>华文中宋</vt:lpstr>
      <vt:lpstr>Arial Unicode MS</vt:lpstr>
      <vt:lpstr>Corbel</vt:lpstr>
      <vt:lpstr>Calibri</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little fairy</cp:lastModifiedBy>
  <cp:revision>468</cp:revision>
  <dcterms:created xsi:type="dcterms:W3CDTF">2012-11-27T07:31:00Z</dcterms:created>
  <dcterms:modified xsi:type="dcterms:W3CDTF">2024-05-11T02:20:03Z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18BC48E523814A6081E6B1EF306250C4_13</vt:lpwstr>
  </property>
</Properties>
</file>