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264" r:id="rId3"/>
    <p:sldId id="422" r:id="rId5"/>
    <p:sldId id="385" r:id="rId6"/>
    <p:sldId id="309" r:id="rId7"/>
    <p:sldId id="288" r:id="rId8"/>
    <p:sldId id="353" r:id="rId9"/>
    <p:sldId id="354" r:id="rId10"/>
    <p:sldId id="356" r:id="rId11"/>
    <p:sldId id="310" r:id="rId12"/>
    <p:sldId id="357" r:id="rId13"/>
    <p:sldId id="358" r:id="rId14"/>
    <p:sldId id="360" r:id="rId15"/>
    <p:sldId id="361" r:id="rId16"/>
    <p:sldId id="362" r:id="rId17"/>
    <p:sldId id="363" r:id="rId18"/>
    <p:sldId id="365" r:id="rId19"/>
    <p:sldId id="311" r:id="rId20"/>
    <p:sldId id="289" r:id="rId21"/>
    <p:sldId id="368" r:id="rId22"/>
    <p:sldId id="369" r:id="rId23"/>
    <p:sldId id="299" r:id="rId24"/>
    <p:sldId id="370" r:id="rId25"/>
    <p:sldId id="371" r:id="rId26"/>
    <p:sldId id="372" r:id="rId27"/>
    <p:sldId id="287" r:id="rId28"/>
    <p:sldId id="373" r:id="rId29"/>
    <p:sldId id="374" r:id="rId30"/>
    <p:sldId id="375" r:id="rId31"/>
    <p:sldId id="376" r:id="rId32"/>
    <p:sldId id="378" r:id="rId33"/>
    <p:sldId id="379" r:id="rId34"/>
    <p:sldId id="259" r:id="rId35"/>
    <p:sldId id="382" r:id="rId36"/>
    <p:sldId id="383" r:id="rId37"/>
    <p:sldId id="262" r:id="rId38"/>
    <p:sldId id="384" r:id="rId39"/>
    <p:sldId id="386" r:id="rId40"/>
    <p:sldId id="387" r:id="rId41"/>
    <p:sldId id="424" r:id="rId42"/>
  </p:sldIdLst>
  <p:sldSz cx="9144000" cy="5143500" type="screen16x9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8" userDrawn="1">
          <p15:clr>
            <a:srgbClr val="A4A3A4"/>
          </p15:clr>
        </p15:guide>
        <p15:guide id="2" pos="29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7CB"/>
    <a:srgbClr val="3992DB"/>
    <a:srgbClr val="F79600"/>
    <a:srgbClr val="005DA2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5" autoAdjust="0"/>
    <p:restoredTop sz="87477" autoAdjust="0"/>
  </p:normalViewPr>
  <p:slideViewPr>
    <p:cSldViewPr showGuides="1">
      <p:cViewPr varScale="1">
        <p:scale>
          <a:sx n="73" d="100"/>
          <a:sy n="73" d="100"/>
        </p:scale>
        <p:origin x="1220" y="44"/>
      </p:cViewPr>
      <p:guideLst>
        <p:guide orient="horz" pos="1618"/>
        <p:guide pos="2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78"/>
        <p:guide pos="22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8" Type="http://schemas.openxmlformats.org/officeDocument/2006/relationships/tags" Target="tags/tag34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6"/>
            <a:ext cx="9144001" cy="5146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284219"/>
            <a:ext cx="4607719" cy="4607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1567113"/>
            <a:ext cx="4022522" cy="78587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2406890"/>
            <a:ext cx="4022522" cy="39201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2856797"/>
            <a:ext cx="4021931" cy="6158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33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32.xml"/><Relationship Id="rId5" Type="http://schemas.openxmlformats.org/officeDocument/2006/relationships/image" Target="../media/image17.jpeg"/><Relationship Id="rId4" Type="http://schemas.openxmlformats.org/officeDocument/2006/relationships/tags" Target="../tags/tag31.xml"/><Relationship Id="rId3" Type="http://schemas.openxmlformats.org/officeDocument/2006/relationships/image" Target="../media/image16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721500" y="1806420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锅炉作业人员安全教育培训</a:t>
            </a:r>
            <a:endParaRPr lang="zh-CN" altLang="en-US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38543" y="1866269"/>
            <a:ext cx="6101789" cy="442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锅炉作业人员安全教育培训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5"/>
          <p:cNvCxnSpPr>
            <a:cxnSpLocks noChangeShapeType="1"/>
          </p:cNvCxnSpPr>
          <p:nvPr/>
        </p:nvCxnSpPr>
        <p:spPr bwMode="auto">
          <a:xfrm flipH="1">
            <a:off x="2144023" y="2470728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7267018" y="1694298"/>
            <a:ext cx="380044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4932204" y="2931536"/>
            <a:ext cx="1773555" cy="358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4594704" y="3867484"/>
            <a:ext cx="675000" cy="675000"/>
          </a:xfrm>
          <a:prstGeom prst="ellipse">
            <a:avLst/>
          </a:prstGeom>
          <a:solidFill>
            <a:srgbClr val="7030A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5527040" y="3867944"/>
            <a:ext cx="675000" cy="675000"/>
          </a:xfrm>
          <a:prstGeom prst="ellipse">
            <a:avLst/>
          </a:prstGeom>
          <a:solidFill>
            <a:srgbClr val="00B05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椭圆 24"/>
          <p:cNvSpPr/>
          <p:nvPr>
            <p:custDataLst>
              <p:tags r:id="rId4"/>
            </p:custDataLst>
          </p:nvPr>
        </p:nvSpPr>
        <p:spPr>
          <a:xfrm>
            <a:off x="6459376" y="3867484"/>
            <a:ext cx="675000" cy="675000"/>
          </a:xfrm>
          <a:prstGeom prst="ellipse">
            <a:avLst/>
          </a:prstGeom>
          <a:solidFill>
            <a:srgbClr val="0070C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yali04"/>
          <p:cNvPicPr>
            <a:picLocks noChangeAspect="1"/>
          </p:cNvPicPr>
          <p:nvPr/>
        </p:nvPicPr>
        <p:blipFill>
          <a:blip r:embed="rId1" cstate="print">
            <a:lum bright="17999" contrast="17998"/>
          </a:blip>
          <a:stretch>
            <a:fillRect/>
          </a:stretch>
        </p:blipFill>
        <p:spPr>
          <a:xfrm>
            <a:off x="4104005" y="1387475"/>
            <a:ext cx="5031740" cy="300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4104005" y="4097655"/>
            <a:ext cx="5032375" cy="299720"/>
          </a:xfrm>
          <a:prstGeom prst="rect">
            <a:avLst/>
          </a:prstGeom>
          <a:solidFill>
            <a:srgbClr val="0F183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7360" y="2067560"/>
            <a:ext cx="5904865" cy="19443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二、锅炉常见的危险因素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38" name="矩形 710658"/>
          <p:cNvSpPr>
            <a:spLocks noChangeArrowheads="1"/>
          </p:cNvSpPr>
          <p:nvPr/>
        </p:nvSpPr>
        <p:spPr bwMode="auto">
          <a:xfrm>
            <a:off x="544830" y="2336165"/>
            <a:ext cx="5827395" cy="145605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80860" tIns="39721" rIns="80860" bIns="39721">
            <a:spAutoFit/>
          </a:bodyPr>
          <a:lstStyle/>
          <a:p>
            <a:pPr defTabSz="931545" fontAlgn="auto">
              <a:lnSpc>
                <a:spcPct val="1400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锅炉在运行时，不仅要承受一定的温度和压力，而且要遭受介质的侵蚀和飞灰磨损，因此具有爆炸的危险。如果锅炉在设计制造及安装过程中存在缺陷或因年久失修，或违反操作规程都可能出现严重的事故。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0470" y="4109720"/>
            <a:ext cx="271399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江苏一浴室锅炉爆炸造成1死4伤</a:t>
            </a:r>
            <a:endParaRPr lang="zh-CN" altLang="en-US" sz="1400" b="1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二、锅炉常见的危险因素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600" y="1481455"/>
            <a:ext cx="409067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4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水位异常。主要是在运行过程中发生缺水和满水。当严重缺水时，水冷壁管已部分干烧、过热，如果此时强行进水，使温度很高的气包和水冷壁管发生急冷，产生巨大的热应力，同时水大量气化会造成管子大面积损坏甚至炉管爆裂。为此锅炉严重缺水时绝不能立即加水，应立即熄火停炉。满水也会使蒸汽压力严重波动造成锅炉损坏，此时应减少给水或及时排水，必要时也应停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ísļíḋé"/>
          <p:cNvGrpSpPr/>
          <p:nvPr/>
        </p:nvGrpSpPr>
        <p:grpSpPr>
          <a:xfrm>
            <a:off x="4836160" y="0"/>
            <a:ext cx="4307840" cy="4600575"/>
            <a:chOff x="6567181" y="0"/>
            <a:chExt cx="4951719" cy="6134098"/>
          </a:xfrm>
        </p:grpSpPr>
        <p:sp>
          <p:nvSpPr>
            <p:cNvPr id="28" name="ïṧļiḋè"/>
            <p:cNvSpPr/>
            <p:nvPr/>
          </p:nvSpPr>
          <p:spPr>
            <a:xfrm>
              <a:off x="6567181" y="0"/>
              <a:ext cx="1626862" cy="5281707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iṣ1ide"/>
            <p:cNvSpPr/>
            <p:nvPr/>
          </p:nvSpPr>
          <p:spPr>
            <a:xfrm>
              <a:off x="8229610" y="0"/>
              <a:ext cx="1626862" cy="613409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íš1îḋè"/>
            <p:cNvSpPr/>
            <p:nvPr/>
          </p:nvSpPr>
          <p:spPr>
            <a:xfrm>
              <a:off x="9892038" y="0"/>
              <a:ext cx="1626862" cy="5281707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二、锅炉常见的危险因素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600" y="1624965"/>
            <a:ext cx="396938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、汽水共腾。主要是锅炉水位波动幅度异常，水面翻腾程度大。原因是炉水中含盐量高，管壁结垢严重，水汽化受扰动使蒸汽系统压力严重波动，有时还可引起锅炉承压系统部件损坏，甚至造成炉管爆裂。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íš1îḋè"/>
          <p:cNvSpPr/>
          <p:nvPr/>
        </p:nvSpPr>
        <p:spPr>
          <a:xfrm>
            <a:off x="5051425" y="1694815"/>
            <a:ext cx="4092575" cy="236537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二、锅炉常见的危险因素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600" y="1624965"/>
            <a:ext cx="3590925" cy="2200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931545" eaLnBrk="0" fontAlgn="auto" hangingPunct="0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炉膛爆炸。炉膛爆炸是指炉膛内发生可燃物瞬时爆燃的现象。其原因主要是点火前炉膛内存在可燃物，一般是点火不成功没有及时清理炉膛而留存下来的，当再次点火时就可导致炉膛内的可燃气体、可燃物发生爆燃。为此，锅炉点火前必须通风置换，清除可燃物，使其浓度远远低于爆炸界限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291" name="Picture 3" descr="yali0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1865" y="1703070"/>
            <a:ext cx="4389755" cy="2488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二、锅炉常见的危险因素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600" y="1409700"/>
            <a:ext cx="760222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、锅炉严重缺水。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电力工业技术管理法规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规定，锅炉在运行时，如果发现锅炉严重缺水时，应紧急停止锅炉运行，同时严禁向锅炉进水。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为锅炉发生严重缺水时，炉管得不到很好的冷却而过热，被过热的炉管耐压强度降低。如果错误地继续向锅炉进水，水流到被过热的炉管壁上会迅速汽化，使汽压骤然上升，当超过管壁耐压强度时，就会引起炉管或锅筒爆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6600" y="3566795"/>
            <a:ext cx="7602220" cy="7005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另外因为给水温度大大低于被过热的炉管壁温度。给水将会对锅筒或炉管造成骤然冷却，冷却不均匀也会造成爆破。</a:t>
            </a:r>
            <a:endParaRPr lang="zh-CN" altLang="en-US" sz="1400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二、锅炉常见的危险因素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2347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8789" y="1906202"/>
            <a:ext cx="9161577" cy="3263790"/>
            <a:chOff x="-11718" y="2541603"/>
            <a:chExt cx="12215436" cy="4351720"/>
          </a:xfrm>
        </p:grpSpPr>
        <p:grpSp>
          <p:nvGrpSpPr>
            <p:cNvPr id="74" name="ísḻïḓe"/>
            <p:cNvGrpSpPr/>
            <p:nvPr/>
          </p:nvGrpSpPr>
          <p:grpSpPr>
            <a:xfrm>
              <a:off x="0" y="4452494"/>
              <a:ext cx="12177686" cy="2440829"/>
              <a:chOff x="0" y="4466341"/>
              <a:chExt cx="9144000" cy="1832773"/>
            </a:xfrm>
          </p:grpSpPr>
          <p:sp>
            <p:nvSpPr>
              <p:cNvPr id="75" name="íś1idé"/>
              <p:cNvSpPr/>
              <p:nvPr/>
            </p:nvSpPr>
            <p:spPr bwMode="auto">
              <a:xfrm>
                <a:off x="772875" y="4678733"/>
                <a:ext cx="4359944" cy="1392352"/>
              </a:xfrm>
              <a:custGeom>
                <a:avLst/>
                <a:gdLst>
                  <a:gd name="T0" fmla="*/ 1027 w 1478"/>
                  <a:gd name="T1" fmla="*/ 471 h 473"/>
                  <a:gd name="T2" fmla="*/ 972 w 1478"/>
                  <a:gd name="T3" fmla="*/ 473 h 473"/>
                  <a:gd name="T4" fmla="*/ 970 w 1478"/>
                  <a:gd name="T5" fmla="*/ 473 h 473"/>
                  <a:gd name="T6" fmla="*/ 995 w 1478"/>
                  <a:gd name="T7" fmla="*/ 117 h 473"/>
                  <a:gd name="T8" fmla="*/ 996 w 1478"/>
                  <a:gd name="T9" fmla="*/ 105 h 473"/>
                  <a:gd name="T10" fmla="*/ 1006 w 1478"/>
                  <a:gd name="T11" fmla="*/ 117 h 473"/>
                  <a:gd name="T12" fmla="*/ 1010 w 1478"/>
                  <a:gd name="T13" fmla="*/ 471 h 473"/>
                  <a:gd name="T14" fmla="*/ 1461 w 1478"/>
                  <a:gd name="T15" fmla="*/ 105 h 473"/>
                  <a:gd name="T16" fmla="*/ 1465 w 1478"/>
                  <a:gd name="T17" fmla="*/ 105 h 473"/>
                  <a:gd name="T18" fmla="*/ 1475 w 1478"/>
                  <a:gd name="T19" fmla="*/ 155 h 473"/>
                  <a:gd name="T20" fmla="*/ 1478 w 1478"/>
                  <a:gd name="T21" fmla="*/ 473 h 473"/>
                  <a:gd name="T22" fmla="*/ 1465 w 1478"/>
                  <a:gd name="T23" fmla="*/ 473 h 473"/>
                  <a:gd name="T24" fmla="*/ 1423 w 1478"/>
                  <a:gd name="T25" fmla="*/ 473 h 473"/>
                  <a:gd name="T26" fmla="*/ 1415 w 1478"/>
                  <a:gd name="T27" fmla="*/ 207 h 473"/>
                  <a:gd name="T28" fmla="*/ 1423 w 1478"/>
                  <a:gd name="T29" fmla="*/ 155 h 473"/>
                  <a:gd name="T30" fmla="*/ 1427 w 1478"/>
                  <a:gd name="T31" fmla="*/ 105 h 473"/>
                  <a:gd name="T32" fmla="*/ 1442 w 1478"/>
                  <a:gd name="T33" fmla="*/ 23 h 473"/>
                  <a:gd name="T34" fmla="*/ 1461 w 1478"/>
                  <a:gd name="T35" fmla="*/ 105 h 473"/>
                  <a:gd name="T36" fmla="*/ 1285 w 1478"/>
                  <a:gd name="T37" fmla="*/ 190 h 473"/>
                  <a:gd name="T38" fmla="*/ 1335 w 1478"/>
                  <a:gd name="T39" fmla="*/ 473 h 473"/>
                  <a:gd name="T40" fmla="*/ 1285 w 1478"/>
                  <a:gd name="T41" fmla="*/ 190 h 473"/>
                  <a:gd name="T42" fmla="*/ 1176 w 1478"/>
                  <a:gd name="T43" fmla="*/ 243 h 473"/>
                  <a:gd name="T44" fmla="*/ 1216 w 1478"/>
                  <a:gd name="T45" fmla="*/ 473 h 473"/>
                  <a:gd name="T46" fmla="*/ 1176 w 1478"/>
                  <a:gd name="T47" fmla="*/ 243 h 473"/>
                  <a:gd name="T48" fmla="*/ 1083 w 1478"/>
                  <a:gd name="T49" fmla="*/ 167 h 473"/>
                  <a:gd name="T50" fmla="*/ 1125 w 1478"/>
                  <a:gd name="T51" fmla="*/ 473 h 473"/>
                  <a:gd name="T52" fmla="*/ 1083 w 1478"/>
                  <a:gd name="T53" fmla="*/ 167 h 473"/>
                  <a:gd name="T54" fmla="*/ 849 w 1478"/>
                  <a:gd name="T55" fmla="*/ 295 h 473"/>
                  <a:gd name="T56" fmla="*/ 884 w 1478"/>
                  <a:gd name="T57" fmla="*/ 473 h 473"/>
                  <a:gd name="T58" fmla="*/ 849 w 1478"/>
                  <a:gd name="T59" fmla="*/ 295 h 473"/>
                  <a:gd name="T60" fmla="*/ 631 w 1478"/>
                  <a:gd name="T61" fmla="*/ 373 h 473"/>
                  <a:gd name="T62" fmla="*/ 643 w 1478"/>
                  <a:gd name="T63" fmla="*/ 318 h 473"/>
                  <a:gd name="T64" fmla="*/ 667 w 1478"/>
                  <a:gd name="T65" fmla="*/ 306 h 473"/>
                  <a:gd name="T66" fmla="*/ 702 w 1478"/>
                  <a:gd name="T67" fmla="*/ 234 h 473"/>
                  <a:gd name="T68" fmla="*/ 723 w 1478"/>
                  <a:gd name="T69" fmla="*/ 306 h 473"/>
                  <a:gd name="T70" fmla="*/ 702 w 1478"/>
                  <a:gd name="T71" fmla="*/ 473 h 473"/>
                  <a:gd name="T72" fmla="*/ 687 w 1478"/>
                  <a:gd name="T73" fmla="*/ 473 h 473"/>
                  <a:gd name="T74" fmla="*/ 643 w 1478"/>
                  <a:gd name="T75" fmla="*/ 473 h 473"/>
                  <a:gd name="T76" fmla="*/ 631 w 1478"/>
                  <a:gd name="T77" fmla="*/ 373 h 473"/>
                  <a:gd name="T78" fmla="*/ 581 w 1478"/>
                  <a:gd name="T79" fmla="*/ 255 h 473"/>
                  <a:gd name="T80" fmla="*/ 623 w 1478"/>
                  <a:gd name="T81" fmla="*/ 473 h 473"/>
                  <a:gd name="T82" fmla="*/ 581 w 1478"/>
                  <a:gd name="T83" fmla="*/ 255 h 473"/>
                  <a:gd name="T84" fmla="*/ 532 w 1478"/>
                  <a:gd name="T85" fmla="*/ 314 h 473"/>
                  <a:gd name="T86" fmla="*/ 557 w 1478"/>
                  <a:gd name="T87" fmla="*/ 356 h 473"/>
                  <a:gd name="T88" fmla="*/ 532 w 1478"/>
                  <a:gd name="T89" fmla="*/ 473 h 473"/>
                  <a:gd name="T90" fmla="*/ 455 w 1478"/>
                  <a:gd name="T91" fmla="*/ 473 h 473"/>
                  <a:gd name="T92" fmla="*/ 455 w 1478"/>
                  <a:gd name="T93" fmla="*/ 302 h 473"/>
                  <a:gd name="T94" fmla="*/ 488 w 1478"/>
                  <a:gd name="T95" fmla="*/ 356 h 473"/>
                  <a:gd name="T96" fmla="*/ 532 w 1478"/>
                  <a:gd name="T97" fmla="*/ 314 h 473"/>
                  <a:gd name="T98" fmla="*/ 360 w 1478"/>
                  <a:gd name="T99" fmla="*/ 293 h 473"/>
                  <a:gd name="T100" fmla="*/ 426 w 1478"/>
                  <a:gd name="T101" fmla="*/ 473 h 473"/>
                  <a:gd name="T102" fmla="*/ 360 w 1478"/>
                  <a:gd name="T103" fmla="*/ 293 h 473"/>
                  <a:gd name="T104" fmla="*/ 287 w 1478"/>
                  <a:gd name="T105" fmla="*/ 209 h 473"/>
                  <a:gd name="T106" fmla="*/ 350 w 1478"/>
                  <a:gd name="T107" fmla="*/ 473 h 473"/>
                  <a:gd name="T108" fmla="*/ 287 w 1478"/>
                  <a:gd name="T109" fmla="*/ 209 h 473"/>
                  <a:gd name="T110" fmla="*/ 195 w 1478"/>
                  <a:gd name="T111" fmla="*/ 184 h 473"/>
                  <a:gd name="T112" fmla="*/ 241 w 1478"/>
                  <a:gd name="T113" fmla="*/ 473 h 473"/>
                  <a:gd name="T114" fmla="*/ 195 w 1478"/>
                  <a:gd name="T115" fmla="*/ 184 h 473"/>
                  <a:gd name="T116" fmla="*/ 31 w 1478"/>
                  <a:gd name="T117" fmla="*/ 264 h 473"/>
                  <a:gd name="T118" fmla="*/ 92 w 1478"/>
                  <a:gd name="T119" fmla="*/ 473 h 473"/>
                  <a:gd name="T120" fmla="*/ 31 w 1478"/>
                  <a:gd name="T121" fmla="*/ 473 h 473"/>
                  <a:gd name="T122" fmla="*/ 0 w 1478"/>
                  <a:gd name="T123" fmla="*/ 331 h 473"/>
                  <a:gd name="T124" fmla="*/ 31 w 1478"/>
                  <a:gd name="T125" fmla="*/ 26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8" h="473">
                    <a:moveTo>
                      <a:pt x="1010" y="471"/>
                    </a:moveTo>
                    <a:lnTo>
                      <a:pt x="1027" y="471"/>
                    </a:lnTo>
                    <a:lnTo>
                      <a:pt x="1027" y="473"/>
                    </a:lnTo>
                    <a:lnTo>
                      <a:pt x="972" y="473"/>
                    </a:lnTo>
                    <a:lnTo>
                      <a:pt x="972" y="473"/>
                    </a:lnTo>
                    <a:lnTo>
                      <a:pt x="970" y="473"/>
                    </a:lnTo>
                    <a:lnTo>
                      <a:pt x="970" y="117"/>
                    </a:lnTo>
                    <a:lnTo>
                      <a:pt x="995" y="117"/>
                    </a:lnTo>
                    <a:lnTo>
                      <a:pt x="996" y="75"/>
                    </a:lnTo>
                    <a:lnTo>
                      <a:pt x="996" y="105"/>
                    </a:lnTo>
                    <a:lnTo>
                      <a:pt x="1002" y="105"/>
                    </a:lnTo>
                    <a:lnTo>
                      <a:pt x="1006" y="117"/>
                    </a:lnTo>
                    <a:lnTo>
                      <a:pt x="1010" y="117"/>
                    </a:lnTo>
                    <a:lnTo>
                      <a:pt x="1010" y="471"/>
                    </a:lnTo>
                    <a:lnTo>
                      <a:pt x="1010" y="471"/>
                    </a:lnTo>
                    <a:close/>
                    <a:moveTo>
                      <a:pt x="1461" y="105"/>
                    </a:moveTo>
                    <a:lnTo>
                      <a:pt x="1463" y="0"/>
                    </a:lnTo>
                    <a:lnTo>
                      <a:pt x="1465" y="105"/>
                    </a:lnTo>
                    <a:lnTo>
                      <a:pt x="1475" y="105"/>
                    </a:lnTo>
                    <a:lnTo>
                      <a:pt x="1475" y="155"/>
                    </a:lnTo>
                    <a:lnTo>
                      <a:pt x="1478" y="155"/>
                    </a:lnTo>
                    <a:lnTo>
                      <a:pt x="1478" y="473"/>
                    </a:lnTo>
                    <a:lnTo>
                      <a:pt x="1475" y="473"/>
                    </a:lnTo>
                    <a:lnTo>
                      <a:pt x="1465" y="473"/>
                    </a:lnTo>
                    <a:lnTo>
                      <a:pt x="1427" y="473"/>
                    </a:lnTo>
                    <a:lnTo>
                      <a:pt x="1423" y="473"/>
                    </a:lnTo>
                    <a:lnTo>
                      <a:pt x="1415" y="473"/>
                    </a:lnTo>
                    <a:lnTo>
                      <a:pt x="1415" y="207"/>
                    </a:lnTo>
                    <a:lnTo>
                      <a:pt x="1423" y="207"/>
                    </a:lnTo>
                    <a:lnTo>
                      <a:pt x="1423" y="155"/>
                    </a:lnTo>
                    <a:lnTo>
                      <a:pt x="1427" y="155"/>
                    </a:lnTo>
                    <a:lnTo>
                      <a:pt x="1427" y="105"/>
                    </a:lnTo>
                    <a:lnTo>
                      <a:pt x="1440" y="105"/>
                    </a:lnTo>
                    <a:lnTo>
                      <a:pt x="1442" y="23"/>
                    </a:lnTo>
                    <a:lnTo>
                      <a:pt x="1444" y="105"/>
                    </a:lnTo>
                    <a:lnTo>
                      <a:pt x="1461" y="105"/>
                    </a:lnTo>
                    <a:lnTo>
                      <a:pt x="1461" y="105"/>
                    </a:lnTo>
                    <a:close/>
                    <a:moveTo>
                      <a:pt x="1285" y="190"/>
                    </a:moveTo>
                    <a:lnTo>
                      <a:pt x="1335" y="190"/>
                    </a:lnTo>
                    <a:lnTo>
                      <a:pt x="1335" y="473"/>
                    </a:lnTo>
                    <a:lnTo>
                      <a:pt x="1285" y="473"/>
                    </a:lnTo>
                    <a:lnTo>
                      <a:pt x="1285" y="190"/>
                    </a:lnTo>
                    <a:lnTo>
                      <a:pt x="1285" y="190"/>
                    </a:lnTo>
                    <a:close/>
                    <a:moveTo>
                      <a:pt x="1176" y="243"/>
                    </a:moveTo>
                    <a:lnTo>
                      <a:pt x="1216" y="243"/>
                    </a:lnTo>
                    <a:lnTo>
                      <a:pt x="1216" y="473"/>
                    </a:lnTo>
                    <a:lnTo>
                      <a:pt x="1176" y="473"/>
                    </a:lnTo>
                    <a:lnTo>
                      <a:pt x="1176" y="243"/>
                    </a:lnTo>
                    <a:lnTo>
                      <a:pt x="1176" y="243"/>
                    </a:lnTo>
                    <a:close/>
                    <a:moveTo>
                      <a:pt x="1083" y="167"/>
                    </a:moveTo>
                    <a:lnTo>
                      <a:pt x="1125" y="167"/>
                    </a:lnTo>
                    <a:lnTo>
                      <a:pt x="1125" y="473"/>
                    </a:lnTo>
                    <a:lnTo>
                      <a:pt x="1083" y="473"/>
                    </a:lnTo>
                    <a:lnTo>
                      <a:pt x="1083" y="167"/>
                    </a:lnTo>
                    <a:lnTo>
                      <a:pt x="1083" y="167"/>
                    </a:lnTo>
                    <a:close/>
                    <a:moveTo>
                      <a:pt x="849" y="295"/>
                    </a:moveTo>
                    <a:lnTo>
                      <a:pt x="884" y="295"/>
                    </a:lnTo>
                    <a:lnTo>
                      <a:pt x="884" y="473"/>
                    </a:lnTo>
                    <a:lnTo>
                      <a:pt x="849" y="473"/>
                    </a:lnTo>
                    <a:lnTo>
                      <a:pt x="849" y="295"/>
                    </a:lnTo>
                    <a:lnTo>
                      <a:pt x="849" y="295"/>
                    </a:lnTo>
                    <a:close/>
                    <a:moveTo>
                      <a:pt x="631" y="373"/>
                    </a:moveTo>
                    <a:lnTo>
                      <a:pt x="643" y="373"/>
                    </a:lnTo>
                    <a:lnTo>
                      <a:pt x="643" y="318"/>
                    </a:lnTo>
                    <a:lnTo>
                      <a:pt x="667" y="318"/>
                    </a:lnTo>
                    <a:lnTo>
                      <a:pt x="667" y="306"/>
                    </a:lnTo>
                    <a:lnTo>
                      <a:pt x="667" y="234"/>
                    </a:lnTo>
                    <a:lnTo>
                      <a:pt x="702" y="234"/>
                    </a:lnTo>
                    <a:lnTo>
                      <a:pt x="702" y="306"/>
                    </a:lnTo>
                    <a:lnTo>
                      <a:pt x="723" y="306"/>
                    </a:lnTo>
                    <a:lnTo>
                      <a:pt x="723" y="473"/>
                    </a:lnTo>
                    <a:lnTo>
                      <a:pt x="702" y="473"/>
                    </a:lnTo>
                    <a:lnTo>
                      <a:pt x="698" y="473"/>
                    </a:lnTo>
                    <a:lnTo>
                      <a:pt x="687" y="473"/>
                    </a:lnTo>
                    <a:lnTo>
                      <a:pt x="667" y="473"/>
                    </a:lnTo>
                    <a:lnTo>
                      <a:pt x="643" y="473"/>
                    </a:lnTo>
                    <a:lnTo>
                      <a:pt x="631" y="473"/>
                    </a:lnTo>
                    <a:lnTo>
                      <a:pt x="631" y="373"/>
                    </a:lnTo>
                    <a:lnTo>
                      <a:pt x="631" y="373"/>
                    </a:lnTo>
                    <a:close/>
                    <a:moveTo>
                      <a:pt x="581" y="255"/>
                    </a:moveTo>
                    <a:lnTo>
                      <a:pt x="623" y="255"/>
                    </a:lnTo>
                    <a:lnTo>
                      <a:pt x="623" y="473"/>
                    </a:lnTo>
                    <a:lnTo>
                      <a:pt x="581" y="473"/>
                    </a:lnTo>
                    <a:lnTo>
                      <a:pt x="581" y="255"/>
                    </a:lnTo>
                    <a:lnTo>
                      <a:pt x="581" y="255"/>
                    </a:lnTo>
                    <a:close/>
                    <a:moveTo>
                      <a:pt x="532" y="314"/>
                    </a:moveTo>
                    <a:lnTo>
                      <a:pt x="557" y="314"/>
                    </a:lnTo>
                    <a:lnTo>
                      <a:pt x="557" y="356"/>
                    </a:lnTo>
                    <a:lnTo>
                      <a:pt x="557" y="473"/>
                    </a:lnTo>
                    <a:lnTo>
                      <a:pt x="532" y="473"/>
                    </a:lnTo>
                    <a:lnTo>
                      <a:pt x="488" y="473"/>
                    </a:lnTo>
                    <a:lnTo>
                      <a:pt x="455" y="473"/>
                    </a:lnTo>
                    <a:lnTo>
                      <a:pt x="455" y="356"/>
                    </a:lnTo>
                    <a:lnTo>
                      <a:pt x="455" y="302"/>
                    </a:lnTo>
                    <a:lnTo>
                      <a:pt x="488" y="302"/>
                    </a:lnTo>
                    <a:lnTo>
                      <a:pt x="488" y="356"/>
                    </a:lnTo>
                    <a:lnTo>
                      <a:pt x="532" y="356"/>
                    </a:lnTo>
                    <a:lnTo>
                      <a:pt x="532" y="314"/>
                    </a:lnTo>
                    <a:lnTo>
                      <a:pt x="532" y="314"/>
                    </a:lnTo>
                    <a:close/>
                    <a:moveTo>
                      <a:pt x="360" y="293"/>
                    </a:moveTo>
                    <a:lnTo>
                      <a:pt x="426" y="293"/>
                    </a:lnTo>
                    <a:lnTo>
                      <a:pt x="426" y="473"/>
                    </a:lnTo>
                    <a:lnTo>
                      <a:pt x="360" y="473"/>
                    </a:lnTo>
                    <a:lnTo>
                      <a:pt x="360" y="293"/>
                    </a:lnTo>
                    <a:lnTo>
                      <a:pt x="360" y="293"/>
                    </a:lnTo>
                    <a:close/>
                    <a:moveTo>
                      <a:pt x="287" y="209"/>
                    </a:moveTo>
                    <a:lnTo>
                      <a:pt x="350" y="209"/>
                    </a:lnTo>
                    <a:lnTo>
                      <a:pt x="350" y="473"/>
                    </a:lnTo>
                    <a:lnTo>
                      <a:pt x="287" y="473"/>
                    </a:lnTo>
                    <a:lnTo>
                      <a:pt x="287" y="209"/>
                    </a:lnTo>
                    <a:lnTo>
                      <a:pt x="287" y="209"/>
                    </a:lnTo>
                    <a:close/>
                    <a:moveTo>
                      <a:pt x="195" y="184"/>
                    </a:moveTo>
                    <a:lnTo>
                      <a:pt x="241" y="184"/>
                    </a:lnTo>
                    <a:lnTo>
                      <a:pt x="241" y="473"/>
                    </a:lnTo>
                    <a:lnTo>
                      <a:pt x="195" y="473"/>
                    </a:lnTo>
                    <a:lnTo>
                      <a:pt x="195" y="184"/>
                    </a:lnTo>
                    <a:lnTo>
                      <a:pt x="195" y="184"/>
                    </a:lnTo>
                    <a:close/>
                    <a:moveTo>
                      <a:pt x="31" y="264"/>
                    </a:moveTo>
                    <a:lnTo>
                      <a:pt x="92" y="264"/>
                    </a:lnTo>
                    <a:lnTo>
                      <a:pt x="92" y="473"/>
                    </a:lnTo>
                    <a:lnTo>
                      <a:pt x="61" y="473"/>
                    </a:lnTo>
                    <a:lnTo>
                      <a:pt x="31" y="473"/>
                    </a:lnTo>
                    <a:lnTo>
                      <a:pt x="0" y="473"/>
                    </a:lnTo>
                    <a:lnTo>
                      <a:pt x="0" y="331"/>
                    </a:lnTo>
                    <a:lnTo>
                      <a:pt x="31" y="331"/>
                    </a:lnTo>
                    <a:lnTo>
                      <a:pt x="31" y="264"/>
                    </a:lnTo>
                    <a:lnTo>
                      <a:pt x="31" y="264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6" name="íslíḍe"/>
              <p:cNvSpPr/>
              <p:nvPr/>
            </p:nvSpPr>
            <p:spPr bwMode="auto">
              <a:xfrm>
                <a:off x="117996" y="5321000"/>
                <a:ext cx="5994189" cy="750090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7" name="iSľîḓe"/>
              <p:cNvSpPr/>
              <p:nvPr/>
            </p:nvSpPr>
            <p:spPr bwMode="auto">
              <a:xfrm>
                <a:off x="430686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8" name="ïş1íde"/>
              <p:cNvSpPr/>
              <p:nvPr/>
            </p:nvSpPr>
            <p:spPr bwMode="auto">
              <a:xfrm>
                <a:off x="908568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9" name="íšľîḋé"/>
              <p:cNvSpPr/>
              <p:nvPr/>
            </p:nvSpPr>
            <p:spPr bwMode="auto">
              <a:xfrm>
                <a:off x="2041328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0" name="isľíḑé"/>
              <p:cNvSpPr/>
              <p:nvPr/>
            </p:nvSpPr>
            <p:spPr bwMode="auto">
              <a:xfrm>
                <a:off x="2118028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1" name="iŝḷïḓè"/>
              <p:cNvSpPr/>
              <p:nvPr/>
            </p:nvSpPr>
            <p:spPr bwMode="auto">
              <a:xfrm>
                <a:off x="2348117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2" name="ïš1íďê"/>
              <p:cNvSpPr/>
              <p:nvPr/>
            </p:nvSpPr>
            <p:spPr bwMode="auto">
              <a:xfrm>
                <a:off x="2660808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3" name="i$ľidé"/>
              <p:cNvSpPr/>
              <p:nvPr/>
            </p:nvSpPr>
            <p:spPr bwMode="auto">
              <a:xfrm>
                <a:off x="2796502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4" name="iS1ïďe"/>
              <p:cNvSpPr/>
              <p:nvPr/>
            </p:nvSpPr>
            <p:spPr bwMode="auto">
              <a:xfrm>
                <a:off x="3421880" y="5610901"/>
                <a:ext cx="147494" cy="442486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5" name="íṧḻîḋè"/>
              <p:cNvSpPr/>
              <p:nvPr/>
            </p:nvSpPr>
            <p:spPr bwMode="auto">
              <a:xfrm>
                <a:off x="3646071" y="5964889"/>
                <a:ext cx="82597" cy="88498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6" name="ïşļîḓe"/>
              <p:cNvSpPr/>
              <p:nvPr/>
            </p:nvSpPr>
            <p:spPr bwMode="auto">
              <a:xfrm>
                <a:off x="3675572" y="5021474"/>
                <a:ext cx="778773" cy="1031913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7" name="íS1ïḑe"/>
              <p:cNvSpPr/>
              <p:nvPr/>
            </p:nvSpPr>
            <p:spPr bwMode="auto">
              <a:xfrm>
                <a:off x="4383548" y="5622700"/>
                <a:ext cx="306789" cy="430687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8" name="işḻîḍê"/>
              <p:cNvSpPr/>
              <p:nvPr/>
            </p:nvSpPr>
            <p:spPr bwMode="auto">
              <a:xfrm>
                <a:off x="4908627" y="5634500"/>
                <a:ext cx="365788" cy="418888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9" name="íşḻïdé"/>
              <p:cNvSpPr/>
              <p:nvPr/>
            </p:nvSpPr>
            <p:spPr bwMode="auto">
              <a:xfrm>
                <a:off x="5303915" y="5410309"/>
                <a:ext cx="873170" cy="643080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0" name="îsḻîḑe"/>
              <p:cNvSpPr/>
              <p:nvPr/>
            </p:nvSpPr>
            <p:spPr bwMode="auto">
              <a:xfrm>
                <a:off x="35399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1" name="íśļïḑê"/>
              <p:cNvSpPr/>
              <p:nvPr/>
            </p:nvSpPr>
            <p:spPr bwMode="auto">
              <a:xfrm>
                <a:off x="2796502" y="4887064"/>
                <a:ext cx="595877" cy="1166323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2" name="íṩľíḓe"/>
              <p:cNvSpPr/>
              <p:nvPr/>
            </p:nvSpPr>
            <p:spPr bwMode="auto">
              <a:xfrm>
                <a:off x="4708034" y="6006189"/>
                <a:ext cx="631276" cy="47199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3" name="íṡļïḓê"/>
              <p:cNvSpPr/>
              <p:nvPr/>
            </p:nvSpPr>
            <p:spPr bwMode="auto">
              <a:xfrm>
                <a:off x="0" y="5982589"/>
                <a:ext cx="9144000" cy="316525"/>
              </a:xfrm>
              <a:custGeom>
                <a:avLst/>
                <a:gdLst>
                  <a:gd name="T0" fmla="*/ 132 w 2098"/>
                  <a:gd name="T1" fmla="*/ 21 h 101"/>
                  <a:gd name="T2" fmla="*/ 138 w 2098"/>
                  <a:gd name="T3" fmla="*/ 0 h 101"/>
                  <a:gd name="T4" fmla="*/ 281 w 2098"/>
                  <a:gd name="T5" fmla="*/ 21 h 101"/>
                  <a:gd name="T6" fmla="*/ 289 w 2098"/>
                  <a:gd name="T7" fmla="*/ 0 h 101"/>
                  <a:gd name="T8" fmla="*/ 675 w 2098"/>
                  <a:gd name="T9" fmla="*/ 21 h 101"/>
                  <a:gd name="T10" fmla="*/ 685 w 2098"/>
                  <a:gd name="T11" fmla="*/ 0 h 101"/>
                  <a:gd name="T12" fmla="*/ 706 w 2098"/>
                  <a:gd name="T13" fmla="*/ 21 h 101"/>
                  <a:gd name="T14" fmla="*/ 710 w 2098"/>
                  <a:gd name="T15" fmla="*/ 0 h 101"/>
                  <a:gd name="T16" fmla="*/ 819 w 2098"/>
                  <a:gd name="T17" fmla="*/ 21 h 101"/>
                  <a:gd name="T18" fmla="*/ 824 w 2098"/>
                  <a:gd name="T19" fmla="*/ 0 h 101"/>
                  <a:gd name="T20" fmla="*/ 889 w 2098"/>
                  <a:gd name="T21" fmla="*/ 21 h 101"/>
                  <a:gd name="T22" fmla="*/ 895 w 2098"/>
                  <a:gd name="T23" fmla="*/ 0 h 101"/>
                  <a:gd name="T24" fmla="*/ 979 w 2098"/>
                  <a:gd name="T25" fmla="*/ 21 h 101"/>
                  <a:gd name="T26" fmla="*/ 987 w 2098"/>
                  <a:gd name="T27" fmla="*/ 0 h 101"/>
                  <a:gd name="T28" fmla="*/ 1222 w 2098"/>
                  <a:gd name="T29" fmla="*/ 21 h 101"/>
                  <a:gd name="T30" fmla="*/ 1228 w 2098"/>
                  <a:gd name="T31" fmla="*/ 0 h 101"/>
                  <a:gd name="T32" fmla="*/ 1257 w 2098"/>
                  <a:gd name="T33" fmla="*/ 21 h 101"/>
                  <a:gd name="T34" fmla="*/ 1260 w 2098"/>
                  <a:gd name="T35" fmla="*/ 4 h 101"/>
                  <a:gd name="T36" fmla="*/ 1352 w 2098"/>
                  <a:gd name="T37" fmla="*/ 0 h 101"/>
                  <a:gd name="T38" fmla="*/ 1362 w 2098"/>
                  <a:gd name="T39" fmla="*/ 4 h 101"/>
                  <a:gd name="T40" fmla="*/ 1446 w 2098"/>
                  <a:gd name="T41" fmla="*/ 0 h 101"/>
                  <a:gd name="T42" fmla="*/ 1446 w 2098"/>
                  <a:gd name="T43" fmla="*/ 11 h 101"/>
                  <a:gd name="T44" fmla="*/ 1477 w 2098"/>
                  <a:gd name="T45" fmla="*/ 21 h 101"/>
                  <a:gd name="T46" fmla="*/ 1478 w 2098"/>
                  <a:gd name="T47" fmla="*/ 0 h 101"/>
                  <a:gd name="T48" fmla="*/ 1582 w 2098"/>
                  <a:gd name="T49" fmla="*/ 21 h 101"/>
                  <a:gd name="T50" fmla="*/ 1610 w 2098"/>
                  <a:gd name="T51" fmla="*/ 0 h 101"/>
                  <a:gd name="T52" fmla="*/ 1783 w 2098"/>
                  <a:gd name="T53" fmla="*/ 21 h 101"/>
                  <a:gd name="T54" fmla="*/ 1792 w 2098"/>
                  <a:gd name="T55" fmla="*/ 0 h 101"/>
                  <a:gd name="T56" fmla="*/ 1884 w 2098"/>
                  <a:gd name="T57" fmla="*/ 4 h 101"/>
                  <a:gd name="T58" fmla="*/ 1903 w 2098"/>
                  <a:gd name="T59" fmla="*/ 11 h 101"/>
                  <a:gd name="T60" fmla="*/ 1928 w 2098"/>
                  <a:gd name="T61" fmla="*/ 0 h 101"/>
                  <a:gd name="T62" fmla="*/ 2029 w 2098"/>
                  <a:gd name="T63" fmla="*/ 11 h 101"/>
                  <a:gd name="T64" fmla="*/ 2037 w 2098"/>
                  <a:gd name="T65" fmla="*/ 19 h 101"/>
                  <a:gd name="T66" fmla="*/ 2046 w 2098"/>
                  <a:gd name="T67" fmla="*/ 4 h 101"/>
                  <a:gd name="T68" fmla="*/ 2081 w 2098"/>
                  <a:gd name="T69" fmla="*/ 19 h 101"/>
                  <a:gd name="T70" fmla="*/ 2087 w 2098"/>
                  <a:gd name="T71" fmla="*/ 21 h 101"/>
                  <a:gd name="T72" fmla="*/ 2098 w 2098"/>
                  <a:gd name="T73" fmla="*/ 57 h 101"/>
                  <a:gd name="T74" fmla="*/ 2098 w 2098"/>
                  <a:gd name="T75" fmla="*/ 101 h 101"/>
                  <a:gd name="T76" fmla="*/ 0 w 2098"/>
                  <a:gd name="T77" fmla="*/ 101 h 101"/>
                  <a:gd name="T78" fmla="*/ 0 w 2098"/>
                  <a:gd name="T79" fmla="*/ 57 h 101"/>
                  <a:gd name="T80" fmla="*/ 4 w 2098"/>
                  <a:gd name="T81" fmla="*/ 21 h 101"/>
                  <a:gd name="T82" fmla="*/ 132 w 2098"/>
                  <a:gd name="T8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8" h="101">
                    <a:moveTo>
                      <a:pt x="132" y="0"/>
                    </a:moveTo>
                    <a:lnTo>
                      <a:pt x="132" y="21"/>
                    </a:lnTo>
                    <a:lnTo>
                      <a:pt x="138" y="21"/>
                    </a:lnTo>
                    <a:lnTo>
                      <a:pt x="138" y="0"/>
                    </a:lnTo>
                    <a:lnTo>
                      <a:pt x="281" y="0"/>
                    </a:lnTo>
                    <a:lnTo>
                      <a:pt x="281" y="21"/>
                    </a:lnTo>
                    <a:lnTo>
                      <a:pt x="289" y="21"/>
                    </a:lnTo>
                    <a:lnTo>
                      <a:pt x="289" y="0"/>
                    </a:lnTo>
                    <a:lnTo>
                      <a:pt x="675" y="0"/>
                    </a:lnTo>
                    <a:lnTo>
                      <a:pt x="675" y="21"/>
                    </a:lnTo>
                    <a:lnTo>
                      <a:pt x="685" y="21"/>
                    </a:lnTo>
                    <a:lnTo>
                      <a:pt x="685" y="0"/>
                    </a:lnTo>
                    <a:lnTo>
                      <a:pt x="706" y="0"/>
                    </a:lnTo>
                    <a:lnTo>
                      <a:pt x="706" y="21"/>
                    </a:lnTo>
                    <a:lnTo>
                      <a:pt x="710" y="21"/>
                    </a:lnTo>
                    <a:lnTo>
                      <a:pt x="710" y="0"/>
                    </a:lnTo>
                    <a:lnTo>
                      <a:pt x="819" y="0"/>
                    </a:lnTo>
                    <a:lnTo>
                      <a:pt x="819" y="21"/>
                    </a:lnTo>
                    <a:lnTo>
                      <a:pt x="824" y="21"/>
                    </a:lnTo>
                    <a:lnTo>
                      <a:pt x="824" y="0"/>
                    </a:lnTo>
                    <a:lnTo>
                      <a:pt x="889" y="0"/>
                    </a:lnTo>
                    <a:lnTo>
                      <a:pt x="889" y="21"/>
                    </a:lnTo>
                    <a:lnTo>
                      <a:pt x="895" y="21"/>
                    </a:lnTo>
                    <a:lnTo>
                      <a:pt x="895" y="0"/>
                    </a:lnTo>
                    <a:lnTo>
                      <a:pt x="979" y="0"/>
                    </a:lnTo>
                    <a:lnTo>
                      <a:pt x="979" y="21"/>
                    </a:lnTo>
                    <a:lnTo>
                      <a:pt x="987" y="21"/>
                    </a:lnTo>
                    <a:lnTo>
                      <a:pt x="987" y="0"/>
                    </a:lnTo>
                    <a:lnTo>
                      <a:pt x="1222" y="0"/>
                    </a:lnTo>
                    <a:lnTo>
                      <a:pt x="1222" y="21"/>
                    </a:lnTo>
                    <a:lnTo>
                      <a:pt x="1228" y="21"/>
                    </a:lnTo>
                    <a:lnTo>
                      <a:pt x="1228" y="0"/>
                    </a:lnTo>
                    <a:lnTo>
                      <a:pt x="1257" y="0"/>
                    </a:lnTo>
                    <a:lnTo>
                      <a:pt x="1257" y="21"/>
                    </a:lnTo>
                    <a:lnTo>
                      <a:pt x="1260" y="21"/>
                    </a:lnTo>
                    <a:lnTo>
                      <a:pt x="1260" y="4"/>
                    </a:lnTo>
                    <a:lnTo>
                      <a:pt x="1260" y="0"/>
                    </a:lnTo>
                    <a:lnTo>
                      <a:pt x="1352" y="0"/>
                    </a:lnTo>
                    <a:lnTo>
                      <a:pt x="1352" y="4"/>
                    </a:lnTo>
                    <a:lnTo>
                      <a:pt x="1362" y="4"/>
                    </a:lnTo>
                    <a:lnTo>
                      <a:pt x="1362" y="0"/>
                    </a:lnTo>
                    <a:lnTo>
                      <a:pt x="1446" y="0"/>
                    </a:lnTo>
                    <a:lnTo>
                      <a:pt x="1446" y="4"/>
                    </a:lnTo>
                    <a:lnTo>
                      <a:pt x="1446" y="11"/>
                    </a:lnTo>
                    <a:lnTo>
                      <a:pt x="1477" y="11"/>
                    </a:lnTo>
                    <a:lnTo>
                      <a:pt x="1477" y="21"/>
                    </a:lnTo>
                    <a:lnTo>
                      <a:pt x="1478" y="21"/>
                    </a:lnTo>
                    <a:lnTo>
                      <a:pt x="1478" y="0"/>
                    </a:lnTo>
                    <a:lnTo>
                      <a:pt x="1582" y="0"/>
                    </a:lnTo>
                    <a:lnTo>
                      <a:pt x="1582" y="21"/>
                    </a:lnTo>
                    <a:lnTo>
                      <a:pt x="1610" y="21"/>
                    </a:lnTo>
                    <a:lnTo>
                      <a:pt x="1610" y="0"/>
                    </a:lnTo>
                    <a:lnTo>
                      <a:pt x="1783" y="0"/>
                    </a:lnTo>
                    <a:lnTo>
                      <a:pt x="1783" y="21"/>
                    </a:lnTo>
                    <a:lnTo>
                      <a:pt x="1792" y="21"/>
                    </a:lnTo>
                    <a:lnTo>
                      <a:pt x="1792" y="0"/>
                    </a:lnTo>
                    <a:lnTo>
                      <a:pt x="1884" y="0"/>
                    </a:lnTo>
                    <a:lnTo>
                      <a:pt x="1884" y="4"/>
                    </a:lnTo>
                    <a:lnTo>
                      <a:pt x="1903" y="4"/>
                    </a:lnTo>
                    <a:lnTo>
                      <a:pt x="1903" y="11"/>
                    </a:lnTo>
                    <a:lnTo>
                      <a:pt x="1928" y="11"/>
                    </a:lnTo>
                    <a:lnTo>
                      <a:pt x="1928" y="0"/>
                    </a:lnTo>
                    <a:lnTo>
                      <a:pt x="2029" y="0"/>
                    </a:lnTo>
                    <a:lnTo>
                      <a:pt x="2029" y="11"/>
                    </a:lnTo>
                    <a:lnTo>
                      <a:pt x="2037" y="11"/>
                    </a:lnTo>
                    <a:lnTo>
                      <a:pt x="2037" y="19"/>
                    </a:lnTo>
                    <a:lnTo>
                      <a:pt x="2046" y="19"/>
                    </a:lnTo>
                    <a:lnTo>
                      <a:pt x="2046" y="4"/>
                    </a:lnTo>
                    <a:lnTo>
                      <a:pt x="2081" y="4"/>
                    </a:lnTo>
                    <a:lnTo>
                      <a:pt x="2081" y="19"/>
                    </a:lnTo>
                    <a:lnTo>
                      <a:pt x="2087" y="19"/>
                    </a:lnTo>
                    <a:lnTo>
                      <a:pt x="2087" y="21"/>
                    </a:lnTo>
                    <a:lnTo>
                      <a:pt x="2098" y="2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098" y="101"/>
                    </a:lnTo>
                    <a:lnTo>
                      <a:pt x="2098" y="101"/>
                    </a:lnTo>
                    <a:lnTo>
                      <a:pt x="0" y="10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4" name="íṧliḋè"/>
              <p:cNvSpPr/>
              <p:nvPr/>
            </p:nvSpPr>
            <p:spPr bwMode="auto">
              <a:xfrm>
                <a:off x="6503219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5" name="íşḷïdé"/>
              <p:cNvSpPr/>
              <p:nvPr/>
            </p:nvSpPr>
            <p:spPr bwMode="auto">
              <a:xfrm>
                <a:off x="6981101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6" name="iŝľiḍe"/>
              <p:cNvSpPr/>
              <p:nvPr/>
            </p:nvSpPr>
            <p:spPr bwMode="auto">
              <a:xfrm>
                <a:off x="8113861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7" name="îsľïḋe"/>
              <p:cNvSpPr/>
              <p:nvPr/>
            </p:nvSpPr>
            <p:spPr bwMode="auto">
              <a:xfrm>
                <a:off x="8190561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8" name="íş1ïḋé"/>
              <p:cNvSpPr/>
              <p:nvPr/>
            </p:nvSpPr>
            <p:spPr bwMode="auto">
              <a:xfrm>
                <a:off x="8420651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9" name="ïŝlïḋé"/>
              <p:cNvSpPr/>
              <p:nvPr/>
            </p:nvSpPr>
            <p:spPr bwMode="auto">
              <a:xfrm>
                <a:off x="8733341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0" name="îṡ1íḑé"/>
              <p:cNvSpPr/>
              <p:nvPr/>
            </p:nvSpPr>
            <p:spPr bwMode="auto">
              <a:xfrm>
                <a:off x="8869035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1" name="iṡľïde"/>
              <p:cNvSpPr/>
              <p:nvPr/>
            </p:nvSpPr>
            <p:spPr bwMode="auto">
              <a:xfrm>
                <a:off x="6107932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2" name="îṡḻíḋé"/>
              <p:cNvSpPr/>
              <p:nvPr/>
            </p:nvSpPr>
            <p:spPr bwMode="auto">
              <a:xfrm>
                <a:off x="8454305" y="4466341"/>
                <a:ext cx="595877" cy="1587046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3" name="íśļíḑè"/>
              <p:cNvSpPr/>
              <p:nvPr/>
            </p:nvSpPr>
            <p:spPr bwMode="auto">
              <a:xfrm>
                <a:off x="3813013" y="5050424"/>
                <a:ext cx="5330987" cy="1020666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iṩļidè"/>
            <p:cNvSpPr/>
            <p:nvPr/>
          </p:nvSpPr>
          <p:spPr>
            <a:xfrm flipH="1">
              <a:off x="-11718" y="2829160"/>
              <a:ext cx="12215436" cy="1269508"/>
            </a:xfrm>
            <a:custGeom>
              <a:avLst/>
              <a:gdLst>
                <a:gd name="connsiteX0" fmla="*/ 0 w 12721389"/>
                <a:gd name="connsiteY0" fmla="*/ 532365 h 1078137"/>
                <a:gd name="connsiteX1" fmla="*/ 3593431 w 12721389"/>
                <a:gd name="connsiteY1" fmla="*/ 51102 h 1078137"/>
                <a:gd name="connsiteX2" fmla="*/ 7908758 w 12721389"/>
                <a:gd name="connsiteY2" fmla="*/ 1077797 h 1078137"/>
                <a:gd name="connsiteX3" fmla="*/ 11774905 w 12721389"/>
                <a:gd name="connsiteY3" fmla="*/ 163397 h 1078137"/>
                <a:gd name="connsiteX4" fmla="*/ 12721389 w 12721389"/>
                <a:gd name="connsiteY4" fmla="*/ 35060 h 1078137"/>
                <a:gd name="connsiteX0-1" fmla="*/ 0 w 12721389"/>
                <a:gd name="connsiteY0-2" fmla="*/ 532365 h 1078137"/>
                <a:gd name="connsiteX1-3" fmla="*/ 3593431 w 12721389"/>
                <a:gd name="connsiteY1-4" fmla="*/ 51102 h 1078137"/>
                <a:gd name="connsiteX2-5" fmla="*/ 7908758 w 12721389"/>
                <a:gd name="connsiteY2-6" fmla="*/ 1077797 h 1078137"/>
                <a:gd name="connsiteX3-7" fmla="*/ 11774905 w 12721389"/>
                <a:gd name="connsiteY3-8" fmla="*/ 163397 h 1078137"/>
                <a:gd name="connsiteX4-9" fmla="*/ 12721389 w 12721389"/>
                <a:gd name="connsiteY4-10" fmla="*/ 35060 h 1078137"/>
                <a:gd name="connsiteX0-11" fmla="*/ 0 w 12721389"/>
                <a:gd name="connsiteY0-12" fmla="*/ 503854 h 1049626"/>
                <a:gd name="connsiteX1-13" fmla="*/ 3593431 w 12721389"/>
                <a:gd name="connsiteY1-14" fmla="*/ 22591 h 1049626"/>
                <a:gd name="connsiteX2-15" fmla="*/ 7908758 w 12721389"/>
                <a:gd name="connsiteY2-16" fmla="*/ 1049286 h 1049626"/>
                <a:gd name="connsiteX3-17" fmla="*/ 11774905 w 12721389"/>
                <a:gd name="connsiteY3-18" fmla="*/ 134886 h 1049626"/>
                <a:gd name="connsiteX4-19" fmla="*/ 12721389 w 12721389"/>
                <a:gd name="connsiteY4-20" fmla="*/ 6549 h 1049626"/>
                <a:gd name="connsiteX0-21" fmla="*/ 0 w 12368463"/>
                <a:gd name="connsiteY0-22" fmla="*/ 498433 h 1044197"/>
                <a:gd name="connsiteX1-23" fmla="*/ 3593431 w 12368463"/>
                <a:gd name="connsiteY1-24" fmla="*/ 17170 h 1044197"/>
                <a:gd name="connsiteX2-25" fmla="*/ 7908758 w 12368463"/>
                <a:gd name="connsiteY2-26" fmla="*/ 1043865 h 1044197"/>
                <a:gd name="connsiteX3-27" fmla="*/ 11774905 w 12368463"/>
                <a:gd name="connsiteY3-28" fmla="*/ 129465 h 1044197"/>
                <a:gd name="connsiteX4-29" fmla="*/ 12368463 w 12368463"/>
                <a:gd name="connsiteY4-30" fmla="*/ 113423 h 1044197"/>
                <a:gd name="connsiteX0-31" fmla="*/ 0 w 12368463"/>
                <a:gd name="connsiteY0-32" fmla="*/ 498433 h 1044197"/>
                <a:gd name="connsiteX1-33" fmla="*/ 3593431 w 12368463"/>
                <a:gd name="connsiteY1-34" fmla="*/ 17170 h 1044197"/>
                <a:gd name="connsiteX2-35" fmla="*/ 7908758 w 12368463"/>
                <a:gd name="connsiteY2-36" fmla="*/ 1043865 h 1044197"/>
                <a:gd name="connsiteX3-37" fmla="*/ 11774905 w 12368463"/>
                <a:gd name="connsiteY3-38" fmla="*/ 129465 h 1044197"/>
                <a:gd name="connsiteX4-39" fmla="*/ 12368463 w 12368463"/>
                <a:gd name="connsiteY4-40" fmla="*/ 113423 h 1044197"/>
                <a:gd name="connsiteX0-41" fmla="*/ 0 w 12368463"/>
                <a:gd name="connsiteY0-42" fmla="*/ 498433 h 1045860"/>
                <a:gd name="connsiteX1-43" fmla="*/ 3593431 w 12368463"/>
                <a:gd name="connsiteY1-44" fmla="*/ 17170 h 1045860"/>
                <a:gd name="connsiteX2-45" fmla="*/ 7908758 w 12368463"/>
                <a:gd name="connsiteY2-46" fmla="*/ 1043865 h 1045860"/>
                <a:gd name="connsiteX3-47" fmla="*/ 11357810 w 12368463"/>
                <a:gd name="connsiteY3-48" fmla="*/ 273844 h 1045860"/>
                <a:gd name="connsiteX4-49" fmla="*/ 12368463 w 12368463"/>
                <a:gd name="connsiteY4-50" fmla="*/ 113423 h 1045860"/>
                <a:gd name="connsiteX0-51" fmla="*/ 0 w 12368463"/>
                <a:gd name="connsiteY0-52" fmla="*/ 503294 h 1146765"/>
                <a:gd name="connsiteX1-53" fmla="*/ 3593431 w 12368463"/>
                <a:gd name="connsiteY1-54" fmla="*/ 22031 h 1146765"/>
                <a:gd name="connsiteX2-55" fmla="*/ 8855242 w 12368463"/>
                <a:gd name="connsiteY2-56" fmla="*/ 1144979 h 1146765"/>
                <a:gd name="connsiteX3-57" fmla="*/ 11357810 w 12368463"/>
                <a:gd name="connsiteY3-58" fmla="*/ 278705 h 1146765"/>
                <a:gd name="connsiteX4-59" fmla="*/ 12368463 w 12368463"/>
                <a:gd name="connsiteY4-60" fmla="*/ 118284 h 1146765"/>
                <a:gd name="connsiteX0-61" fmla="*/ 0 w 12368463"/>
                <a:gd name="connsiteY0-62" fmla="*/ 503294 h 1157827"/>
                <a:gd name="connsiteX1-63" fmla="*/ 3593431 w 12368463"/>
                <a:gd name="connsiteY1-64" fmla="*/ 22031 h 1157827"/>
                <a:gd name="connsiteX2-65" fmla="*/ 8855242 w 12368463"/>
                <a:gd name="connsiteY2-66" fmla="*/ 1144979 h 1157827"/>
                <a:gd name="connsiteX3-67" fmla="*/ 11357810 w 12368463"/>
                <a:gd name="connsiteY3-68" fmla="*/ 599547 h 1157827"/>
                <a:gd name="connsiteX4-69" fmla="*/ 12368463 w 12368463"/>
                <a:gd name="connsiteY4-70" fmla="*/ 118284 h 1157827"/>
                <a:gd name="connsiteX0-71" fmla="*/ 0 w 12368463"/>
                <a:gd name="connsiteY0-72" fmla="*/ 503294 h 1161527"/>
                <a:gd name="connsiteX1-73" fmla="*/ 3593431 w 12368463"/>
                <a:gd name="connsiteY1-74" fmla="*/ 22031 h 1161527"/>
                <a:gd name="connsiteX2-75" fmla="*/ 8855242 w 12368463"/>
                <a:gd name="connsiteY2-76" fmla="*/ 1144979 h 1161527"/>
                <a:gd name="connsiteX3-77" fmla="*/ 11357810 w 12368463"/>
                <a:gd name="connsiteY3-78" fmla="*/ 599547 h 1161527"/>
                <a:gd name="connsiteX4-79" fmla="*/ 12368463 w 12368463"/>
                <a:gd name="connsiteY4-80" fmla="*/ 118284 h 1161527"/>
                <a:gd name="connsiteX0-81" fmla="*/ 0 w 12609094"/>
                <a:gd name="connsiteY0-82" fmla="*/ 503294 h 1157530"/>
                <a:gd name="connsiteX1-83" fmla="*/ 3593431 w 12609094"/>
                <a:gd name="connsiteY1-84" fmla="*/ 22031 h 1157530"/>
                <a:gd name="connsiteX2-85" fmla="*/ 8855242 w 12609094"/>
                <a:gd name="connsiteY2-86" fmla="*/ 1144979 h 1157530"/>
                <a:gd name="connsiteX3-87" fmla="*/ 11357810 w 12609094"/>
                <a:gd name="connsiteY3-88" fmla="*/ 599547 h 1157530"/>
                <a:gd name="connsiteX4-89" fmla="*/ 12609094 w 12609094"/>
                <a:gd name="connsiteY4-90" fmla="*/ 198494 h 1157530"/>
                <a:gd name="connsiteX0-91" fmla="*/ 0 w 12609094"/>
                <a:gd name="connsiteY0-92" fmla="*/ 503294 h 1157530"/>
                <a:gd name="connsiteX1-93" fmla="*/ 3593431 w 12609094"/>
                <a:gd name="connsiteY1-94" fmla="*/ 22031 h 1157530"/>
                <a:gd name="connsiteX2-95" fmla="*/ 8855242 w 12609094"/>
                <a:gd name="connsiteY2-96" fmla="*/ 1144979 h 1157530"/>
                <a:gd name="connsiteX3-97" fmla="*/ 11357810 w 12609094"/>
                <a:gd name="connsiteY3-98" fmla="*/ 599547 h 1157530"/>
                <a:gd name="connsiteX4-99" fmla="*/ 12609094 w 12609094"/>
                <a:gd name="connsiteY4-100" fmla="*/ 198494 h 1157530"/>
                <a:gd name="connsiteX0-101" fmla="*/ 0 w 12609094"/>
                <a:gd name="connsiteY0-102" fmla="*/ 503294 h 1157530"/>
                <a:gd name="connsiteX1-103" fmla="*/ 3593431 w 12609094"/>
                <a:gd name="connsiteY1-104" fmla="*/ 22031 h 1157530"/>
                <a:gd name="connsiteX2-105" fmla="*/ 8678779 w 12609094"/>
                <a:gd name="connsiteY2-106" fmla="*/ 1144979 h 1157530"/>
                <a:gd name="connsiteX3-107" fmla="*/ 11357810 w 12609094"/>
                <a:gd name="connsiteY3-108" fmla="*/ 599547 h 1157530"/>
                <a:gd name="connsiteX4-109" fmla="*/ 12609094 w 12609094"/>
                <a:gd name="connsiteY4-110" fmla="*/ 198494 h 1157530"/>
                <a:gd name="connsiteX0-111" fmla="*/ 0 w 12609094"/>
                <a:gd name="connsiteY0-112" fmla="*/ 503294 h 1145790"/>
                <a:gd name="connsiteX1-113" fmla="*/ 3593431 w 12609094"/>
                <a:gd name="connsiteY1-114" fmla="*/ 22031 h 1145790"/>
                <a:gd name="connsiteX2-115" fmla="*/ 8678779 w 12609094"/>
                <a:gd name="connsiteY2-116" fmla="*/ 1144979 h 1145790"/>
                <a:gd name="connsiteX3-117" fmla="*/ 12609094 w 12609094"/>
                <a:gd name="connsiteY3-118" fmla="*/ 198494 h 1145790"/>
                <a:gd name="connsiteX0-119" fmla="*/ 0 w 12609094"/>
                <a:gd name="connsiteY0-120" fmla="*/ 458098 h 1100219"/>
                <a:gd name="connsiteX1-121" fmla="*/ 4010526 w 12609094"/>
                <a:gd name="connsiteY1-122" fmla="*/ 24961 h 1100219"/>
                <a:gd name="connsiteX2-123" fmla="*/ 8678779 w 12609094"/>
                <a:gd name="connsiteY2-124" fmla="*/ 1099783 h 1100219"/>
                <a:gd name="connsiteX3-125" fmla="*/ 12609094 w 12609094"/>
                <a:gd name="connsiteY3-126" fmla="*/ 153298 h 1100219"/>
                <a:gd name="connsiteX0-127" fmla="*/ 0 w 12609094"/>
                <a:gd name="connsiteY0-128" fmla="*/ 459006 h 1117160"/>
                <a:gd name="connsiteX1-129" fmla="*/ 4010526 w 12609094"/>
                <a:gd name="connsiteY1-130" fmla="*/ 25869 h 1117160"/>
                <a:gd name="connsiteX2-131" fmla="*/ 8999621 w 12609094"/>
                <a:gd name="connsiteY2-132" fmla="*/ 1116733 h 1117160"/>
                <a:gd name="connsiteX3-133" fmla="*/ 12609094 w 12609094"/>
                <a:gd name="connsiteY3-134" fmla="*/ 154206 h 1117160"/>
                <a:gd name="connsiteX0-135" fmla="*/ 0 w 12288251"/>
                <a:gd name="connsiteY0-136" fmla="*/ 459006 h 1118949"/>
                <a:gd name="connsiteX1-137" fmla="*/ 4010526 w 12288251"/>
                <a:gd name="connsiteY1-138" fmla="*/ 25869 h 1118949"/>
                <a:gd name="connsiteX2-139" fmla="*/ 8999621 w 12288251"/>
                <a:gd name="connsiteY2-140" fmla="*/ 1116733 h 1118949"/>
                <a:gd name="connsiteX3-141" fmla="*/ 12288251 w 12288251"/>
                <a:gd name="connsiteY3-142" fmla="*/ 298585 h 1118949"/>
                <a:gd name="connsiteX0-143" fmla="*/ 0 w 12288251"/>
                <a:gd name="connsiteY0-144" fmla="*/ 459006 h 1119678"/>
                <a:gd name="connsiteX1-145" fmla="*/ 4010526 w 12288251"/>
                <a:gd name="connsiteY1-146" fmla="*/ 25869 h 1119678"/>
                <a:gd name="connsiteX2-147" fmla="*/ 8999621 w 12288251"/>
                <a:gd name="connsiteY2-148" fmla="*/ 1116733 h 1119678"/>
                <a:gd name="connsiteX3-149" fmla="*/ 12288251 w 12288251"/>
                <a:gd name="connsiteY3-150" fmla="*/ 298585 h 1119678"/>
                <a:gd name="connsiteX0-151" fmla="*/ 0 w 12336378"/>
                <a:gd name="connsiteY0-152" fmla="*/ 459006 h 1119678"/>
                <a:gd name="connsiteX1-153" fmla="*/ 4010526 w 12336378"/>
                <a:gd name="connsiteY1-154" fmla="*/ 25869 h 1119678"/>
                <a:gd name="connsiteX2-155" fmla="*/ 8999621 w 12336378"/>
                <a:gd name="connsiteY2-156" fmla="*/ 1116733 h 1119678"/>
                <a:gd name="connsiteX3-157" fmla="*/ 12336378 w 12336378"/>
                <a:gd name="connsiteY3-158" fmla="*/ 298585 h 1119678"/>
                <a:gd name="connsiteX0-159" fmla="*/ 0 w 12336378"/>
                <a:gd name="connsiteY0-160" fmla="*/ 459006 h 1119864"/>
                <a:gd name="connsiteX1-161" fmla="*/ 4010526 w 12336378"/>
                <a:gd name="connsiteY1-162" fmla="*/ 25869 h 1119864"/>
                <a:gd name="connsiteX2-163" fmla="*/ 8999621 w 12336378"/>
                <a:gd name="connsiteY2-164" fmla="*/ 1116733 h 1119864"/>
                <a:gd name="connsiteX3-165" fmla="*/ 12336378 w 12336378"/>
                <a:gd name="connsiteY3-166" fmla="*/ 298585 h 1119864"/>
                <a:gd name="connsiteX0-167" fmla="*/ 0 w 12336378"/>
                <a:gd name="connsiteY0-168" fmla="*/ 459920 h 1136723"/>
                <a:gd name="connsiteX1-169" fmla="*/ 4010526 w 12336378"/>
                <a:gd name="connsiteY1-170" fmla="*/ 26783 h 1136723"/>
                <a:gd name="connsiteX2-171" fmla="*/ 9160042 w 12336378"/>
                <a:gd name="connsiteY2-172" fmla="*/ 1133689 h 1136723"/>
                <a:gd name="connsiteX3-173" fmla="*/ 12336378 w 12336378"/>
                <a:gd name="connsiteY3-174" fmla="*/ 299499 h 1136723"/>
                <a:gd name="connsiteX0-175" fmla="*/ 0 w 12336378"/>
                <a:gd name="connsiteY0-176" fmla="*/ 489883 h 1167372"/>
                <a:gd name="connsiteX1-177" fmla="*/ 3930315 w 12336378"/>
                <a:gd name="connsiteY1-178" fmla="*/ 24662 h 1167372"/>
                <a:gd name="connsiteX2-179" fmla="*/ 9160042 w 12336378"/>
                <a:gd name="connsiteY2-180" fmla="*/ 1163652 h 1167372"/>
                <a:gd name="connsiteX3-181" fmla="*/ 12336378 w 12336378"/>
                <a:gd name="connsiteY3-182" fmla="*/ 329462 h 1167372"/>
                <a:gd name="connsiteX0-183" fmla="*/ 0 w 12336378"/>
                <a:gd name="connsiteY0-184" fmla="*/ 489883 h 1167372"/>
                <a:gd name="connsiteX1-185" fmla="*/ 3930315 w 12336378"/>
                <a:gd name="connsiteY1-186" fmla="*/ 24662 h 1167372"/>
                <a:gd name="connsiteX2-187" fmla="*/ 9160042 w 12336378"/>
                <a:gd name="connsiteY2-188" fmla="*/ 1163652 h 1167372"/>
                <a:gd name="connsiteX3-189" fmla="*/ 12336378 w 12336378"/>
                <a:gd name="connsiteY3-190" fmla="*/ 329462 h 1167372"/>
                <a:gd name="connsiteX0-191" fmla="*/ 0 w 12336378"/>
                <a:gd name="connsiteY0-192" fmla="*/ 489883 h 1166384"/>
                <a:gd name="connsiteX1-193" fmla="*/ 3930315 w 12336378"/>
                <a:gd name="connsiteY1-194" fmla="*/ 24662 h 1166384"/>
                <a:gd name="connsiteX2-195" fmla="*/ 9160042 w 12336378"/>
                <a:gd name="connsiteY2-196" fmla="*/ 1163652 h 1166384"/>
                <a:gd name="connsiteX3-197" fmla="*/ 12336378 w 12336378"/>
                <a:gd name="connsiteY3-198" fmla="*/ 329462 h 1166384"/>
                <a:gd name="connsiteX0-199" fmla="*/ 0 w 12256167"/>
                <a:gd name="connsiteY0-200" fmla="*/ 489883 h 1168885"/>
                <a:gd name="connsiteX1-201" fmla="*/ 3930315 w 12256167"/>
                <a:gd name="connsiteY1-202" fmla="*/ 24662 h 1168885"/>
                <a:gd name="connsiteX2-203" fmla="*/ 9160042 w 12256167"/>
                <a:gd name="connsiteY2-204" fmla="*/ 1163652 h 1168885"/>
                <a:gd name="connsiteX3-205" fmla="*/ 12256167 w 12256167"/>
                <a:gd name="connsiteY3-206" fmla="*/ 425715 h 1168885"/>
                <a:gd name="connsiteX0-207" fmla="*/ 0 w 12240125"/>
                <a:gd name="connsiteY0-208" fmla="*/ 238646 h 1254532"/>
                <a:gd name="connsiteX1-209" fmla="*/ 3914273 w 12240125"/>
                <a:gd name="connsiteY1-210" fmla="*/ 110309 h 1254532"/>
                <a:gd name="connsiteX2-211" fmla="*/ 9144000 w 12240125"/>
                <a:gd name="connsiteY2-212" fmla="*/ 1249299 h 1254532"/>
                <a:gd name="connsiteX3-213" fmla="*/ 12240125 w 12240125"/>
                <a:gd name="connsiteY3-214" fmla="*/ 511362 h 1254532"/>
                <a:gd name="connsiteX0-215" fmla="*/ 0 w 12240125"/>
                <a:gd name="connsiteY0-216" fmla="*/ 259219 h 1275890"/>
                <a:gd name="connsiteX1-217" fmla="*/ 3978441 w 12240125"/>
                <a:gd name="connsiteY1-218" fmla="*/ 98798 h 1275890"/>
                <a:gd name="connsiteX2-219" fmla="*/ 9144000 w 12240125"/>
                <a:gd name="connsiteY2-220" fmla="*/ 1269872 h 1275890"/>
                <a:gd name="connsiteX3-221" fmla="*/ 12240125 w 12240125"/>
                <a:gd name="connsiteY3-222" fmla="*/ 531935 h 1275890"/>
                <a:gd name="connsiteX0-223" fmla="*/ 0 w 12240125"/>
                <a:gd name="connsiteY0-224" fmla="*/ 259219 h 1271902"/>
                <a:gd name="connsiteX1-225" fmla="*/ 3978441 w 12240125"/>
                <a:gd name="connsiteY1-226" fmla="*/ 98798 h 1271902"/>
                <a:gd name="connsiteX2-227" fmla="*/ 9144000 w 12240125"/>
                <a:gd name="connsiteY2-228" fmla="*/ 1269872 h 1271902"/>
                <a:gd name="connsiteX3-229" fmla="*/ 12240125 w 12240125"/>
                <a:gd name="connsiteY3-230" fmla="*/ 531935 h 1271902"/>
                <a:gd name="connsiteX0-231" fmla="*/ 0 w 12240125"/>
                <a:gd name="connsiteY0-232" fmla="*/ 259219 h 1271902"/>
                <a:gd name="connsiteX1-233" fmla="*/ 3978441 w 12240125"/>
                <a:gd name="connsiteY1-234" fmla="*/ 98798 h 1271902"/>
                <a:gd name="connsiteX2-235" fmla="*/ 8999621 w 12240125"/>
                <a:gd name="connsiteY2-236" fmla="*/ 1269872 h 1271902"/>
                <a:gd name="connsiteX3-237" fmla="*/ 12240125 w 12240125"/>
                <a:gd name="connsiteY3-238" fmla="*/ 531935 h 1271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240125" h="1271902">
                  <a:moveTo>
                    <a:pt x="0" y="259219"/>
                  </a:moveTo>
                  <a:cubicBezTo>
                    <a:pt x="1137652" y="-26865"/>
                    <a:pt x="2478504" y="-69644"/>
                    <a:pt x="3978441" y="98798"/>
                  </a:cubicBezTo>
                  <a:cubicBezTo>
                    <a:pt x="5478378" y="267240"/>
                    <a:pt x="7606632" y="1229768"/>
                    <a:pt x="8999621" y="1269872"/>
                  </a:cubicBezTo>
                  <a:cubicBezTo>
                    <a:pt x="10392610" y="1309976"/>
                    <a:pt x="11902573" y="745162"/>
                    <a:pt x="12240125" y="531935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000" dirty="0"/>
            </a:p>
          </p:txBody>
        </p:sp>
        <p:sp>
          <p:nvSpPr>
            <p:cNvPr id="27" name="iśľïḍe"/>
            <p:cNvSpPr/>
            <p:nvPr/>
          </p:nvSpPr>
          <p:spPr>
            <a:xfrm flipH="1">
              <a:off x="10259242" y="2541603"/>
              <a:ext cx="547642" cy="5477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bg1"/>
                  </a:solidFill>
                </a:rPr>
                <a:t>5</a:t>
              </a:r>
              <a:endParaRPr lang="zh-CN" alt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3" name="iṡļïďê"/>
            <p:cNvSpPr/>
            <p:nvPr/>
          </p:nvSpPr>
          <p:spPr>
            <a:xfrm flipH="1">
              <a:off x="8035985" y="2642042"/>
              <a:ext cx="547642" cy="5477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bg1"/>
                  </a:solidFill>
                </a:rPr>
                <a:t>4</a:t>
              </a:r>
              <a:endParaRPr lang="zh-CN" alt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9" name="îṥḻiḋê"/>
            <p:cNvSpPr/>
            <p:nvPr/>
          </p:nvSpPr>
          <p:spPr>
            <a:xfrm flipH="1">
              <a:off x="5814523" y="3146520"/>
              <a:ext cx="547642" cy="5477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bg1"/>
                  </a:solidFill>
                </a:rPr>
                <a:t>3</a:t>
              </a:r>
              <a:endParaRPr lang="zh-CN" alt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5" name="îŝľîḍe"/>
            <p:cNvSpPr/>
            <p:nvPr/>
          </p:nvSpPr>
          <p:spPr>
            <a:xfrm flipH="1">
              <a:off x="3593061" y="3741285"/>
              <a:ext cx="547642" cy="5477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bg1"/>
                  </a:solidFill>
                </a:rPr>
                <a:t>2</a:t>
              </a:r>
              <a:endParaRPr lang="zh-CN" alt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1" name="iṩḷïde"/>
            <p:cNvSpPr/>
            <p:nvPr/>
          </p:nvSpPr>
          <p:spPr>
            <a:xfrm flipH="1">
              <a:off x="1386705" y="3664297"/>
              <a:ext cx="547642" cy="5477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bg1"/>
                  </a:solidFill>
                </a:rPr>
                <a:t>1</a:t>
              </a:r>
              <a:endParaRPr lang="zh-CN" altLang="en-US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5460" y="3269615"/>
            <a:ext cx="150368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运行人员疏忽大意，对床温监视不够或调整不及时。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60295" y="3339465"/>
            <a:ext cx="150368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床温指示不正确，引起误操作。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45890" y="3027045"/>
            <a:ext cx="132270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煤粒度过大或灰熔点过低。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52440" y="2530475"/>
            <a:ext cx="1427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一次风量过低。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95515" y="2530475"/>
            <a:ext cx="1427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加煤过多，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造成爆燃超温。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9305" y="1815465"/>
            <a:ext cx="117602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、炉膛结焦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二、锅炉常见的危险因素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2347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8789" y="1906202"/>
            <a:ext cx="9161577" cy="3263790"/>
            <a:chOff x="-11718" y="2541603"/>
            <a:chExt cx="12215436" cy="4351720"/>
          </a:xfrm>
        </p:grpSpPr>
        <p:grpSp>
          <p:nvGrpSpPr>
            <p:cNvPr id="74" name="ísḻïḓe"/>
            <p:cNvGrpSpPr/>
            <p:nvPr/>
          </p:nvGrpSpPr>
          <p:grpSpPr>
            <a:xfrm>
              <a:off x="0" y="4452494"/>
              <a:ext cx="12177686" cy="2440829"/>
              <a:chOff x="0" y="4466341"/>
              <a:chExt cx="9144000" cy="1832773"/>
            </a:xfrm>
          </p:grpSpPr>
          <p:sp>
            <p:nvSpPr>
              <p:cNvPr id="75" name="íś1idé"/>
              <p:cNvSpPr/>
              <p:nvPr/>
            </p:nvSpPr>
            <p:spPr bwMode="auto">
              <a:xfrm>
                <a:off x="772875" y="4678733"/>
                <a:ext cx="4359944" cy="1392352"/>
              </a:xfrm>
              <a:custGeom>
                <a:avLst/>
                <a:gdLst>
                  <a:gd name="T0" fmla="*/ 1027 w 1478"/>
                  <a:gd name="T1" fmla="*/ 471 h 473"/>
                  <a:gd name="T2" fmla="*/ 972 w 1478"/>
                  <a:gd name="T3" fmla="*/ 473 h 473"/>
                  <a:gd name="T4" fmla="*/ 970 w 1478"/>
                  <a:gd name="T5" fmla="*/ 473 h 473"/>
                  <a:gd name="T6" fmla="*/ 995 w 1478"/>
                  <a:gd name="T7" fmla="*/ 117 h 473"/>
                  <a:gd name="T8" fmla="*/ 996 w 1478"/>
                  <a:gd name="T9" fmla="*/ 105 h 473"/>
                  <a:gd name="T10" fmla="*/ 1006 w 1478"/>
                  <a:gd name="T11" fmla="*/ 117 h 473"/>
                  <a:gd name="T12" fmla="*/ 1010 w 1478"/>
                  <a:gd name="T13" fmla="*/ 471 h 473"/>
                  <a:gd name="T14" fmla="*/ 1461 w 1478"/>
                  <a:gd name="T15" fmla="*/ 105 h 473"/>
                  <a:gd name="T16" fmla="*/ 1465 w 1478"/>
                  <a:gd name="T17" fmla="*/ 105 h 473"/>
                  <a:gd name="T18" fmla="*/ 1475 w 1478"/>
                  <a:gd name="T19" fmla="*/ 155 h 473"/>
                  <a:gd name="T20" fmla="*/ 1478 w 1478"/>
                  <a:gd name="T21" fmla="*/ 473 h 473"/>
                  <a:gd name="T22" fmla="*/ 1465 w 1478"/>
                  <a:gd name="T23" fmla="*/ 473 h 473"/>
                  <a:gd name="T24" fmla="*/ 1423 w 1478"/>
                  <a:gd name="T25" fmla="*/ 473 h 473"/>
                  <a:gd name="T26" fmla="*/ 1415 w 1478"/>
                  <a:gd name="T27" fmla="*/ 207 h 473"/>
                  <a:gd name="T28" fmla="*/ 1423 w 1478"/>
                  <a:gd name="T29" fmla="*/ 155 h 473"/>
                  <a:gd name="T30" fmla="*/ 1427 w 1478"/>
                  <a:gd name="T31" fmla="*/ 105 h 473"/>
                  <a:gd name="T32" fmla="*/ 1442 w 1478"/>
                  <a:gd name="T33" fmla="*/ 23 h 473"/>
                  <a:gd name="T34" fmla="*/ 1461 w 1478"/>
                  <a:gd name="T35" fmla="*/ 105 h 473"/>
                  <a:gd name="T36" fmla="*/ 1285 w 1478"/>
                  <a:gd name="T37" fmla="*/ 190 h 473"/>
                  <a:gd name="T38" fmla="*/ 1335 w 1478"/>
                  <a:gd name="T39" fmla="*/ 473 h 473"/>
                  <a:gd name="T40" fmla="*/ 1285 w 1478"/>
                  <a:gd name="T41" fmla="*/ 190 h 473"/>
                  <a:gd name="T42" fmla="*/ 1176 w 1478"/>
                  <a:gd name="T43" fmla="*/ 243 h 473"/>
                  <a:gd name="T44" fmla="*/ 1216 w 1478"/>
                  <a:gd name="T45" fmla="*/ 473 h 473"/>
                  <a:gd name="T46" fmla="*/ 1176 w 1478"/>
                  <a:gd name="T47" fmla="*/ 243 h 473"/>
                  <a:gd name="T48" fmla="*/ 1083 w 1478"/>
                  <a:gd name="T49" fmla="*/ 167 h 473"/>
                  <a:gd name="T50" fmla="*/ 1125 w 1478"/>
                  <a:gd name="T51" fmla="*/ 473 h 473"/>
                  <a:gd name="T52" fmla="*/ 1083 w 1478"/>
                  <a:gd name="T53" fmla="*/ 167 h 473"/>
                  <a:gd name="T54" fmla="*/ 849 w 1478"/>
                  <a:gd name="T55" fmla="*/ 295 h 473"/>
                  <a:gd name="T56" fmla="*/ 884 w 1478"/>
                  <a:gd name="T57" fmla="*/ 473 h 473"/>
                  <a:gd name="T58" fmla="*/ 849 w 1478"/>
                  <a:gd name="T59" fmla="*/ 295 h 473"/>
                  <a:gd name="T60" fmla="*/ 631 w 1478"/>
                  <a:gd name="T61" fmla="*/ 373 h 473"/>
                  <a:gd name="T62" fmla="*/ 643 w 1478"/>
                  <a:gd name="T63" fmla="*/ 318 h 473"/>
                  <a:gd name="T64" fmla="*/ 667 w 1478"/>
                  <a:gd name="T65" fmla="*/ 306 h 473"/>
                  <a:gd name="T66" fmla="*/ 702 w 1478"/>
                  <a:gd name="T67" fmla="*/ 234 h 473"/>
                  <a:gd name="T68" fmla="*/ 723 w 1478"/>
                  <a:gd name="T69" fmla="*/ 306 h 473"/>
                  <a:gd name="T70" fmla="*/ 702 w 1478"/>
                  <a:gd name="T71" fmla="*/ 473 h 473"/>
                  <a:gd name="T72" fmla="*/ 687 w 1478"/>
                  <a:gd name="T73" fmla="*/ 473 h 473"/>
                  <a:gd name="T74" fmla="*/ 643 w 1478"/>
                  <a:gd name="T75" fmla="*/ 473 h 473"/>
                  <a:gd name="T76" fmla="*/ 631 w 1478"/>
                  <a:gd name="T77" fmla="*/ 373 h 473"/>
                  <a:gd name="T78" fmla="*/ 581 w 1478"/>
                  <a:gd name="T79" fmla="*/ 255 h 473"/>
                  <a:gd name="T80" fmla="*/ 623 w 1478"/>
                  <a:gd name="T81" fmla="*/ 473 h 473"/>
                  <a:gd name="T82" fmla="*/ 581 w 1478"/>
                  <a:gd name="T83" fmla="*/ 255 h 473"/>
                  <a:gd name="T84" fmla="*/ 532 w 1478"/>
                  <a:gd name="T85" fmla="*/ 314 h 473"/>
                  <a:gd name="T86" fmla="*/ 557 w 1478"/>
                  <a:gd name="T87" fmla="*/ 356 h 473"/>
                  <a:gd name="T88" fmla="*/ 532 w 1478"/>
                  <a:gd name="T89" fmla="*/ 473 h 473"/>
                  <a:gd name="T90" fmla="*/ 455 w 1478"/>
                  <a:gd name="T91" fmla="*/ 473 h 473"/>
                  <a:gd name="T92" fmla="*/ 455 w 1478"/>
                  <a:gd name="T93" fmla="*/ 302 h 473"/>
                  <a:gd name="T94" fmla="*/ 488 w 1478"/>
                  <a:gd name="T95" fmla="*/ 356 h 473"/>
                  <a:gd name="T96" fmla="*/ 532 w 1478"/>
                  <a:gd name="T97" fmla="*/ 314 h 473"/>
                  <a:gd name="T98" fmla="*/ 360 w 1478"/>
                  <a:gd name="T99" fmla="*/ 293 h 473"/>
                  <a:gd name="T100" fmla="*/ 426 w 1478"/>
                  <a:gd name="T101" fmla="*/ 473 h 473"/>
                  <a:gd name="T102" fmla="*/ 360 w 1478"/>
                  <a:gd name="T103" fmla="*/ 293 h 473"/>
                  <a:gd name="T104" fmla="*/ 287 w 1478"/>
                  <a:gd name="T105" fmla="*/ 209 h 473"/>
                  <a:gd name="T106" fmla="*/ 350 w 1478"/>
                  <a:gd name="T107" fmla="*/ 473 h 473"/>
                  <a:gd name="T108" fmla="*/ 287 w 1478"/>
                  <a:gd name="T109" fmla="*/ 209 h 473"/>
                  <a:gd name="T110" fmla="*/ 195 w 1478"/>
                  <a:gd name="T111" fmla="*/ 184 h 473"/>
                  <a:gd name="T112" fmla="*/ 241 w 1478"/>
                  <a:gd name="T113" fmla="*/ 473 h 473"/>
                  <a:gd name="T114" fmla="*/ 195 w 1478"/>
                  <a:gd name="T115" fmla="*/ 184 h 473"/>
                  <a:gd name="T116" fmla="*/ 31 w 1478"/>
                  <a:gd name="T117" fmla="*/ 264 h 473"/>
                  <a:gd name="T118" fmla="*/ 92 w 1478"/>
                  <a:gd name="T119" fmla="*/ 473 h 473"/>
                  <a:gd name="T120" fmla="*/ 31 w 1478"/>
                  <a:gd name="T121" fmla="*/ 473 h 473"/>
                  <a:gd name="T122" fmla="*/ 0 w 1478"/>
                  <a:gd name="T123" fmla="*/ 331 h 473"/>
                  <a:gd name="T124" fmla="*/ 31 w 1478"/>
                  <a:gd name="T125" fmla="*/ 26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8" h="473">
                    <a:moveTo>
                      <a:pt x="1010" y="471"/>
                    </a:moveTo>
                    <a:lnTo>
                      <a:pt x="1027" y="471"/>
                    </a:lnTo>
                    <a:lnTo>
                      <a:pt x="1027" y="473"/>
                    </a:lnTo>
                    <a:lnTo>
                      <a:pt x="972" y="473"/>
                    </a:lnTo>
                    <a:lnTo>
                      <a:pt x="972" y="473"/>
                    </a:lnTo>
                    <a:lnTo>
                      <a:pt x="970" y="473"/>
                    </a:lnTo>
                    <a:lnTo>
                      <a:pt x="970" y="117"/>
                    </a:lnTo>
                    <a:lnTo>
                      <a:pt x="995" y="117"/>
                    </a:lnTo>
                    <a:lnTo>
                      <a:pt x="996" y="75"/>
                    </a:lnTo>
                    <a:lnTo>
                      <a:pt x="996" y="105"/>
                    </a:lnTo>
                    <a:lnTo>
                      <a:pt x="1002" y="105"/>
                    </a:lnTo>
                    <a:lnTo>
                      <a:pt x="1006" y="117"/>
                    </a:lnTo>
                    <a:lnTo>
                      <a:pt x="1010" y="117"/>
                    </a:lnTo>
                    <a:lnTo>
                      <a:pt x="1010" y="471"/>
                    </a:lnTo>
                    <a:lnTo>
                      <a:pt x="1010" y="471"/>
                    </a:lnTo>
                    <a:close/>
                    <a:moveTo>
                      <a:pt x="1461" y="105"/>
                    </a:moveTo>
                    <a:lnTo>
                      <a:pt x="1463" y="0"/>
                    </a:lnTo>
                    <a:lnTo>
                      <a:pt x="1465" y="105"/>
                    </a:lnTo>
                    <a:lnTo>
                      <a:pt x="1475" y="105"/>
                    </a:lnTo>
                    <a:lnTo>
                      <a:pt x="1475" y="155"/>
                    </a:lnTo>
                    <a:lnTo>
                      <a:pt x="1478" y="155"/>
                    </a:lnTo>
                    <a:lnTo>
                      <a:pt x="1478" y="473"/>
                    </a:lnTo>
                    <a:lnTo>
                      <a:pt x="1475" y="473"/>
                    </a:lnTo>
                    <a:lnTo>
                      <a:pt x="1465" y="473"/>
                    </a:lnTo>
                    <a:lnTo>
                      <a:pt x="1427" y="473"/>
                    </a:lnTo>
                    <a:lnTo>
                      <a:pt x="1423" y="473"/>
                    </a:lnTo>
                    <a:lnTo>
                      <a:pt x="1415" y="473"/>
                    </a:lnTo>
                    <a:lnTo>
                      <a:pt x="1415" y="207"/>
                    </a:lnTo>
                    <a:lnTo>
                      <a:pt x="1423" y="207"/>
                    </a:lnTo>
                    <a:lnTo>
                      <a:pt x="1423" y="155"/>
                    </a:lnTo>
                    <a:lnTo>
                      <a:pt x="1427" y="155"/>
                    </a:lnTo>
                    <a:lnTo>
                      <a:pt x="1427" y="105"/>
                    </a:lnTo>
                    <a:lnTo>
                      <a:pt x="1440" y="105"/>
                    </a:lnTo>
                    <a:lnTo>
                      <a:pt x="1442" y="23"/>
                    </a:lnTo>
                    <a:lnTo>
                      <a:pt x="1444" y="105"/>
                    </a:lnTo>
                    <a:lnTo>
                      <a:pt x="1461" y="105"/>
                    </a:lnTo>
                    <a:lnTo>
                      <a:pt x="1461" y="105"/>
                    </a:lnTo>
                    <a:close/>
                    <a:moveTo>
                      <a:pt x="1285" y="190"/>
                    </a:moveTo>
                    <a:lnTo>
                      <a:pt x="1335" y="190"/>
                    </a:lnTo>
                    <a:lnTo>
                      <a:pt x="1335" y="473"/>
                    </a:lnTo>
                    <a:lnTo>
                      <a:pt x="1285" y="473"/>
                    </a:lnTo>
                    <a:lnTo>
                      <a:pt x="1285" y="190"/>
                    </a:lnTo>
                    <a:lnTo>
                      <a:pt x="1285" y="190"/>
                    </a:lnTo>
                    <a:close/>
                    <a:moveTo>
                      <a:pt x="1176" y="243"/>
                    </a:moveTo>
                    <a:lnTo>
                      <a:pt x="1216" y="243"/>
                    </a:lnTo>
                    <a:lnTo>
                      <a:pt x="1216" y="473"/>
                    </a:lnTo>
                    <a:lnTo>
                      <a:pt x="1176" y="473"/>
                    </a:lnTo>
                    <a:lnTo>
                      <a:pt x="1176" y="243"/>
                    </a:lnTo>
                    <a:lnTo>
                      <a:pt x="1176" y="243"/>
                    </a:lnTo>
                    <a:close/>
                    <a:moveTo>
                      <a:pt x="1083" y="167"/>
                    </a:moveTo>
                    <a:lnTo>
                      <a:pt x="1125" y="167"/>
                    </a:lnTo>
                    <a:lnTo>
                      <a:pt x="1125" y="473"/>
                    </a:lnTo>
                    <a:lnTo>
                      <a:pt x="1083" y="473"/>
                    </a:lnTo>
                    <a:lnTo>
                      <a:pt x="1083" y="167"/>
                    </a:lnTo>
                    <a:lnTo>
                      <a:pt x="1083" y="167"/>
                    </a:lnTo>
                    <a:close/>
                    <a:moveTo>
                      <a:pt x="849" y="295"/>
                    </a:moveTo>
                    <a:lnTo>
                      <a:pt x="884" y="295"/>
                    </a:lnTo>
                    <a:lnTo>
                      <a:pt x="884" y="473"/>
                    </a:lnTo>
                    <a:lnTo>
                      <a:pt x="849" y="473"/>
                    </a:lnTo>
                    <a:lnTo>
                      <a:pt x="849" y="295"/>
                    </a:lnTo>
                    <a:lnTo>
                      <a:pt x="849" y="295"/>
                    </a:lnTo>
                    <a:close/>
                    <a:moveTo>
                      <a:pt x="631" y="373"/>
                    </a:moveTo>
                    <a:lnTo>
                      <a:pt x="643" y="373"/>
                    </a:lnTo>
                    <a:lnTo>
                      <a:pt x="643" y="318"/>
                    </a:lnTo>
                    <a:lnTo>
                      <a:pt x="667" y="318"/>
                    </a:lnTo>
                    <a:lnTo>
                      <a:pt x="667" y="306"/>
                    </a:lnTo>
                    <a:lnTo>
                      <a:pt x="667" y="234"/>
                    </a:lnTo>
                    <a:lnTo>
                      <a:pt x="702" y="234"/>
                    </a:lnTo>
                    <a:lnTo>
                      <a:pt x="702" y="306"/>
                    </a:lnTo>
                    <a:lnTo>
                      <a:pt x="723" y="306"/>
                    </a:lnTo>
                    <a:lnTo>
                      <a:pt x="723" y="473"/>
                    </a:lnTo>
                    <a:lnTo>
                      <a:pt x="702" y="473"/>
                    </a:lnTo>
                    <a:lnTo>
                      <a:pt x="698" y="473"/>
                    </a:lnTo>
                    <a:lnTo>
                      <a:pt x="687" y="473"/>
                    </a:lnTo>
                    <a:lnTo>
                      <a:pt x="667" y="473"/>
                    </a:lnTo>
                    <a:lnTo>
                      <a:pt x="643" y="473"/>
                    </a:lnTo>
                    <a:lnTo>
                      <a:pt x="631" y="473"/>
                    </a:lnTo>
                    <a:lnTo>
                      <a:pt x="631" y="373"/>
                    </a:lnTo>
                    <a:lnTo>
                      <a:pt x="631" y="373"/>
                    </a:lnTo>
                    <a:close/>
                    <a:moveTo>
                      <a:pt x="581" y="255"/>
                    </a:moveTo>
                    <a:lnTo>
                      <a:pt x="623" y="255"/>
                    </a:lnTo>
                    <a:lnTo>
                      <a:pt x="623" y="473"/>
                    </a:lnTo>
                    <a:lnTo>
                      <a:pt x="581" y="473"/>
                    </a:lnTo>
                    <a:lnTo>
                      <a:pt x="581" y="255"/>
                    </a:lnTo>
                    <a:lnTo>
                      <a:pt x="581" y="255"/>
                    </a:lnTo>
                    <a:close/>
                    <a:moveTo>
                      <a:pt x="532" y="314"/>
                    </a:moveTo>
                    <a:lnTo>
                      <a:pt x="557" y="314"/>
                    </a:lnTo>
                    <a:lnTo>
                      <a:pt x="557" y="356"/>
                    </a:lnTo>
                    <a:lnTo>
                      <a:pt x="557" y="473"/>
                    </a:lnTo>
                    <a:lnTo>
                      <a:pt x="532" y="473"/>
                    </a:lnTo>
                    <a:lnTo>
                      <a:pt x="488" y="473"/>
                    </a:lnTo>
                    <a:lnTo>
                      <a:pt x="455" y="473"/>
                    </a:lnTo>
                    <a:lnTo>
                      <a:pt x="455" y="356"/>
                    </a:lnTo>
                    <a:lnTo>
                      <a:pt x="455" y="302"/>
                    </a:lnTo>
                    <a:lnTo>
                      <a:pt x="488" y="302"/>
                    </a:lnTo>
                    <a:lnTo>
                      <a:pt x="488" y="356"/>
                    </a:lnTo>
                    <a:lnTo>
                      <a:pt x="532" y="356"/>
                    </a:lnTo>
                    <a:lnTo>
                      <a:pt x="532" y="314"/>
                    </a:lnTo>
                    <a:lnTo>
                      <a:pt x="532" y="314"/>
                    </a:lnTo>
                    <a:close/>
                    <a:moveTo>
                      <a:pt x="360" y="293"/>
                    </a:moveTo>
                    <a:lnTo>
                      <a:pt x="426" y="293"/>
                    </a:lnTo>
                    <a:lnTo>
                      <a:pt x="426" y="473"/>
                    </a:lnTo>
                    <a:lnTo>
                      <a:pt x="360" y="473"/>
                    </a:lnTo>
                    <a:lnTo>
                      <a:pt x="360" y="293"/>
                    </a:lnTo>
                    <a:lnTo>
                      <a:pt x="360" y="293"/>
                    </a:lnTo>
                    <a:close/>
                    <a:moveTo>
                      <a:pt x="287" y="209"/>
                    </a:moveTo>
                    <a:lnTo>
                      <a:pt x="350" y="209"/>
                    </a:lnTo>
                    <a:lnTo>
                      <a:pt x="350" y="473"/>
                    </a:lnTo>
                    <a:lnTo>
                      <a:pt x="287" y="473"/>
                    </a:lnTo>
                    <a:lnTo>
                      <a:pt x="287" y="209"/>
                    </a:lnTo>
                    <a:lnTo>
                      <a:pt x="287" y="209"/>
                    </a:lnTo>
                    <a:close/>
                    <a:moveTo>
                      <a:pt x="195" y="184"/>
                    </a:moveTo>
                    <a:lnTo>
                      <a:pt x="241" y="184"/>
                    </a:lnTo>
                    <a:lnTo>
                      <a:pt x="241" y="473"/>
                    </a:lnTo>
                    <a:lnTo>
                      <a:pt x="195" y="473"/>
                    </a:lnTo>
                    <a:lnTo>
                      <a:pt x="195" y="184"/>
                    </a:lnTo>
                    <a:lnTo>
                      <a:pt x="195" y="184"/>
                    </a:lnTo>
                    <a:close/>
                    <a:moveTo>
                      <a:pt x="31" y="264"/>
                    </a:moveTo>
                    <a:lnTo>
                      <a:pt x="92" y="264"/>
                    </a:lnTo>
                    <a:lnTo>
                      <a:pt x="92" y="473"/>
                    </a:lnTo>
                    <a:lnTo>
                      <a:pt x="61" y="473"/>
                    </a:lnTo>
                    <a:lnTo>
                      <a:pt x="31" y="473"/>
                    </a:lnTo>
                    <a:lnTo>
                      <a:pt x="0" y="473"/>
                    </a:lnTo>
                    <a:lnTo>
                      <a:pt x="0" y="331"/>
                    </a:lnTo>
                    <a:lnTo>
                      <a:pt x="31" y="331"/>
                    </a:lnTo>
                    <a:lnTo>
                      <a:pt x="31" y="264"/>
                    </a:lnTo>
                    <a:lnTo>
                      <a:pt x="31" y="264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6" name="íslíḍe"/>
              <p:cNvSpPr/>
              <p:nvPr/>
            </p:nvSpPr>
            <p:spPr bwMode="auto">
              <a:xfrm>
                <a:off x="117996" y="5321000"/>
                <a:ext cx="5994189" cy="750090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7" name="iSľîḓe"/>
              <p:cNvSpPr/>
              <p:nvPr/>
            </p:nvSpPr>
            <p:spPr bwMode="auto">
              <a:xfrm>
                <a:off x="430686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8" name="ïş1íde"/>
              <p:cNvSpPr/>
              <p:nvPr/>
            </p:nvSpPr>
            <p:spPr bwMode="auto">
              <a:xfrm>
                <a:off x="908568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79" name="íšľîḋé"/>
              <p:cNvSpPr/>
              <p:nvPr/>
            </p:nvSpPr>
            <p:spPr bwMode="auto">
              <a:xfrm>
                <a:off x="2041328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0" name="isľíḑé"/>
              <p:cNvSpPr/>
              <p:nvPr/>
            </p:nvSpPr>
            <p:spPr bwMode="auto">
              <a:xfrm>
                <a:off x="2118028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1" name="iŝḷïḓè"/>
              <p:cNvSpPr/>
              <p:nvPr/>
            </p:nvSpPr>
            <p:spPr bwMode="auto">
              <a:xfrm>
                <a:off x="2348117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2" name="ïš1íďê"/>
              <p:cNvSpPr/>
              <p:nvPr/>
            </p:nvSpPr>
            <p:spPr bwMode="auto">
              <a:xfrm>
                <a:off x="2660808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3" name="i$ľidé"/>
              <p:cNvSpPr/>
              <p:nvPr/>
            </p:nvSpPr>
            <p:spPr bwMode="auto">
              <a:xfrm>
                <a:off x="2796502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4" name="iS1ïďe"/>
              <p:cNvSpPr/>
              <p:nvPr/>
            </p:nvSpPr>
            <p:spPr bwMode="auto">
              <a:xfrm>
                <a:off x="3421880" y="5610901"/>
                <a:ext cx="147494" cy="442486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5" name="íṧḻîḋè"/>
              <p:cNvSpPr/>
              <p:nvPr/>
            </p:nvSpPr>
            <p:spPr bwMode="auto">
              <a:xfrm>
                <a:off x="3646071" y="5964889"/>
                <a:ext cx="82597" cy="88498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86" name="ïşļîḓe"/>
              <p:cNvSpPr/>
              <p:nvPr/>
            </p:nvSpPr>
            <p:spPr bwMode="auto">
              <a:xfrm>
                <a:off x="3675572" y="5021474"/>
                <a:ext cx="778773" cy="1031913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7" name="íS1ïḑe"/>
              <p:cNvSpPr/>
              <p:nvPr/>
            </p:nvSpPr>
            <p:spPr bwMode="auto">
              <a:xfrm>
                <a:off x="4383548" y="5622700"/>
                <a:ext cx="306789" cy="430687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8" name="işḻîḍê"/>
              <p:cNvSpPr/>
              <p:nvPr/>
            </p:nvSpPr>
            <p:spPr bwMode="auto">
              <a:xfrm>
                <a:off x="4908627" y="5634500"/>
                <a:ext cx="365788" cy="418888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9" name="íşḻïdé"/>
              <p:cNvSpPr/>
              <p:nvPr/>
            </p:nvSpPr>
            <p:spPr bwMode="auto">
              <a:xfrm>
                <a:off x="5303915" y="5410309"/>
                <a:ext cx="873170" cy="643080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0" name="îsḻîḑe"/>
              <p:cNvSpPr/>
              <p:nvPr/>
            </p:nvSpPr>
            <p:spPr bwMode="auto">
              <a:xfrm>
                <a:off x="35399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1" name="íśļïḑê"/>
              <p:cNvSpPr/>
              <p:nvPr/>
            </p:nvSpPr>
            <p:spPr bwMode="auto">
              <a:xfrm>
                <a:off x="2796502" y="4887064"/>
                <a:ext cx="595877" cy="1166323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2" name="íṩľíḓe"/>
              <p:cNvSpPr/>
              <p:nvPr/>
            </p:nvSpPr>
            <p:spPr bwMode="auto">
              <a:xfrm>
                <a:off x="4708034" y="6006189"/>
                <a:ext cx="631276" cy="47199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3" name="íṡļïḓê"/>
              <p:cNvSpPr/>
              <p:nvPr/>
            </p:nvSpPr>
            <p:spPr bwMode="auto">
              <a:xfrm>
                <a:off x="0" y="5982589"/>
                <a:ext cx="9144000" cy="316525"/>
              </a:xfrm>
              <a:custGeom>
                <a:avLst/>
                <a:gdLst>
                  <a:gd name="T0" fmla="*/ 132 w 2098"/>
                  <a:gd name="T1" fmla="*/ 21 h 101"/>
                  <a:gd name="T2" fmla="*/ 138 w 2098"/>
                  <a:gd name="T3" fmla="*/ 0 h 101"/>
                  <a:gd name="T4" fmla="*/ 281 w 2098"/>
                  <a:gd name="T5" fmla="*/ 21 h 101"/>
                  <a:gd name="T6" fmla="*/ 289 w 2098"/>
                  <a:gd name="T7" fmla="*/ 0 h 101"/>
                  <a:gd name="T8" fmla="*/ 675 w 2098"/>
                  <a:gd name="T9" fmla="*/ 21 h 101"/>
                  <a:gd name="T10" fmla="*/ 685 w 2098"/>
                  <a:gd name="T11" fmla="*/ 0 h 101"/>
                  <a:gd name="T12" fmla="*/ 706 w 2098"/>
                  <a:gd name="T13" fmla="*/ 21 h 101"/>
                  <a:gd name="T14" fmla="*/ 710 w 2098"/>
                  <a:gd name="T15" fmla="*/ 0 h 101"/>
                  <a:gd name="T16" fmla="*/ 819 w 2098"/>
                  <a:gd name="T17" fmla="*/ 21 h 101"/>
                  <a:gd name="T18" fmla="*/ 824 w 2098"/>
                  <a:gd name="T19" fmla="*/ 0 h 101"/>
                  <a:gd name="T20" fmla="*/ 889 w 2098"/>
                  <a:gd name="T21" fmla="*/ 21 h 101"/>
                  <a:gd name="T22" fmla="*/ 895 w 2098"/>
                  <a:gd name="T23" fmla="*/ 0 h 101"/>
                  <a:gd name="T24" fmla="*/ 979 w 2098"/>
                  <a:gd name="T25" fmla="*/ 21 h 101"/>
                  <a:gd name="T26" fmla="*/ 987 w 2098"/>
                  <a:gd name="T27" fmla="*/ 0 h 101"/>
                  <a:gd name="T28" fmla="*/ 1222 w 2098"/>
                  <a:gd name="T29" fmla="*/ 21 h 101"/>
                  <a:gd name="T30" fmla="*/ 1228 w 2098"/>
                  <a:gd name="T31" fmla="*/ 0 h 101"/>
                  <a:gd name="T32" fmla="*/ 1257 w 2098"/>
                  <a:gd name="T33" fmla="*/ 21 h 101"/>
                  <a:gd name="T34" fmla="*/ 1260 w 2098"/>
                  <a:gd name="T35" fmla="*/ 4 h 101"/>
                  <a:gd name="T36" fmla="*/ 1352 w 2098"/>
                  <a:gd name="T37" fmla="*/ 0 h 101"/>
                  <a:gd name="T38" fmla="*/ 1362 w 2098"/>
                  <a:gd name="T39" fmla="*/ 4 h 101"/>
                  <a:gd name="T40" fmla="*/ 1446 w 2098"/>
                  <a:gd name="T41" fmla="*/ 0 h 101"/>
                  <a:gd name="T42" fmla="*/ 1446 w 2098"/>
                  <a:gd name="T43" fmla="*/ 11 h 101"/>
                  <a:gd name="T44" fmla="*/ 1477 w 2098"/>
                  <a:gd name="T45" fmla="*/ 21 h 101"/>
                  <a:gd name="T46" fmla="*/ 1478 w 2098"/>
                  <a:gd name="T47" fmla="*/ 0 h 101"/>
                  <a:gd name="T48" fmla="*/ 1582 w 2098"/>
                  <a:gd name="T49" fmla="*/ 21 h 101"/>
                  <a:gd name="T50" fmla="*/ 1610 w 2098"/>
                  <a:gd name="T51" fmla="*/ 0 h 101"/>
                  <a:gd name="T52" fmla="*/ 1783 w 2098"/>
                  <a:gd name="T53" fmla="*/ 21 h 101"/>
                  <a:gd name="T54" fmla="*/ 1792 w 2098"/>
                  <a:gd name="T55" fmla="*/ 0 h 101"/>
                  <a:gd name="T56" fmla="*/ 1884 w 2098"/>
                  <a:gd name="T57" fmla="*/ 4 h 101"/>
                  <a:gd name="T58" fmla="*/ 1903 w 2098"/>
                  <a:gd name="T59" fmla="*/ 11 h 101"/>
                  <a:gd name="T60" fmla="*/ 1928 w 2098"/>
                  <a:gd name="T61" fmla="*/ 0 h 101"/>
                  <a:gd name="T62" fmla="*/ 2029 w 2098"/>
                  <a:gd name="T63" fmla="*/ 11 h 101"/>
                  <a:gd name="T64" fmla="*/ 2037 w 2098"/>
                  <a:gd name="T65" fmla="*/ 19 h 101"/>
                  <a:gd name="T66" fmla="*/ 2046 w 2098"/>
                  <a:gd name="T67" fmla="*/ 4 h 101"/>
                  <a:gd name="T68" fmla="*/ 2081 w 2098"/>
                  <a:gd name="T69" fmla="*/ 19 h 101"/>
                  <a:gd name="T70" fmla="*/ 2087 w 2098"/>
                  <a:gd name="T71" fmla="*/ 21 h 101"/>
                  <a:gd name="T72" fmla="*/ 2098 w 2098"/>
                  <a:gd name="T73" fmla="*/ 57 h 101"/>
                  <a:gd name="T74" fmla="*/ 2098 w 2098"/>
                  <a:gd name="T75" fmla="*/ 101 h 101"/>
                  <a:gd name="T76" fmla="*/ 0 w 2098"/>
                  <a:gd name="T77" fmla="*/ 101 h 101"/>
                  <a:gd name="T78" fmla="*/ 0 w 2098"/>
                  <a:gd name="T79" fmla="*/ 57 h 101"/>
                  <a:gd name="T80" fmla="*/ 4 w 2098"/>
                  <a:gd name="T81" fmla="*/ 21 h 101"/>
                  <a:gd name="T82" fmla="*/ 132 w 2098"/>
                  <a:gd name="T8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8" h="101">
                    <a:moveTo>
                      <a:pt x="132" y="0"/>
                    </a:moveTo>
                    <a:lnTo>
                      <a:pt x="132" y="21"/>
                    </a:lnTo>
                    <a:lnTo>
                      <a:pt x="138" y="21"/>
                    </a:lnTo>
                    <a:lnTo>
                      <a:pt x="138" y="0"/>
                    </a:lnTo>
                    <a:lnTo>
                      <a:pt x="281" y="0"/>
                    </a:lnTo>
                    <a:lnTo>
                      <a:pt x="281" y="21"/>
                    </a:lnTo>
                    <a:lnTo>
                      <a:pt x="289" y="21"/>
                    </a:lnTo>
                    <a:lnTo>
                      <a:pt x="289" y="0"/>
                    </a:lnTo>
                    <a:lnTo>
                      <a:pt x="675" y="0"/>
                    </a:lnTo>
                    <a:lnTo>
                      <a:pt x="675" y="21"/>
                    </a:lnTo>
                    <a:lnTo>
                      <a:pt x="685" y="21"/>
                    </a:lnTo>
                    <a:lnTo>
                      <a:pt x="685" y="0"/>
                    </a:lnTo>
                    <a:lnTo>
                      <a:pt x="706" y="0"/>
                    </a:lnTo>
                    <a:lnTo>
                      <a:pt x="706" y="21"/>
                    </a:lnTo>
                    <a:lnTo>
                      <a:pt x="710" y="21"/>
                    </a:lnTo>
                    <a:lnTo>
                      <a:pt x="710" y="0"/>
                    </a:lnTo>
                    <a:lnTo>
                      <a:pt x="819" y="0"/>
                    </a:lnTo>
                    <a:lnTo>
                      <a:pt x="819" y="21"/>
                    </a:lnTo>
                    <a:lnTo>
                      <a:pt x="824" y="21"/>
                    </a:lnTo>
                    <a:lnTo>
                      <a:pt x="824" y="0"/>
                    </a:lnTo>
                    <a:lnTo>
                      <a:pt x="889" y="0"/>
                    </a:lnTo>
                    <a:lnTo>
                      <a:pt x="889" y="21"/>
                    </a:lnTo>
                    <a:lnTo>
                      <a:pt x="895" y="21"/>
                    </a:lnTo>
                    <a:lnTo>
                      <a:pt x="895" y="0"/>
                    </a:lnTo>
                    <a:lnTo>
                      <a:pt x="979" y="0"/>
                    </a:lnTo>
                    <a:lnTo>
                      <a:pt x="979" y="21"/>
                    </a:lnTo>
                    <a:lnTo>
                      <a:pt x="987" y="21"/>
                    </a:lnTo>
                    <a:lnTo>
                      <a:pt x="987" y="0"/>
                    </a:lnTo>
                    <a:lnTo>
                      <a:pt x="1222" y="0"/>
                    </a:lnTo>
                    <a:lnTo>
                      <a:pt x="1222" y="21"/>
                    </a:lnTo>
                    <a:lnTo>
                      <a:pt x="1228" y="21"/>
                    </a:lnTo>
                    <a:lnTo>
                      <a:pt x="1228" y="0"/>
                    </a:lnTo>
                    <a:lnTo>
                      <a:pt x="1257" y="0"/>
                    </a:lnTo>
                    <a:lnTo>
                      <a:pt x="1257" y="21"/>
                    </a:lnTo>
                    <a:lnTo>
                      <a:pt x="1260" y="21"/>
                    </a:lnTo>
                    <a:lnTo>
                      <a:pt x="1260" y="4"/>
                    </a:lnTo>
                    <a:lnTo>
                      <a:pt x="1260" y="0"/>
                    </a:lnTo>
                    <a:lnTo>
                      <a:pt x="1352" y="0"/>
                    </a:lnTo>
                    <a:lnTo>
                      <a:pt x="1352" y="4"/>
                    </a:lnTo>
                    <a:lnTo>
                      <a:pt x="1362" y="4"/>
                    </a:lnTo>
                    <a:lnTo>
                      <a:pt x="1362" y="0"/>
                    </a:lnTo>
                    <a:lnTo>
                      <a:pt x="1446" y="0"/>
                    </a:lnTo>
                    <a:lnTo>
                      <a:pt x="1446" y="4"/>
                    </a:lnTo>
                    <a:lnTo>
                      <a:pt x="1446" y="11"/>
                    </a:lnTo>
                    <a:lnTo>
                      <a:pt x="1477" y="11"/>
                    </a:lnTo>
                    <a:lnTo>
                      <a:pt x="1477" y="21"/>
                    </a:lnTo>
                    <a:lnTo>
                      <a:pt x="1478" y="21"/>
                    </a:lnTo>
                    <a:lnTo>
                      <a:pt x="1478" y="0"/>
                    </a:lnTo>
                    <a:lnTo>
                      <a:pt x="1582" y="0"/>
                    </a:lnTo>
                    <a:lnTo>
                      <a:pt x="1582" y="21"/>
                    </a:lnTo>
                    <a:lnTo>
                      <a:pt x="1610" y="21"/>
                    </a:lnTo>
                    <a:lnTo>
                      <a:pt x="1610" y="0"/>
                    </a:lnTo>
                    <a:lnTo>
                      <a:pt x="1783" y="0"/>
                    </a:lnTo>
                    <a:lnTo>
                      <a:pt x="1783" y="21"/>
                    </a:lnTo>
                    <a:lnTo>
                      <a:pt x="1792" y="21"/>
                    </a:lnTo>
                    <a:lnTo>
                      <a:pt x="1792" y="0"/>
                    </a:lnTo>
                    <a:lnTo>
                      <a:pt x="1884" y="0"/>
                    </a:lnTo>
                    <a:lnTo>
                      <a:pt x="1884" y="4"/>
                    </a:lnTo>
                    <a:lnTo>
                      <a:pt x="1903" y="4"/>
                    </a:lnTo>
                    <a:lnTo>
                      <a:pt x="1903" y="11"/>
                    </a:lnTo>
                    <a:lnTo>
                      <a:pt x="1928" y="11"/>
                    </a:lnTo>
                    <a:lnTo>
                      <a:pt x="1928" y="0"/>
                    </a:lnTo>
                    <a:lnTo>
                      <a:pt x="2029" y="0"/>
                    </a:lnTo>
                    <a:lnTo>
                      <a:pt x="2029" y="11"/>
                    </a:lnTo>
                    <a:lnTo>
                      <a:pt x="2037" y="11"/>
                    </a:lnTo>
                    <a:lnTo>
                      <a:pt x="2037" y="19"/>
                    </a:lnTo>
                    <a:lnTo>
                      <a:pt x="2046" y="19"/>
                    </a:lnTo>
                    <a:lnTo>
                      <a:pt x="2046" y="4"/>
                    </a:lnTo>
                    <a:lnTo>
                      <a:pt x="2081" y="4"/>
                    </a:lnTo>
                    <a:lnTo>
                      <a:pt x="2081" y="19"/>
                    </a:lnTo>
                    <a:lnTo>
                      <a:pt x="2087" y="19"/>
                    </a:lnTo>
                    <a:lnTo>
                      <a:pt x="2087" y="21"/>
                    </a:lnTo>
                    <a:lnTo>
                      <a:pt x="2098" y="2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098" y="101"/>
                    </a:lnTo>
                    <a:lnTo>
                      <a:pt x="2098" y="101"/>
                    </a:lnTo>
                    <a:lnTo>
                      <a:pt x="0" y="10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4" name="íṧliḋè"/>
              <p:cNvSpPr/>
              <p:nvPr/>
            </p:nvSpPr>
            <p:spPr bwMode="auto">
              <a:xfrm>
                <a:off x="6503219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5" name="íşḷïdé"/>
              <p:cNvSpPr/>
              <p:nvPr/>
            </p:nvSpPr>
            <p:spPr bwMode="auto">
              <a:xfrm>
                <a:off x="6981101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6" name="iŝľiḍe"/>
              <p:cNvSpPr/>
              <p:nvPr/>
            </p:nvSpPr>
            <p:spPr bwMode="auto">
              <a:xfrm>
                <a:off x="8113861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7" name="îsľïḋe"/>
              <p:cNvSpPr/>
              <p:nvPr/>
            </p:nvSpPr>
            <p:spPr bwMode="auto">
              <a:xfrm>
                <a:off x="8190561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98" name="íş1ïḋé"/>
              <p:cNvSpPr/>
              <p:nvPr/>
            </p:nvSpPr>
            <p:spPr bwMode="auto">
              <a:xfrm>
                <a:off x="8420651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9" name="ïŝlïḋé"/>
              <p:cNvSpPr/>
              <p:nvPr/>
            </p:nvSpPr>
            <p:spPr bwMode="auto">
              <a:xfrm>
                <a:off x="8733341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0" name="îṡ1íḑé"/>
              <p:cNvSpPr/>
              <p:nvPr/>
            </p:nvSpPr>
            <p:spPr bwMode="auto">
              <a:xfrm>
                <a:off x="8869035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1" name="iṡľïde"/>
              <p:cNvSpPr/>
              <p:nvPr/>
            </p:nvSpPr>
            <p:spPr bwMode="auto">
              <a:xfrm>
                <a:off x="6107932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3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2" name="îṡḻíḋé"/>
              <p:cNvSpPr/>
              <p:nvPr/>
            </p:nvSpPr>
            <p:spPr bwMode="auto">
              <a:xfrm>
                <a:off x="8454305" y="4466341"/>
                <a:ext cx="595877" cy="1587046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3" name="íśļíḑè"/>
              <p:cNvSpPr/>
              <p:nvPr/>
            </p:nvSpPr>
            <p:spPr bwMode="auto">
              <a:xfrm>
                <a:off x="3813013" y="5050424"/>
                <a:ext cx="5330987" cy="1020666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iṩļidè"/>
            <p:cNvSpPr/>
            <p:nvPr/>
          </p:nvSpPr>
          <p:spPr>
            <a:xfrm flipH="1">
              <a:off x="-11718" y="2829160"/>
              <a:ext cx="12215436" cy="1269508"/>
            </a:xfrm>
            <a:custGeom>
              <a:avLst/>
              <a:gdLst>
                <a:gd name="connsiteX0" fmla="*/ 0 w 12721389"/>
                <a:gd name="connsiteY0" fmla="*/ 532365 h 1078137"/>
                <a:gd name="connsiteX1" fmla="*/ 3593431 w 12721389"/>
                <a:gd name="connsiteY1" fmla="*/ 51102 h 1078137"/>
                <a:gd name="connsiteX2" fmla="*/ 7908758 w 12721389"/>
                <a:gd name="connsiteY2" fmla="*/ 1077797 h 1078137"/>
                <a:gd name="connsiteX3" fmla="*/ 11774905 w 12721389"/>
                <a:gd name="connsiteY3" fmla="*/ 163397 h 1078137"/>
                <a:gd name="connsiteX4" fmla="*/ 12721389 w 12721389"/>
                <a:gd name="connsiteY4" fmla="*/ 35060 h 1078137"/>
                <a:gd name="connsiteX0-1" fmla="*/ 0 w 12721389"/>
                <a:gd name="connsiteY0-2" fmla="*/ 532365 h 1078137"/>
                <a:gd name="connsiteX1-3" fmla="*/ 3593431 w 12721389"/>
                <a:gd name="connsiteY1-4" fmla="*/ 51102 h 1078137"/>
                <a:gd name="connsiteX2-5" fmla="*/ 7908758 w 12721389"/>
                <a:gd name="connsiteY2-6" fmla="*/ 1077797 h 1078137"/>
                <a:gd name="connsiteX3-7" fmla="*/ 11774905 w 12721389"/>
                <a:gd name="connsiteY3-8" fmla="*/ 163397 h 1078137"/>
                <a:gd name="connsiteX4-9" fmla="*/ 12721389 w 12721389"/>
                <a:gd name="connsiteY4-10" fmla="*/ 35060 h 1078137"/>
                <a:gd name="connsiteX0-11" fmla="*/ 0 w 12721389"/>
                <a:gd name="connsiteY0-12" fmla="*/ 503854 h 1049626"/>
                <a:gd name="connsiteX1-13" fmla="*/ 3593431 w 12721389"/>
                <a:gd name="connsiteY1-14" fmla="*/ 22591 h 1049626"/>
                <a:gd name="connsiteX2-15" fmla="*/ 7908758 w 12721389"/>
                <a:gd name="connsiteY2-16" fmla="*/ 1049286 h 1049626"/>
                <a:gd name="connsiteX3-17" fmla="*/ 11774905 w 12721389"/>
                <a:gd name="connsiteY3-18" fmla="*/ 134886 h 1049626"/>
                <a:gd name="connsiteX4-19" fmla="*/ 12721389 w 12721389"/>
                <a:gd name="connsiteY4-20" fmla="*/ 6549 h 1049626"/>
                <a:gd name="connsiteX0-21" fmla="*/ 0 w 12368463"/>
                <a:gd name="connsiteY0-22" fmla="*/ 498433 h 1044197"/>
                <a:gd name="connsiteX1-23" fmla="*/ 3593431 w 12368463"/>
                <a:gd name="connsiteY1-24" fmla="*/ 17170 h 1044197"/>
                <a:gd name="connsiteX2-25" fmla="*/ 7908758 w 12368463"/>
                <a:gd name="connsiteY2-26" fmla="*/ 1043865 h 1044197"/>
                <a:gd name="connsiteX3-27" fmla="*/ 11774905 w 12368463"/>
                <a:gd name="connsiteY3-28" fmla="*/ 129465 h 1044197"/>
                <a:gd name="connsiteX4-29" fmla="*/ 12368463 w 12368463"/>
                <a:gd name="connsiteY4-30" fmla="*/ 113423 h 1044197"/>
                <a:gd name="connsiteX0-31" fmla="*/ 0 w 12368463"/>
                <a:gd name="connsiteY0-32" fmla="*/ 498433 h 1044197"/>
                <a:gd name="connsiteX1-33" fmla="*/ 3593431 w 12368463"/>
                <a:gd name="connsiteY1-34" fmla="*/ 17170 h 1044197"/>
                <a:gd name="connsiteX2-35" fmla="*/ 7908758 w 12368463"/>
                <a:gd name="connsiteY2-36" fmla="*/ 1043865 h 1044197"/>
                <a:gd name="connsiteX3-37" fmla="*/ 11774905 w 12368463"/>
                <a:gd name="connsiteY3-38" fmla="*/ 129465 h 1044197"/>
                <a:gd name="connsiteX4-39" fmla="*/ 12368463 w 12368463"/>
                <a:gd name="connsiteY4-40" fmla="*/ 113423 h 1044197"/>
                <a:gd name="connsiteX0-41" fmla="*/ 0 w 12368463"/>
                <a:gd name="connsiteY0-42" fmla="*/ 498433 h 1045860"/>
                <a:gd name="connsiteX1-43" fmla="*/ 3593431 w 12368463"/>
                <a:gd name="connsiteY1-44" fmla="*/ 17170 h 1045860"/>
                <a:gd name="connsiteX2-45" fmla="*/ 7908758 w 12368463"/>
                <a:gd name="connsiteY2-46" fmla="*/ 1043865 h 1045860"/>
                <a:gd name="connsiteX3-47" fmla="*/ 11357810 w 12368463"/>
                <a:gd name="connsiteY3-48" fmla="*/ 273844 h 1045860"/>
                <a:gd name="connsiteX4-49" fmla="*/ 12368463 w 12368463"/>
                <a:gd name="connsiteY4-50" fmla="*/ 113423 h 1045860"/>
                <a:gd name="connsiteX0-51" fmla="*/ 0 w 12368463"/>
                <a:gd name="connsiteY0-52" fmla="*/ 503294 h 1146765"/>
                <a:gd name="connsiteX1-53" fmla="*/ 3593431 w 12368463"/>
                <a:gd name="connsiteY1-54" fmla="*/ 22031 h 1146765"/>
                <a:gd name="connsiteX2-55" fmla="*/ 8855242 w 12368463"/>
                <a:gd name="connsiteY2-56" fmla="*/ 1144979 h 1146765"/>
                <a:gd name="connsiteX3-57" fmla="*/ 11357810 w 12368463"/>
                <a:gd name="connsiteY3-58" fmla="*/ 278705 h 1146765"/>
                <a:gd name="connsiteX4-59" fmla="*/ 12368463 w 12368463"/>
                <a:gd name="connsiteY4-60" fmla="*/ 118284 h 1146765"/>
                <a:gd name="connsiteX0-61" fmla="*/ 0 w 12368463"/>
                <a:gd name="connsiteY0-62" fmla="*/ 503294 h 1157827"/>
                <a:gd name="connsiteX1-63" fmla="*/ 3593431 w 12368463"/>
                <a:gd name="connsiteY1-64" fmla="*/ 22031 h 1157827"/>
                <a:gd name="connsiteX2-65" fmla="*/ 8855242 w 12368463"/>
                <a:gd name="connsiteY2-66" fmla="*/ 1144979 h 1157827"/>
                <a:gd name="connsiteX3-67" fmla="*/ 11357810 w 12368463"/>
                <a:gd name="connsiteY3-68" fmla="*/ 599547 h 1157827"/>
                <a:gd name="connsiteX4-69" fmla="*/ 12368463 w 12368463"/>
                <a:gd name="connsiteY4-70" fmla="*/ 118284 h 1157827"/>
                <a:gd name="connsiteX0-71" fmla="*/ 0 w 12368463"/>
                <a:gd name="connsiteY0-72" fmla="*/ 503294 h 1161527"/>
                <a:gd name="connsiteX1-73" fmla="*/ 3593431 w 12368463"/>
                <a:gd name="connsiteY1-74" fmla="*/ 22031 h 1161527"/>
                <a:gd name="connsiteX2-75" fmla="*/ 8855242 w 12368463"/>
                <a:gd name="connsiteY2-76" fmla="*/ 1144979 h 1161527"/>
                <a:gd name="connsiteX3-77" fmla="*/ 11357810 w 12368463"/>
                <a:gd name="connsiteY3-78" fmla="*/ 599547 h 1161527"/>
                <a:gd name="connsiteX4-79" fmla="*/ 12368463 w 12368463"/>
                <a:gd name="connsiteY4-80" fmla="*/ 118284 h 1161527"/>
                <a:gd name="connsiteX0-81" fmla="*/ 0 w 12609094"/>
                <a:gd name="connsiteY0-82" fmla="*/ 503294 h 1157530"/>
                <a:gd name="connsiteX1-83" fmla="*/ 3593431 w 12609094"/>
                <a:gd name="connsiteY1-84" fmla="*/ 22031 h 1157530"/>
                <a:gd name="connsiteX2-85" fmla="*/ 8855242 w 12609094"/>
                <a:gd name="connsiteY2-86" fmla="*/ 1144979 h 1157530"/>
                <a:gd name="connsiteX3-87" fmla="*/ 11357810 w 12609094"/>
                <a:gd name="connsiteY3-88" fmla="*/ 599547 h 1157530"/>
                <a:gd name="connsiteX4-89" fmla="*/ 12609094 w 12609094"/>
                <a:gd name="connsiteY4-90" fmla="*/ 198494 h 1157530"/>
                <a:gd name="connsiteX0-91" fmla="*/ 0 w 12609094"/>
                <a:gd name="connsiteY0-92" fmla="*/ 503294 h 1157530"/>
                <a:gd name="connsiteX1-93" fmla="*/ 3593431 w 12609094"/>
                <a:gd name="connsiteY1-94" fmla="*/ 22031 h 1157530"/>
                <a:gd name="connsiteX2-95" fmla="*/ 8855242 w 12609094"/>
                <a:gd name="connsiteY2-96" fmla="*/ 1144979 h 1157530"/>
                <a:gd name="connsiteX3-97" fmla="*/ 11357810 w 12609094"/>
                <a:gd name="connsiteY3-98" fmla="*/ 599547 h 1157530"/>
                <a:gd name="connsiteX4-99" fmla="*/ 12609094 w 12609094"/>
                <a:gd name="connsiteY4-100" fmla="*/ 198494 h 1157530"/>
                <a:gd name="connsiteX0-101" fmla="*/ 0 w 12609094"/>
                <a:gd name="connsiteY0-102" fmla="*/ 503294 h 1157530"/>
                <a:gd name="connsiteX1-103" fmla="*/ 3593431 w 12609094"/>
                <a:gd name="connsiteY1-104" fmla="*/ 22031 h 1157530"/>
                <a:gd name="connsiteX2-105" fmla="*/ 8678779 w 12609094"/>
                <a:gd name="connsiteY2-106" fmla="*/ 1144979 h 1157530"/>
                <a:gd name="connsiteX3-107" fmla="*/ 11357810 w 12609094"/>
                <a:gd name="connsiteY3-108" fmla="*/ 599547 h 1157530"/>
                <a:gd name="connsiteX4-109" fmla="*/ 12609094 w 12609094"/>
                <a:gd name="connsiteY4-110" fmla="*/ 198494 h 1157530"/>
                <a:gd name="connsiteX0-111" fmla="*/ 0 w 12609094"/>
                <a:gd name="connsiteY0-112" fmla="*/ 503294 h 1145790"/>
                <a:gd name="connsiteX1-113" fmla="*/ 3593431 w 12609094"/>
                <a:gd name="connsiteY1-114" fmla="*/ 22031 h 1145790"/>
                <a:gd name="connsiteX2-115" fmla="*/ 8678779 w 12609094"/>
                <a:gd name="connsiteY2-116" fmla="*/ 1144979 h 1145790"/>
                <a:gd name="connsiteX3-117" fmla="*/ 12609094 w 12609094"/>
                <a:gd name="connsiteY3-118" fmla="*/ 198494 h 1145790"/>
                <a:gd name="connsiteX0-119" fmla="*/ 0 w 12609094"/>
                <a:gd name="connsiteY0-120" fmla="*/ 458098 h 1100219"/>
                <a:gd name="connsiteX1-121" fmla="*/ 4010526 w 12609094"/>
                <a:gd name="connsiteY1-122" fmla="*/ 24961 h 1100219"/>
                <a:gd name="connsiteX2-123" fmla="*/ 8678779 w 12609094"/>
                <a:gd name="connsiteY2-124" fmla="*/ 1099783 h 1100219"/>
                <a:gd name="connsiteX3-125" fmla="*/ 12609094 w 12609094"/>
                <a:gd name="connsiteY3-126" fmla="*/ 153298 h 1100219"/>
                <a:gd name="connsiteX0-127" fmla="*/ 0 w 12609094"/>
                <a:gd name="connsiteY0-128" fmla="*/ 459006 h 1117160"/>
                <a:gd name="connsiteX1-129" fmla="*/ 4010526 w 12609094"/>
                <a:gd name="connsiteY1-130" fmla="*/ 25869 h 1117160"/>
                <a:gd name="connsiteX2-131" fmla="*/ 8999621 w 12609094"/>
                <a:gd name="connsiteY2-132" fmla="*/ 1116733 h 1117160"/>
                <a:gd name="connsiteX3-133" fmla="*/ 12609094 w 12609094"/>
                <a:gd name="connsiteY3-134" fmla="*/ 154206 h 1117160"/>
                <a:gd name="connsiteX0-135" fmla="*/ 0 w 12288251"/>
                <a:gd name="connsiteY0-136" fmla="*/ 459006 h 1118949"/>
                <a:gd name="connsiteX1-137" fmla="*/ 4010526 w 12288251"/>
                <a:gd name="connsiteY1-138" fmla="*/ 25869 h 1118949"/>
                <a:gd name="connsiteX2-139" fmla="*/ 8999621 w 12288251"/>
                <a:gd name="connsiteY2-140" fmla="*/ 1116733 h 1118949"/>
                <a:gd name="connsiteX3-141" fmla="*/ 12288251 w 12288251"/>
                <a:gd name="connsiteY3-142" fmla="*/ 298585 h 1118949"/>
                <a:gd name="connsiteX0-143" fmla="*/ 0 w 12288251"/>
                <a:gd name="connsiteY0-144" fmla="*/ 459006 h 1119678"/>
                <a:gd name="connsiteX1-145" fmla="*/ 4010526 w 12288251"/>
                <a:gd name="connsiteY1-146" fmla="*/ 25869 h 1119678"/>
                <a:gd name="connsiteX2-147" fmla="*/ 8999621 w 12288251"/>
                <a:gd name="connsiteY2-148" fmla="*/ 1116733 h 1119678"/>
                <a:gd name="connsiteX3-149" fmla="*/ 12288251 w 12288251"/>
                <a:gd name="connsiteY3-150" fmla="*/ 298585 h 1119678"/>
                <a:gd name="connsiteX0-151" fmla="*/ 0 w 12336378"/>
                <a:gd name="connsiteY0-152" fmla="*/ 459006 h 1119678"/>
                <a:gd name="connsiteX1-153" fmla="*/ 4010526 w 12336378"/>
                <a:gd name="connsiteY1-154" fmla="*/ 25869 h 1119678"/>
                <a:gd name="connsiteX2-155" fmla="*/ 8999621 w 12336378"/>
                <a:gd name="connsiteY2-156" fmla="*/ 1116733 h 1119678"/>
                <a:gd name="connsiteX3-157" fmla="*/ 12336378 w 12336378"/>
                <a:gd name="connsiteY3-158" fmla="*/ 298585 h 1119678"/>
                <a:gd name="connsiteX0-159" fmla="*/ 0 w 12336378"/>
                <a:gd name="connsiteY0-160" fmla="*/ 459006 h 1119864"/>
                <a:gd name="connsiteX1-161" fmla="*/ 4010526 w 12336378"/>
                <a:gd name="connsiteY1-162" fmla="*/ 25869 h 1119864"/>
                <a:gd name="connsiteX2-163" fmla="*/ 8999621 w 12336378"/>
                <a:gd name="connsiteY2-164" fmla="*/ 1116733 h 1119864"/>
                <a:gd name="connsiteX3-165" fmla="*/ 12336378 w 12336378"/>
                <a:gd name="connsiteY3-166" fmla="*/ 298585 h 1119864"/>
                <a:gd name="connsiteX0-167" fmla="*/ 0 w 12336378"/>
                <a:gd name="connsiteY0-168" fmla="*/ 459920 h 1136723"/>
                <a:gd name="connsiteX1-169" fmla="*/ 4010526 w 12336378"/>
                <a:gd name="connsiteY1-170" fmla="*/ 26783 h 1136723"/>
                <a:gd name="connsiteX2-171" fmla="*/ 9160042 w 12336378"/>
                <a:gd name="connsiteY2-172" fmla="*/ 1133689 h 1136723"/>
                <a:gd name="connsiteX3-173" fmla="*/ 12336378 w 12336378"/>
                <a:gd name="connsiteY3-174" fmla="*/ 299499 h 1136723"/>
                <a:gd name="connsiteX0-175" fmla="*/ 0 w 12336378"/>
                <a:gd name="connsiteY0-176" fmla="*/ 489883 h 1167372"/>
                <a:gd name="connsiteX1-177" fmla="*/ 3930315 w 12336378"/>
                <a:gd name="connsiteY1-178" fmla="*/ 24662 h 1167372"/>
                <a:gd name="connsiteX2-179" fmla="*/ 9160042 w 12336378"/>
                <a:gd name="connsiteY2-180" fmla="*/ 1163652 h 1167372"/>
                <a:gd name="connsiteX3-181" fmla="*/ 12336378 w 12336378"/>
                <a:gd name="connsiteY3-182" fmla="*/ 329462 h 1167372"/>
                <a:gd name="connsiteX0-183" fmla="*/ 0 w 12336378"/>
                <a:gd name="connsiteY0-184" fmla="*/ 489883 h 1167372"/>
                <a:gd name="connsiteX1-185" fmla="*/ 3930315 w 12336378"/>
                <a:gd name="connsiteY1-186" fmla="*/ 24662 h 1167372"/>
                <a:gd name="connsiteX2-187" fmla="*/ 9160042 w 12336378"/>
                <a:gd name="connsiteY2-188" fmla="*/ 1163652 h 1167372"/>
                <a:gd name="connsiteX3-189" fmla="*/ 12336378 w 12336378"/>
                <a:gd name="connsiteY3-190" fmla="*/ 329462 h 1167372"/>
                <a:gd name="connsiteX0-191" fmla="*/ 0 w 12336378"/>
                <a:gd name="connsiteY0-192" fmla="*/ 489883 h 1166384"/>
                <a:gd name="connsiteX1-193" fmla="*/ 3930315 w 12336378"/>
                <a:gd name="connsiteY1-194" fmla="*/ 24662 h 1166384"/>
                <a:gd name="connsiteX2-195" fmla="*/ 9160042 w 12336378"/>
                <a:gd name="connsiteY2-196" fmla="*/ 1163652 h 1166384"/>
                <a:gd name="connsiteX3-197" fmla="*/ 12336378 w 12336378"/>
                <a:gd name="connsiteY3-198" fmla="*/ 329462 h 1166384"/>
                <a:gd name="connsiteX0-199" fmla="*/ 0 w 12256167"/>
                <a:gd name="connsiteY0-200" fmla="*/ 489883 h 1168885"/>
                <a:gd name="connsiteX1-201" fmla="*/ 3930315 w 12256167"/>
                <a:gd name="connsiteY1-202" fmla="*/ 24662 h 1168885"/>
                <a:gd name="connsiteX2-203" fmla="*/ 9160042 w 12256167"/>
                <a:gd name="connsiteY2-204" fmla="*/ 1163652 h 1168885"/>
                <a:gd name="connsiteX3-205" fmla="*/ 12256167 w 12256167"/>
                <a:gd name="connsiteY3-206" fmla="*/ 425715 h 1168885"/>
                <a:gd name="connsiteX0-207" fmla="*/ 0 w 12240125"/>
                <a:gd name="connsiteY0-208" fmla="*/ 238646 h 1254532"/>
                <a:gd name="connsiteX1-209" fmla="*/ 3914273 w 12240125"/>
                <a:gd name="connsiteY1-210" fmla="*/ 110309 h 1254532"/>
                <a:gd name="connsiteX2-211" fmla="*/ 9144000 w 12240125"/>
                <a:gd name="connsiteY2-212" fmla="*/ 1249299 h 1254532"/>
                <a:gd name="connsiteX3-213" fmla="*/ 12240125 w 12240125"/>
                <a:gd name="connsiteY3-214" fmla="*/ 511362 h 1254532"/>
                <a:gd name="connsiteX0-215" fmla="*/ 0 w 12240125"/>
                <a:gd name="connsiteY0-216" fmla="*/ 259219 h 1275890"/>
                <a:gd name="connsiteX1-217" fmla="*/ 3978441 w 12240125"/>
                <a:gd name="connsiteY1-218" fmla="*/ 98798 h 1275890"/>
                <a:gd name="connsiteX2-219" fmla="*/ 9144000 w 12240125"/>
                <a:gd name="connsiteY2-220" fmla="*/ 1269872 h 1275890"/>
                <a:gd name="connsiteX3-221" fmla="*/ 12240125 w 12240125"/>
                <a:gd name="connsiteY3-222" fmla="*/ 531935 h 1275890"/>
                <a:gd name="connsiteX0-223" fmla="*/ 0 w 12240125"/>
                <a:gd name="connsiteY0-224" fmla="*/ 259219 h 1271902"/>
                <a:gd name="connsiteX1-225" fmla="*/ 3978441 w 12240125"/>
                <a:gd name="connsiteY1-226" fmla="*/ 98798 h 1271902"/>
                <a:gd name="connsiteX2-227" fmla="*/ 9144000 w 12240125"/>
                <a:gd name="connsiteY2-228" fmla="*/ 1269872 h 1271902"/>
                <a:gd name="connsiteX3-229" fmla="*/ 12240125 w 12240125"/>
                <a:gd name="connsiteY3-230" fmla="*/ 531935 h 1271902"/>
                <a:gd name="connsiteX0-231" fmla="*/ 0 w 12240125"/>
                <a:gd name="connsiteY0-232" fmla="*/ 259219 h 1271902"/>
                <a:gd name="connsiteX1-233" fmla="*/ 3978441 w 12240125"/>
                <a:gd name="connsiteY1-234" fmla="*/ 98798 h 1271902"/>
                <a:gd name="connsiteX2-235" fmla="*/ 8999621 w 12240125"/>
                <a:gd name="connsiteY2-236" fmla="*/ 1269872 h 1271902"/>
                <a:gd name="connsiteX3-237" fmla="*/ 12240125 w 12240125"/>
                <a:gd name="connsiteY3-238" fmla="*/ 531935 h 12719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240125" h="1271902">
                  <a:moveTo>
                    <a:pt x="0" y="259219"/>
                  </a:moveTo>
                  <a:cubicBezTo>
                    <a:pt x="1137652" y="-26865"/>
                    <a:pt x="2478504" y="-69644"/>
                    <a:pt x="3978441" y="98798"/>
                  </a:cubicBezTo>
                  <a:cubicBezTo>
                    <a:pt x="5478378" y="267240"/>
                    <a:pt x="7606632" y="1229768"/>
                    <a:pt x="8999621" y="1269872"/>
                  </a:cubicBezTo>
                  <a:cubicBezTo>
                    <a:pt x="10392610" y="1309976"/>
                    <a:pt x="11902573" y="745162"/>
                    <a:pt x="12240125" y="531935"/>
                  </a:cubicBez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sz="1000" dirty="0"/>
            </a:p>
          </p:txBody>
        </p:sp>
        <p:sp>
          <p:nvSpPr>
            <p:cNvPr id="27" name="iśľïḍe"/>
            <p:cNvSpPr/>
            <p:nvPr/>
          </p:nvSpPr>
          <p:spPr>
            <a:xfrm flipH="1">
              <a:off x="10259242" y="2541603"/>
              <a:ext cx="547642" cy="5477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5000"/>
            </a:bodyPr>
            <a:lstStyle/>
            <a:p>
              <a:pPr algn="ctr"/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3" name="iṡļïďê"/>
            <p:cNvSpPr/>
            <p:nvPr/>
          </p:nvSpPr>
          <p:spPr>
            <a:xfrm flipH="1">
              <a:off x="8035985" y="2642042"/>
              <a:ext cx="547642" cy="5477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7500" lnSpcReduction="10000"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bg1"/>
                  </a:solidFill>
                </a:rPr>
                <a:t>9</a:t>
              </a:r>
              <a:endParaRPr lang="zh-CN" alt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39" name="îṥḻiḋê"/>
            <p:cNvSpPr/>
            <p:nvPr/>
          </p:nvSpPr>
          <p:spPr>
            <a:xfrm flipH="1">
              <a:off x="5814523" y="3146520"/>
              <a:ext cx="547642" cy="5477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7500" lnSpcReduction="10000"/>
            </a:bodyPr>
            <a:lstStyle/>
            <a:p>
              <a:pPr algn="ctr"/>
              <a:r>
                <a:rPr lang="en-US" altLang="zh-CN" sz="1400" b="1" i="1" dirty="0">
                  <a:solidFill>
                    <a:schemeClr val="bg1"/>
                  </a:solidFill>
                </a:rPr>
                <a:t>8</a:t>
              </a:r>
              <a:endParaRPr lang="zh-CN" alt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5" name="îŝľîḍe"/>
            <p:cNvSpPr/>
            <p:nvPr/>
          </p:nvSpPr>
          <p:spPr>
            <a:xfrm flipH="1">
              <a:off x="3593061" y="3741285"/>
              <a:ext cx="547642" cy="5477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7500" lnSpcReduction="10000"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7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1" name="iṩḷïde"/>
            <p:cNvSpPr/>
            <p:nvPr/>
          </p:nvSpPr>
          <p:spPr>
            <a:xfrm flipH="1">
              <a:off x="1386705" y="3664297"/>
              <a:ext cx="547642" cy="5477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7500" lnSpcReduction="10000"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6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45160" y="3256915"/>
            <a:ext cx="1421130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just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床温保持过高，风煤配比不当，调整不及时。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60295" y="3339465"/>
            <a:ext cx="1447800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just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启动时升温太快，调整不当，造成局部高温结焦。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75100" y="2943860"/>
            <a:ext cx="132270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床层控制太薄或太厚。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14340" y="2530475"/>
            <a:ext cx="1549400" cy="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风帽堵塞或损坏。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38390" y="2479675"/>
            <a:ext cx="114871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煤质变化，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发现不及时，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调整不当。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9305" y="1815465"/>
            <a:ext cx="117602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、炉膛结焦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30490" y="1981835"/>
            <a:ext cx="33782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sym typeface="+mn-ea"/>
              </a:rPr>
              <a:t>10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" name="TextBox 48"/>
          <p:cNvSpPr txBox="1"/>
          <p:nvPr/>
        </p:nvSpPr>
        <p:spPr>
          <a:xfrm>
            <a:off x="2977976" y="2223300"/>
            <a:ext cx="5050408" cy="6838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锅炉运行的安全防护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" y="1239520"/>
            <a:ext cx="2291715" cy="3437890"/>
          </a:xfrm>
          <a:prstGeom prst="rect">
            <a:avLst/>
          </a:prstGeom>
        </p:spPr>
      </p:pic>
      <p:sp>
        <p:nvSpPr>
          <p:cNvPr id="88" name="矩形 87"/>
          <p:cNvSpPr/>
          <p:nvPr/>
        </p:nvSpPr>
        <p:spPr>
          <a:xfrm>
            <a:off x="3719830" y="1678940"/>
            <a:ext cx="354965" cy="31750"/>
          </a:xfrm>
          <a:prstGeom prst="rect">
            <a:avLst/>
          </a:prstGeom>
          <a:solidFill>
            <a:srgbClr val="399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3648075" y="1318260"/>
            <a:ext cx="961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3992DB"/>
                </a:solidFill>
                <a:latin typeface="Century Gothic" panose="020B0502020202020204" pitchFamily="34" charset="0"/>
              </a:rPr>
              <a:t>01.</a:t>
            </a:r>
            <a:endParaRPr lang="en-US" altLang="zh-CN" sz="2000" b="1" dirty="0">
              <a:solidFill>
                <a:srgbClr val="3992DB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719830" y="2773680"/>
            <a:ext cx="354965" cy="31750"/>
          </a:xfrm>
          <a:prstGeom prst="rect">
            <a:avLst/>
          </a:prstGeom>
          <a:solidFill>
            <a:srgbClr val="399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4" name="文本框 93"/>
          <p:cNvSpPr txBox="1"/>
          <p:nvPr/>
        </p:nvSpPr>
        <p:spPr>
          <a:xfrm>
            <a:off x="3648075" y="2412365"/>
            <a:ext cx="961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3992DB"/>
                </a:solidFill>
                <a:latin typeface="Century Gothic" panose="020B0502020202020204" pitchFamily="34" charset="0"/>
              </a:rPr>
              <a:t>02.</a:t>
            </a:r>
            <a:endParaRPr lang="en-US" altLang="zh-CN" sz="2000" b="1" dirty="0">
              <a:solidFill>
                <a:srgbClr val="3992DB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631315" y="3343275"/>
            <a:ext cx="6849110" cy="1160145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4275455" y="1318260"/>
            <a:ext cx="4205605" cy="899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1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锅炉房，每层至少应有两个出口，分别设在两侧，门应向外开，在锅炉运行期间不准锁住或栓住，锅炉房内的工作室或生活室的门应向锅炉房内开。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75455" y="2397125"/>
            <a:ext cx="4204970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1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锅炉运行要有操作规程、交接班制度、水质管理制度、定期检验制度等。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719830" y="4048760"/>
            <a:ext cx="354965" cy="3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3648075" y="3687445"/>
            <a:ext cx="961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03.</a:t>
            </a:r>
            <a:endParaRPr lang="en-US" altLang="zh-CN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275455" y="3687445"/>
            <a:ext cx="411797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1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运行锅炉应每年进行一次停炉内外部检验，每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年进行一次水压试验。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712955" y="1405255"/>
            <a:ext cx="7115960" cy="3307080"/>
            <a:chOff x="719138" y="1123949"/>
            <a:chExt cx="10801350" cy="5019675"/>
          </a:xfrm>
        </p:grpSpPr>
        <p:grpSp>
          <p:nvGrpSpPr>
            <p:cNvPr id="4" name="îSḻidê"/>
            <p:cNvGrpSpPr/>
            <p:nvPr/>
          </p:nvGrpSpPr>
          <p:grpSpPr>
            <a:xfrm>
              <a:off x="719138" y="3397162"/>
              <a:ext cx="6767512" cy="2709236"/>
              <a:chOff x="-1674856" y="3042856"/>
              <a:chExt cx="7652550" cy="3063542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îśḷíḑé"/>
              <p:cNvSpPr/>
              <p:nvPr/>
            </p:nvSpPr>
            <p:spPr>
              <a:xfrm>
                <a:off x="3631136" y="3319854"/>
                <a:ext cx="2346558" cy="2786543"/>
              </a:xfrm>
              <a:custGeom>
                <a:avLst/>
                <a:gdLst>
                  <a:gd name="connsiteX0" fmla="*/ 192089 w 279400"/>
                  <a:gd name="connsiteY0" fmla="*/ 300038 h 331788"/>
                  <a:gd name="connsiteX1" fmla="*/ 242889 w 279400"/>
                  <a:gd name="connsiteY1" fmla="*/ 300038 h 331788"/>
                  <a:gd name="connsiteX2" fmla="*/ 242889 w 279400"/>
                  <a:gd name="connsiteY2" fmla="*/ 311151 h 331788"/>
                  <a:gd name="connsiteX3" fmla="*/ 192089 w 279400"/>
                  <a:gd name="connsiteY3" fmla="*/ 311151 h 331788"/>
                  <a:gd name="connsiteX4" fmla="*/ 128589 w 279400"/>
                  <a:gd name="connsiteY4" fmla="*/ 300038 h 331788"/>
                  <a:gd name="connsiteX5" fmla="*/ 180977 w 279400"/>
                  <a:gd name="connsiteY5" fmla="*/ 300038 h 331788"/>
                  <a:gd name="connsiteX6" fmla="*/ 180977 w 279400"/>
                  <a:gd name="connsiteY6" fmla="*/ 311151 h 331788"/>
                  <a:gd name="connsiteX7" fmla="*/ 128589 w 279400"/>
                  <a:gd name="connsiteY7" fmla="*/ 311151 h 331788"/>
                  <a:gd name="connsiteX8" fmla="*/ 36514 w 279400"/>
                  <a:gd name="connsiteY8" fmla="*/ 300038 h 331788"/>
                  <a:gd name="connsiteX9" fmla="*/ 87314 w 279400"/>
                  <a:gd name="connsiteY9" fmla="*/ 300038 h 331788"/>
                  <a:gd name="connsiteX10" fmla="*/ 87314 w 279400"/>
                  <a:gd name="connsiteY10" fmla="*/ 311151 h 331788"/>
                  <a:gd name="connsiteX11" fmla="*/ 36514 w 279400"/>
                  <a:gd name="connsiteY11" fmla="*/ 311151 h 331788"/>
                  <a:gd name="connsiteX12" fmla="*/ 114300 w 279400"/>
                  <a:gd name="connsiteY12" fmla="*/ 290512 h 331788"/>
                  <a:gd name="connsiteX13" fmla="*/ 114300 w 279400"/>
                  <a:gd name="connsiteY13" fmla="*/ 320675 h 331788"/>
                  <a:gd name="connsiteX14" fmla="*/ 258763 w 279400"/>
                  <a:gd name="connsiteY14" fmla="*/ 320675 h 331788"/>
                  <a:gd name="connsiteX15" fmla="*/ 258763 w 279400"/>
                  <a:gd name="connsiteY15" fmla="*/ 290512 h 331788"/>
                  <a:gd name="connsiteX16" fmla="*/ 20638 w 279400"/>
                  <a:gd name="connsiteY16" fmla="*/ 290512 h 331788"/>
                  <a:gd name="connsiteX17" fmla="*/ 20638 w 279400"/>
                  <a:gd name="connsiteY17" fmla="*/ 320675 h 331788"/>
                  <a:gd name="connsiteX18" fmla="*/ 103188 w 279400"/>
                  <a:gd name="connsiteY18" fmla="*/ 320675 h 331788"/>
                  <a:gd name="connsiteX19" fmla="*/ 103188 w 279400"/>
                  <a:gd name="connsiteY19" fmla="*/ 290512 h 331788"/>
                  <a:gd name="connsiteX20" fmla="*/ 222250 w 279400"/>
                  <a:gd name="connsiteY20" fmla="*/ 254000 h 331788"/>
                  <a:gd name="connsiteX21" fmla="*/ 242888 w 279400"/>
                  <a:gd name="connsiteY21" fmla="*/ 254000 h 331788"/>
                  <a:gd name="connsiteX22" fmla="*/ 242888 w 279400"/>
                  <a:gd name="connsiteY22" fmla="*/ 263525 h 331788"/>
                  <a:gd name="connsiteX23" fmla="*/ 222250 w 279400"/>
                  <a:gd name="connsiteY23" fmla="*/ 263525 h 331788"/>
                  <a:gd name="connsiteX24" fmla="*/ 192088 w 279400"/>
                  <a:gd name="connsiteY24" fmla="*/ 254000 h 331788"/>
                  <a:gd name="connsiteX25" fmla="*/ 212726 w 279400"/>
                  <a:gd name="connsiteY25" fmla="*/ 254000 h 331788"/>
                  <a:gd name="connsiteX26" fmla="*/ 212726 w 279400"/>
                  <a:gd name="connsiteY26" fmla="*/ 263525 h 331788"/>
                  <a:gd name="connsiteX27" fmla="*/ 192088 w 279400"/>
                  <a:gd name="connsiteY27" fmla="*/ 263525 h 331788"/>
                  <a:gd name="connsiteX28" fmla="*/ 160338 w 279400"/>
                  <a:gd name="connsiteY28" fmla="*/ 254000 h 331788"/>
                  <a:gd name="connsiteX29" fmla="*/ 180976 w 279400"/>
                  <a:gd name="connsiteY29" fmla="*/ 254000 h 331788"/>
                  <a:gd name="connsiteX30" fmla="*/ 180976 w 279400"/>
                  <a:gd name="connsiteY30" fmla="*/ 263525 h 331788"/>
                  <a:gd name="connsiteX31" fmla="*/ 160338 w 279400"/>
                  <a:gd name="connsiteY31" fmla="*/ 263525 h 331788"/>
                  <a:gd name="connsiteX32" fmla="*/ 128588 w 279400"/>
                  <a:gd name="connsiteY32" fmla="*/ 254000 h 331788"/>
                  <a:gd name="connsiteX33" fmla="*/ 149226 w 279400"/>
                  <a:gd name="connsiteY33" fmla="*/ 254000 h 331788"/>
                  <a:gd name="connsiteX34" fmla="*/ 149226 w 279400"/>
                  <a:gd name="connsiteY34" fmla="*/ 263525 h 331788"/>
                  <a:gd name="connsiteX35" fmla="*/ 128588 w 279400"/>
                  <a:gd name="connsiteY35" fmla="*/ 263525 h 331788"/>
                  <a:gd name="connsiteX36" fmla="*/ 66676 w 279400"/>
                  <a:gd name="connsiteY36" fmla="*/ 254000 h 331788"/>
                  <a:gd name="connsiteX37" fmla="*/ 87314 w 279400"/>
                  <a:gd name="connsiteY37" fmla="*/ 254000 h 331788"/>
                  <a:gd name="connsiteX38" fmla="*/ 87314 w 279400"/>
                  <a:gd name="connsiteY38" fmla="*/ 263525 h 331788"/>
                  <a:gd name="connsiteX39" fmla="*/ 66676 w 279400"/>
                  <a:gd name="connsiteY39" fmla="*/ 263525 h 331788"/>
                  <a:gd name="connsiteX40" fmla="*/ 36514 w 279400"/>
                  <a:gd name="connsiteY40" fmla="*/ 254000 h 331788"/>
                  <a:gd name="connsiteX41" fmla="*/ 57152 w 279400"/>
                  <a:gd name="connsiteY41" fmla="*/ 254000 h 331788"/>
                  <a:gd name="connsiteX42" fmla="*/ 57152 w 279400"/>
                  <a:gd name="connsiteY42" fmla="*/ 263525 h 331788"/>
                  <a:gd name="connsiteX43" fmla="*/ 36514 w 279400"/>
                  <a:gd name="connsiteY43" fmla="*/ 263525 h 331788"/>
                  <a:gd name="connsiteX44" fmla="*/ 66676 w 279400"/>
                  <a:gd name="connsiteY44" fmla="*/ 233363 h 331788"/>
                  <a:gd name="connsiteX45" fmla="*/ 87314 w 279400"/>
                  <a:gd name="connsiteY45" fmla="*/ 233363 h 331788"/>
                  <a:gd name="connsiteX46" fmla="*/ 87314 w 279400"/>
                  <a:gd name="connsiteY46" fmla="*/ 242888 h 331788"/>
                  <a:gd name="connsiteX47" fmla="*/ 66676 w 279400"/>
                  <a:gd name="connsiteY47" fmla="*/ 242888 h 331788"/>
                  <a:gd name="connsiteX48" fmla="*/ 36514 w 279400"/>
                  <a:gd name="connsiteY48" fmla="*/ 233363 h 331788"/>
                  <a:gd name="connsiteX49" fmla="*/ 57152 w 279400"/>
                  <a:gd name="connsiteY49" fmla="*/ 233363 h 331788"/>
                  <a:gd name="connsiteX50" fmla="*/ 57152 w 279400"/>
                  <a:gd name="connsiteY50" fmla="*/ 242888 h 331788"/>
                  <a:gd name="connsiteX51" fmla="*/ 36514 w 279400"/>
                  <a:gd name="connsiteY51" fmla="*/ 242888 h 331788"/>
                  <a:gd name="connsiteX52" fmla="*/ 222250 w 279400"/>
                  <a:gd name="connsiteY52" fmla="*/ 233362 h 331788"/>
                  <a:gd name="connsiteX53" fmla="*/ 242888 w 279400"/>
                  <a:gd name="connsiteY53" fmla="*/ 233362 h 331788"/>
                  <a:gd name="connsiteX54" fmla="*/ 242888 w 279400"/>
                  <a:gd name="connsiteY54" fmla="*/ 242887 h 331788"/>
                  <a:gd name="connsiteX55" fmla="*/ 222250 w 279400"/>
                  <a:gd name="connsiteY55" fmla="*/ 242887 h 331788"/>
                  <a:gd name="connsiteX56" fmla="*/ 192088 w 279400"/>
                  <a:gd name="connsiteY56" fmla="*/ 233362 h 331788"/>
                  <a:gd name="connsiteX57" fmla="*/ 212726 w 279400"/>
                  <a:gd name="connsiteY57" fmla="*/ 233362 h 331788"/>
                  <a:gd name="connsiteX58" fmla="*/ 212726 w 279400"/>
                  <a:gd name="connsiteY58" fmla="*/ 242887 h 331788"/>
                  <a:gd name="connsiteX59" fmla="*/ 192088 w 279400"/>
                  <a:gd name="connsiteY59" fmla="*/ 242887 h 331788"/>
                  <a:gd name="connsiteX60" fmla="*/ 160338 w 279400"/>
                  <a:gd name="connsiteY60" fmla="*/ 233362 h 331788"/>
                  <a:gd name="connsiteX61" fmla="*/ 180976 w 279400"/>
                  <a:gd name="connsiteY61" fmla="*/ 233362 h 331788"/>
                  <a:gd name="connsiteX62" fmla="*/ 180976 w 279400"/>
                  <a:gd name="connsiteY62" fmla="*/ 242887 h 331788"/>
                  <a:gd name="connsiteX63" fmla="*/ 160338 w 279400"/>
                  <a:gd name="connsiteY63" fmla="*/ 242887 h 331788"/>
                  <a:gd name="connsiteX64" fmla="*/ 128588 w 279400"/>
                  <a:gd name="connsiteY64" fmla="*/ 233362 h 331788"/>
                  <a:gd name="connsiteX65" fmla="*/ 149226 w 279400"/>
                  <a:gd name="connsiteY65" fmla="*/ 233362 h 331788"/>
                  <a:gd name="connsiteX66" fmla="*/ 149226 w 279400"/>
                  <a:gd name="connsiteY66" fmla="*/ 242887 h 331788"/>
                  <a:gd name="connsiteX67" fmla="*/ 128588 w 279400"/>
                  <a:gd name="connsiteY67" fmla="*/ 242887 h 331788"/>
                  <a:gd name="connsiteX68" fmla="*/ 222250 w 279400"/>
                  <a:gd name="connsiteY68" fmla="*/ 212725 h 331788"/>
                  <a:gd name="connsiteX69" fmla="*/ 242888 w 279400"/>
                  <a:gd name="connsiteY69" fmla="*/ 212725 h 331788"/>
                  <a:gd name="connsiteX70" fmla="*/ 242888 w 279400"/>
                  <a:gd name="connsiteY70" fmla="*/ 222250 h 331788"/>
                  <a:gd name="connsiteX71" fmla="*/ 222250 w 279400"/>
                  <a:gd name="connsiteY71" fmla="*/ 222250 h 331788"/>
                  <a:gd name="connsiteX72" fmla="*/ 192088 w 279400"/>
                  <a:gd name="connsiteY72" fmla="*/ 212725 h 331788"/>
                  <a:gd name="connsiteX73" fmla="*/ 212726 w 279400"/>
                  <a:gd name="connsiteY73" fmla="*/ 212725 h 331788"/>
                  <a:gd name="connsiteX74" fmla="*/ 212726 w 279400"/>
                  <a:gd name="connsiteY74" fmla="*/ 222250 h 331788"/>
                  <a:gd name="connsiteX75" fmla="*/ 192088 w 279400"/>
                  <a:gd name="connsiteY75" fmla="*/ 222250 h 331788"/>
                  <a:gd name="connsiteX76" fmla="*/ 160338 w 279400"/>
                  <a:gd name="connsiteY76" fmla="*/ 212725 h 331788"/>
                  <a:gd name="connsiteX77" fmla="*/ 180976 w 279400"/>
                  <a:gd name="connsiteY77" fmla="*/ 212725 h 331788"/>
                  <a:gd name="connsiteX78" fmla="*/ 180976 w 279400"/>
                  <a:gd name="connsiteY78" fmla="*/ 222250 h 331788"/>
                  <a:gd name="connsiteX79" fmla="*/ 160338 w 279400"/>
                  <a:gd name="connsiteY79" fmla="*/ 222250 h 331788"/>
                  <a:gd name="connsiteX80" fmla="*/ 128588 w 279400"/>
                  <a:gd name="connsiteY80" fmla="*/ 212725 h 331788"/>
                  <a:gd name="connsiteX81" fmla="*/ 149226 w 279400"/>
                  <a:gd name="connsiteY81" fmla="*/ 212725 h 331788"/>
                  <a:gd name="connsiteX82" fmla="*/ 149226 w 279400"/>
                  <a:gd name="connsiteY82" fmla="*/ 222250 h 331788"/>
                  <a:gd name="connsiteX83" fmla="*/ 128588 w 279400"/>
                  <a:gd name="connsiteY83" fmla="*/ 222250 h 331788"/>
                  <a:gd name="connsiteX84" fmla="*/ 66676 w 279400"/>
                  <a:gd name="connsiteY84" fmla="*/ 212725 h 331788"/>
                  <a:gd name="connsiteX85" fmla="*/ 87314 w 279400"/>
                  <a:gd name="connsiteY85" fmla="*/ 212725 h 331788"/>
                  <a:gd name="connsiteX86" fmla="*/ 87314 w 279400"/>
                  <a:gd name="connsiteY86" fmla="*/ 222250 h 331788"/>
                  <a:gd name="connsiteX87" fmla="*/ 66676 w 279400"/>
                  <a:gd name="connsiteY87" fmla="*/ 222250 h 331788"/>
                  <a:gd name="connsiteX88" fmla="*/ 36514 w 279400"/>
                  <a:gd name="connsiteY88" fmla="*/ 212725 h 331788"/>
                  <a:gd name="connsiteX89" fmla="*/ 57152 w 279400"/>
                  <a:gd name="connsiteY89" fmla="*/ 212725 h 331788"/>
                  <a:gd name="connsiteX90" fmla="*/ 57152 w 279400"/>
                  <a:gd name="connsiteY90" fmla="*/ 222250 h 331788"/>
                  <a:gd name="connsiteX91" fmla="*/ 36514 w 279400"/>
                  <a:gd name="connsiteY91" fmla="*/ 222250 h 331788"/>
                  <a:gd name="connsiteX92" fmla="*/ 66676 w 279400"/>
                  <a:gd name="connsiteY92" fmla="*/ 192088 h 331788"/>
                  <a:gd name="connsiteX93" fmla="*/ 87314 w 279400"/>
                  <a:gd name="connsiteY93" fmla="*/ 192088 h 331788"/>
                  <a:gd name="connsiteX94" fmla="*/ 87314 w 279400"/>
                  <a:gd name="connsiteY94" fmla="*/ 201613 h 331788"/>
                  <a:gd name="connsiteX95" fmla="*/ 66676 w 279400"/>
                  <a:gd name="connsiteY95" fmla="*/ 201613 h 331788"/>
                  <a:gd name="connsiteX96" fmla="*/ 36514 w 279400"/>
                  <a:gd name="connsiteY96" fmla="*/ 192088 h 331788"/>
                  <a:gd name="connsiteX97" fmla="*/ 57152 w 279400"/>
                  <a:gd name="connsiteY97" fmla="*/ 192088 h 331788"/>
                  <a:gd name="connsiteX98" fmla="*/ 57152 w 279400"/>
                  <a:gd name="connsiteY98" fmla="*/ 201613 h 331788"/>
                  <a:gd name="connsiteX99" fmla="*/ 36514 w 279400"/>
                  <a:gd name="connsiteY99" fmla="*/ 201613 h 331788"/>
                  <a:gd name="connsiteX100" fmla="*/ 222250 w 279400"/>
                  <a:gd name="connsiteY100" fmla="*/ 192087 h 331788"/>
                  <a:gd name="connsiteX101" fmla="*/ 242888 w 279400"/>
                  <a:gd name="connsiteY101" fmla="*/ 192087 h 331788"/>
                  <a:gd name="connsiteX102" fmla="*/ 242888 w 279400"/>
                  <a:gd name="connsiteY102" fmla="*/ 201612 h 331788"/>
                  <a:gd name="connsiteX103" fmla="*/ 222250 w 279400"/>
                  <a:gd name="connsiteY103" fmla="*/ 201612 h 331788"/>
                  <a:gd name="connsiteX104" fmla="*/ 192088 w 279400"/>
                  <a:gd name="connsiteY104" fmla="*/ 192087 h 331788"/>
                  <a:gd name="connsiteX105" fmla="*/ 212726 w 279400"/>
                  <a:gd name="connsiteY105" fmla="*/ 192087 h 331788"/>
                  <a:gd name="connsiteX106" fmla="*/ 212726 w 279400"/>
                  <a:gd name="connsiteY106" fmla="*/ 201612 h 331788"/>
                  <a:gd name="connsiteX107" fmla="*/ 192088 w 279400"/>
                  <a:gd name="connsiteY107" fmla="*/ 201612 h 331788"/>
                  <a:gd name="connsiteX108" fmla="*/ 160338 w 279400"/>
                  <a:gd name="connsiteY108" fmla="*/ 192087 h 331788"/>
                  <a:gd name="connsiteX109" fmla="*/ 180976 w 279400"/>
                  <a:gd name="connsiteY109" fmla="*/ 192087 h 331788"/>
                  <a:gd name="connsiteX110" fmla="*/ 180976 w 279400"/>
                  <a:gd name="connsiteY110" fmla="*/ 201612 h 331788"/>
                  <a:gd name="connsiteX111" fmla="*/ 160338 w 279400"/>
                  <a:gd name="connsiteY111" fmla="*/ 201612 h 331788"/>
                  <a:gd name="connsiteX112" fmla="*/ 128588 w 279400"/>
                  <a:gd name="connsiteY112" fmla="*/ 192087 h 331788"/>
                  <a:gd name="connsiteX113" fmla="*/ 149226 w 279400"/>
                  <a:gd name="connsiteY113" fmla="*/ 192087 h 331788"/>
                  <a:gd name="connsiteX114" fmla="*/ 149226 w 279400"/>
                  <a:gd name="connsiteY114" fmla="*/ 201612 h 331788"/>
                  <a:gd name="connsiteX115" fmla="*/ 128588 w 279400"/>
                  <a:gd name="connsiteY115" fmla="*/ 201612 h 331788"/>
                  <a:gd name="connsiteX116" fmla="*/ 222250 w 279400"/>
                  <a:gd name="connsiteY116" fmla="*/ 171450 h 331788"/>
                  <a:gd name="connsiteX117" fmla="*/ 242888 w 279400"/>
                  <a:gd name="connsiteY117" fmla="*/ 171450 h 331788"/>
                  <a:gd name="connsiteX118" fmla="*/ 242888 w 279400"/>
                  <a:gd name="connsiteY118" fmla="*/ 180975 h 331788"/>
                  <a:gd name="connsiteX119" fmla="*/ 222250 w 279400"/>
                  <a:gd name="connsiteY119" fmla="*/ 180975 h 331788"/>
                  <a:gd name="connsiteX120" fmla="*/ 192088 w 279400"/>
                  <a:gd name="connsiteY120" fmla="*/ 171450 h 331788"/>
                  <a:gd name="connsiteX121" fmla="*/ 212726 w 279400"/>
                  <a:gd name="connsiteY121" fmla="*/ 171450 h 331788"/>
                  <a:gd name="connsiteX122" fmla="*/ 212726 w 279400"/>
                  <a:gd name="connsiteY122" fmla="*/ 180975 h 331788"/>
                  <a:gd name="connsiteX123" fmla="*/ 192088 w 279400"/>
                  <a:gd name="connsiteY123" fmla="*/ 180975 h 331788"/>
                  <a:gd name="connsiteX124" fmla="*/ 160338 w 279400"/>
                  <a:gd name="connsiteY124" fmla="*/ 171450 h 331788"/>
                  <a:gd name="connsiteX125" fmla="*/ 180976 w 279400"/>
                  <a:gd name="connsiteY125" fmla="*/ 171450 h 331788"/>
                  <a:gd name="connsiteX126" fmla="*/ 180976 w 279400"/>
                  <a:gd name="connsiteY126" fmla="*/ 180975 h 331788"/>
                  <a:gd name="connsiteX127" fmla="*/ 160338 w 279400"/>
                  <a:gd name="connsiteY127" fmla="*/ 180975 h 331788"/>
                  <a:gd name="connsiteX128" fmla="*/ 128588 w 279400"/>
                  <a:gd name="connsiteY128" fmla="*/ 171450 h 331788"/>
                  <a:gd name="connsiteX129" fmla="*/ 149226 w 279400"/>
                  <a:gd name="connsiteY129" fmla="*/ 171450 h 331788"/>
                  <a:gd name="connsiteX130" fmla="*/ 149226 w 279400"/>
                  <a:gd name="connsiteY130" fmla="*/ 180975 h 331788"/>
                  <a:gd name="connsiteX131" fmla="*/ 128588 w 279400"/>
                  <a:gd name="connsiteY131" fmla="*/ 180975 h 331788"/>
                  <a:gd name="connsiteX132" fmla="*/ 66676 w 279400"/>
                  <a:gd name="connsiteY132" fmla="*/ 171450 h 331788"/>
                  <a:gd name="connsiteX133" fmla="*/ 87314 w 279400"/>
                  <a:gd name="connsiteY133" fmla="*/ 171450 h 331788"/>
                  <a:gd name="connsiteX134" fmla="*/ 87314 w 279400"/>
                  <a:gd name="connsiteY134" fmla="*/ 180975 h 331788"/>
                  <a:gd name="connsiteX135" fmla="*/ 66676 w 279400"/>
                  <a:gd name="connsiteY135" fmla="*/ 180975 h 331788"/>
                  <a:gd name="connsiteX136" fmla="*/ 36514 w 279400"/>
                  <a:gd name="connsiteY136" fmla="*/ 171450 h 331788"/>
                  <a:gd name="connsiteX137" fmla="*/ 57152 w 279400"/>
                  <a:gd name="connsiteY137" fmla="*/ 171450 h 331788"/>
                  <a:gd name="connsiteX138" fmla="*/ 57152 w 279400"/>
                  <a:gd name="connsiteY138" fmla="*/ 180975 h 331788"/>
                  <a:gd name="connsiteX139" fmla="*/ 36514 w 279400"/>
                  <a:gd name="connsiteY139" fmla="*/ 180975 h 331788"/>
                  <a:gd name="connsiteX140" fmla="*/ 222250 w 279400"/>
                  <a:gd name="connsiteY140" fmla="*/ 149225 h 331788"/>
                  <a:gd name="connsiteX141" fmla="*/ 242888 w 279400"/>
                  <a:gd name="connsiteY141" fmla="*/ 149225 h 331788"/>
                  <a:gd name="connsiteX142" fmla="*/ 242888 w 279400"/>
                  <a:gd name="connsiteY142" fmla="*/ 160338 h 331788"/>
                  <a:gd name="connsiteX143" fmla="*/ 222250 w 279400"/>
                  <a:gd name="connsiteY143" fmla="*/ 160338 h 331788"/>
                  <a:gd name="connsiteX144" fmla="*/ 192088 w 279400"/>
                  <a:gd name="connsiteY144" fmla="*/ 149225 h 331788"/>
                  <a:gd name="connsiteX145" fmla="*/ 212726 w 279400"/>
                  <a:gd name="connsiteY145" fmla="*/ 149225 h 331788"/>
                  <a:gd name="connsiteX146" fmla="*/ 212726 w 279400"/>
                  <a:gd name="connsiteY146" fmla="*/ 160338 h 331788"/>
                  <a:gd name="connsiteX147" fmla="*/ 192088 w 279400"/>
                  <a:gd name="connsiteY147" fmla="*/ 160338 h 331788"/>
                  <a:gd name="connsiteX148" fmla="*/ 160338 w 279400"/>
                  <a:gd name="connsiteY148" fmla="*/ 149225 h 331788"/>
                  <a:gd name="connsiteX149" fmla="*/ 180976 w 279400"/>
                  <a:gd name="connsiteY149" fmla="*/ 149225 h 331788"/>
                  <a:gd name="connsiteX150" fmla="*/ 180976 w 279400"/>
                  <a:gd name="connsiteY150" fmla="*/ 160338 h 331788"/>
                  <a:gd name="connsiteX151" fmla="*/ 160338 w 279400"/>
                  <a:gd name="connsiteY151" fmla="*/ 160338 h 331788"/>
                  <a:gd name="connsiteX152" fmla="*/ 128588 w 279400"/>
                  <a:gd name="connsiteY152" fmla="*/ 149225 h 331788"/>
                  <a:gd name="connsiteX153" fmla="*/ 149226 w 279400"/>
                  <a:gd name="connsiteY153" fmla="*/ 149225 h 331788"/>
                  <a:gd name="connsiteX154" fmla="*/ 149226 w 279400"/>
                  <a:gd name="connsiteY154" fmla="*/ 160338 h 331788"/>
                  <a:gd name="connsiteX155" fmla="*/ 128588 w 279400"/>
                  <a:gd name="connsiteY155" fmla="*/ 160338 h 331788"/>
                  <a:gd name="connsiteX156" fmla="*/ 66676 w 279400"/>
                  <a:gd name="connsiteY156" fmla="*/ 149225 h 331788"/>
                  <a:gd name="connsiteX157" fmla="*/ 87314 w 279400"/>
                  <a:gd name="connsiteY157" fmla="*/ 149225 h 331788"/>
                  <a:gd name="connsiteX158" fmla="*/ 87314 w 279400"/>
                  <a:gd name="connsiteY158" fmla="*/ 160338 h 331788"/>
                  <a:gd name="connsiteX159" fmla="*/ 66676 w 279400"/>
                  <a:gd name="connsiteY159" fmla="*/ 160338 h 331788"/>
                  <a:gd name="connsiteX160" fmla="*/ 36514 w 279400"/>
                  <a:gd name="connsiteY160" fmla="*/ 149225 h 331788"/>
                  <a:gd name="connsiteX161" fmla="*/ 57152 w 279400"/>
                  <a:gd name="connsiteY161" fmla="*/ 149225 h 331788"/>
                  <a:gd name="connsiteX162" fmla="*/ 57152 w 279400"/>
                  <a:gd name="connsiteY162" fmla="*/ 160338 h 331788"/>
                  <a:gd name="connsiteX163" fmla="*/ 36514 w 279400"/>
                  <a:gd name="connsiteY163" fmla="*/ 160338 h 331788"/>
                  <a:gd name="connsiteX164" fmla="*/ 222251 w 279400"/>
                  <a:gd name="connsiteY164" fmla="*/ 128588 h 331788"/>
                  <a:gd name="connsiteX165" fmla="*/ 242889 w 279400"/>
                  <a:gd name="connsiteY165" fmla="*/ 128588 h 331788"/>
                  <a:gd name="connsiteX166" fmla="*/ 242889 w 279400"/>
                  <a:gd name="connsiteY166" fmla="*/ 139701 h 331788"/>
                  <a:gd name="connsiteX167" fmla="*/ 222251 w 279400"/>
                  <a:gd name="connsiteY167" fmla="*/ 139701 h 331788"/>
                  <a:gd name="connsiteX168" fmla="*/ 192089 w 279400"/>
                  <a:gd name="connsiteY168" fmla="*/ 128588 h 331788"/>
                  <a:gd name="connsiteX169" fmla="*/ 212727 w 279400"/>
                  <a:gd name="connsiteY169" fmla="*/ 128588 h 331788"/>
                  <a:gd name="connsiteX170" fmla="*/ 212727 w 279400"/>
                  <a:gd name="connsiteY170" fmla="*/ 139701 h 331788"/>
                  <a:gd name="connsiteX171" fmla="*/ 192089 w 279400"/>
                  <a:gd name="connsiteY171" fmla="*/ 139701 h 331788"/>
                  <a:gd name="connsiteX172" fmla="*/ 160339 w 279400"/>
                  <a:gd name="connsiteY172" fmla="*/ 128588 h 331788"/>
                  <a:gd name="connsiteX173" fmla="*/ 180977 w 279400"/>
                  <a:gd name="connsiteY173" fmla="*/ 128588 h 331788"/>
                  <a:gd name="connsiteX174" fmla="*/ 180977 w 279400"/>
                  <a:gd name="connsiteY174" fmla="*/ 139701 h 331788"/>
                  <a:gd name="connsiteX175" fmla="*/ 160339 w 279400"/>
                  <a:gd name="connsiteY175" fmla="*/ 139701 h 331788"/>
                  <a:gd name="connsiteX176" fmla="*/ 128589 w 279400"/>
                  <a:gd name="connsiteY176" fmla="*/ 128588 h 331788"/>
                  <a:gd name="connsiteX177" fmla="*/ 149227 w 279400"/>
                  <a:gd name="connsiteY177" fmla="*/ 128588 h 331788"/>
                  <a:gd name="connsiteX178" fmla="*/ 149227 w 279400"/>
                  <a:gd name="connsiteY178" fmla="*/ 139701 h 331788"/>
                  <a:gd name="connsiteX179" fmla="*/ 128589 w 279400"/>
                  <a:gd name="connsiteY179" fmla="*/ 139701 h 331788"/>
                  <a:gd name="connsiteX180" fmla="*/ 66676 w 279400"/>
                  <a:gd name="connsiteY180" fmla="*/ 128588 h 331788"/>
                  <a:gd name="connsiteX181" fmla="*/ 87314 w 279400"/>
                  <a:gd name="connsiteY181" fmla="*/ 128588 h 331788"/>
                  <a:gd name="connsiteX182" fmla="*/ 87314 w 279400"/>
                  <a:gd name="connsiteY182" fmla="*/ 139701 h 331788"/>
                  <a:gd name="connsiteX183" fmla="*/ 66676 w 279400"/>
                  <a:gd name="connsiteY183" fmla="*/ 139701 h 331788"/>
                  <a:gd name="connsiteX184" fmla="*/ 36514 w 279400"/>
                  <a:gd name="connsiteY184" fmla="*/ 128588 h 331788"/>
                  <a:gd name="connsiteX185" fmla="*/ 57152 w 279400"/>
                  <a:gd name="connsiteY185" fmla="*/ 128588 h 331788"/>
                  <a:gd name="connsiteX186" fmla="*/ 57152 w 279400"/>
                  <a:gd name="connsiteY186" fmla="*/ 139701 h 331788"/>
                  <a:gd name="connsiteX187" fmla="*/ 36514 w 279400"/>
                  <a:gd name="connsiteY187" fmla="*/ 139701 h 331788"/>
                  <a:gd name="connsiteX188" fmla="*/ 20638 w 279400"/>
                  <a:gd name="connsiteY188" fmla="*/ 114300 h 331788"/>
                  <a:gd name="connsiteX189" fmla="*/ 20638 w 279400"/>
                  <a:gd name="connsiteY189" fmla="*/ 279400 h 331788"/>
                  <a:gd name="connsiteX190" fmla="*/ 103188 w 279400"/>
                  <a:gd name="connsiteY190" fmla="*/ 279400 h 331788"/>
                  <a:gd name="connsiteX191" fmla="*/ 103188 w 279400"/>
                  <a:gd name="connsiteY191" fmla="*/ 114300 h 331788"/>
                  <a:gd name="connsiteX192" fmla="*/ 222251 w 279400"/>
                  <a:gd name="connsiteY192" fmla="*/ 107950 h 331788"/>
                  <a:gd name="connsiteX193" fmla="*/ 242889 w 279400"/>
                  <a:gd name="connsiteY193" fmla="*/ 107950 h 331788"/>
                  <a:gd name="connsiteX194" fmla="*/ 242889 w 279400"/>
                  <a:gd name="connsiteY194" fmla="*/ 119063 h 331788"/>
                  <a:gd name="connsiteX195" fmla="*/ 222251 w 279400"/>
                  <a:gd name="connsiteY195" fmla="*/ 119063 h 331788"/>
                  <a:gd name="connsiteX196" fmla="*/ 192089 w 279400"/>
                  <a:gd name="connsiteY196" fmla="*/ 107950 h 331788"/>
                  <a:gd name="connsiteX197" fmla="*/ 212727 w 279400"/>
                  <a:gd name="connsiteY197" fmla="*/ 107950 h 331788"/>
                  <a:gd name="connsiteX198" fmla="*/ 212727 w 279400"/>
                  <a:gd name="connsiteY198" fmla="*/ 119063 h 331788"/>
                  <a:gd name="connsiteX199" fmla="*/ 192089 w 279400"/>
                  <a:gd name="connsiteY199" fmla="*/ 119063 h 331788"/>
                  <a:gd name="connsiteX200" fmla="*/ 160339 w 279400"/>
                  <a:gd name="connsiteY200" fmla="*/ 107950 h 331788"/>
                  <a:gd name="connsiteX201" fmla="*/ 180977 w 279400"/>
                  <a:gd name="connsiteY201" fmla="*/ 107950 h 331788"/>
                  <a:gd name="connsiteX202" fmla="*/ 180977 w 279400"/>
                  <a:gd name="connsiteY202" fmla="*/ 119063 h 331788"/>
                  <a:gd name="connsiteX203" fmla="*/ 160339 w 279400"/>
                  <a:gd name="connsiteY203" fmla="*/ 119063 h 331788"/>
                  <a:gd name="connsiteX204" fmla="*/ 128589 w 279400"/>
                  <a:gd name="connsiteY204" fmla="*/ 107950 h 331788"/>
                  <a:gd name="connsiteX205" fmla="*/ 149227 w 279400"/>
                  <a:gd name="connsiteY205" fmla="*/ 107950 h 331788"/>
                  <a:gd name="connsiteX206" fmla="*/ 149227 w 279400"/>
                  <a:gd name="connsiteY206" fmla="*/ 119063 h 331788"/>
                  <a:gd name="connsiteX207" fmla="*/ 128589 w 279400"/>
                  <a:gd name="connsiteY207" fmla="*/ 119063 h 331788"/>
                  <a:gd name="connsiteX208" fmla="*/ 222251 w 279400"/>
                  <a:gd name="connsiteY208" fmla="*/ 87313 h 331788"/>
                  <a:gd name="connsiteX209" fmla="*/ 242889 w 279400"/>
                  <a:gd name="connsiteY209" fmla="*/ 87313 h 331788"/>
                  <a:gd name="connsiteX210" fmla="*/ 242889 w 279400"/>
                  <a:gd name="connsiteY210" fmla="*/ 98426 h 331788"/>
                  <a:gd name="connsiteX211" fmla="*/ 222251 w 279400"/>
                  <a:gd name="connsiteY211" fmla="*/ 98426 h 331788"/>
                  <a:gd name="connsiteX212" fmla="*/ 192089 w 279400"/>
                  <a:gd name="connsiteY212" fmla="*/ 87313 h 331788"/>
                  <a:gd name="connsiteX213" fmla="*/ 212727 w 279400"/>
                  <a:gd name="connsiteY213" fmla="*/ 87313 h 331788"/>
                  <a:gd name="connsiteX214" fmla="*/ 212727 w 279400"/>
                  <a:gd name="connsiteY214" fmla="*/ 98426 h 331788"/>
                  <a:gd name="connsiteX215" fmla="*/ 192089 w 279400"/>
                  <a:gd name="connsiteY215" fmla="*/ 98426 h 331788"/>
                  <a:gd name="connsiteX216" fmla="*/ 160339 w 279400"/>
                  <a:gd name="connsiteY216" fmla="*/ 87313 h 331788"/>
                  <a:gd name="connsiteX217" fmla="*/ 180977 w 279400"/>
                  <a:gd name="connsiteY217" fmla="*/ 87313 h 331788"/>
                  <a:gd name="connsiteX218" fmla="*/ 180977 w 279400"/>
                  <a:gd name="connsiteY218" fmla="*/ 98426 h 331788"/>
                  <a:gd name="connsiteX219" fmla="*/ 160339 w 279400"/>
                  <a:gd name="connsiteY219" fmla="*/ 98426 h 331788"/>
                  <a:gd name="connsiteX220" fmla="*/ 128589 w 279400"/>
                  <a:gd name="connsiteY220" fmla="*/ 87313 h 331788"/>
                  <a:gd name="connsiteX221" fmla="*/ 149227 w 279400"/>
                  <a:gd name="connsiteY221" fmla="*/ 87313 h 331788"/>
                  <a:gd name="connsiteX222" fmla="*/ 149227 w 279400"/>
                  <a:gd name="connsiteY222" fmla="*/ 98426 h 331788"/>
                  <a:gd name="connsiteX223" fmla="*/ 128589 w 279400"/>
                  <a:gd name="connsiteY223" fmla="*/ 98426 h 331788"/>
                  <a:gd name="connsiteX224" fmla="*/ 222251 w 279400"/>
                  <a:gd name="connsiteY224" fmla="*/ 66675 h 331788"/>
                  <a:gd name="connsiteX225" fmla="*/ 242889 w 279400"/>
                  <a:gd name="connsiteY225" fmla="*/ 66675 h 331788"/>
                  <a:gd name="connsiteX226" fmla="*/ 242889 w 279400"/>
                  <a:gd name="connsiteY226" fmla="*/ 77788 h 331788"/>
                  <a:gd name="connsiteX227" fmla="*/ 222251 w 279400"/>
                  <a:gd name="connsiteY227" fmla="*/ 77788 h 331788"/>
                  <a:gd name="connsiteX228" fmla="*/ 192089 w 279400"/>
                  <a:gd name="connsiteY228" fmla="*/ 66675 h 331788"/>
                  <a:gd name="connsiteX229" fmla="*/ 212727 w 279400"/>
                  <a:gd name="connsiteY229" fmla="*/ 66675 h 331788"/>
                  <a:gd name="connsiteX230" fmla="*/ 212727 w 279400"/>
                  <a:gd name="connsiteY230" fmla="*/ 77788 h 331788"/>
                  <a:gd name="connsiteX231" fmla="*/ 192089 w 279400"/>
                  <a:gd name="connsiteY231" fmla="*/ 77788 h 331788"/>
                  <a:gd name="connsiteX232" fmla="*/ 160339 w 279400"/>
                  <a:gd name="connsiteY232" fmla="*/ 66675 h 331788"/>
                  <a:gd name="connsiteX233" fmla="*/ 180977 w 279400"/>
                  <a:gd name="connsiteY233" fmla="*/ 66675 h 331788"/>
                  <a:gd name="connsiteX234" fmla="*/ 180977 w 279400"/>
                  <a:gd name="connsiteY234" fmla="*/ 77788 h 331788"/>
                  <a:gd name="connsiteX235" fmla="*/ 160339 w 279400"/>
                  <a:gd name="connsiteY235" fmla="*/ 77788 h 331788"/>
                  <a:gd name="connsiteX236" fmla="*/ 128589 w 279400"/>
                  <a:gd name="connsiteY236" fmla="*/ 66675 h 331788"/>
                  <a:gd name="connsiteX237" fmla="*/ 149227 w 279400"/>
                  <a:gd name="connsiteY237" fmla="*/ 66675 h 331788"/>
                  <a:gd name="connsiteX238" fmla="*/ 149227 w 279400"/>
                  <a:gd name="connsiteY238" fmla="*/ 77788 h 331788"/>
                  <a:gd name="connsiteX239" fmla="*/ 128589 w 279400"/>
                  <a:gd name="connsiteY239" fmla="*/ 77788 h 331788"/>
                  <a:gd name="connsiteX240" fmla="*/ 222251 w 279400"/>
                  <a:gd name="connsiteY240" fmla="*/ 46038 h 331788"/>
                  <a:gd name="connsiteX241" fmla="*/ 242889 w 279400"/>
                  <a:gd name="connsiteY241" fmla="*/ 46038 h 331788"/>
                  <a:gd name="connsiteX242" fmla="*/ 242889 w 279400"/>
                  <a:gd name="connsiteY242" fmla="*/ 57151 h 331788"/>
                  <a:gd name="connsiteX243" fmla="*/ 222251 w 279400"/>
                  <a:gd name="connsiteY243" fmla="*/ 57151 h 331788"/>
                  <a:gd name="connsiteX244" fmla="*/ 192089 w 279400"/>
                  <a:gd name="connsiteY244" fmla="*/ 46038 h 331788"/>
                  <a:gd name="connsiteX245" fmla="*/ 212727 w 279400"/>
                  <a:gd name="connsiteY245" fmla="*/ 46038 h 331788"/>
                  <a:gd name="connsiteX246" fmla="*/ 212727 w 279400"/>
                  <a:gd name="connsiteY246" fmla="*/ 57151 h 331788"/>
                  <a:gd name="connsiteX247" fmla="*/ 192089 w 279400"/>
                  <a:gd name="connsiteY247" fmla="*/ 57151 h 331788"/>
                  <a:gd name="connsiteX248" fmla="*/ 160339 w 279400"/>
                  <a:gd name="connsiteY248" fmla="*/ 46038 h 331788"/>
                  <a:gd name="connsiteX249" fmla="*/ 180977 w 279400"/>
                  <a:gd name="connsiteY249" fmla="*/ 46038 h 331788"/>
                  <a:gd name="connsiteX250" fmla="*/ 180977 w 279400"/>
                  <a:gd name="connsiteY250" fmla="*/ 57151 h 331788"/>
                  <a:gd name="connsiteX251" fmla="*/ 160339 w 279400"/>
                  <a:gd name="connsiteY251" fmla="*/ 57151 h 331788"/>
                  <a:gd name="connsiteX252" fmla="*/ 128589 w 279400"/>
                  <a:gd name="connsiteY252" fmla="*/ 46038 h 331788"/>
                  <a:gd name="connsiteX253" fmla="*/ 149227 w 279400"/>
                  <a:gd name="connsiteY253" fmla="*/ 46038 h 331788"/>
                  <a:gd name="connsiteX254" fmla="*/ 149227 w 279400"/>
                  <a:gd name="connsiteY254" fmla="*/ 57151 h 331788"/>
                  <a:gd name="connsiteX255" fmla="*/ 128589 w 279400"/>
                  <a:gd name="connsiteY255" fmla="*/ 57151 h 331788"/>
                  <a:gd name="connsiteX256" fmla="*/ 222251 w 279400"/>
                  <a:gd name="connsiteY256" fmla="*/ 25400 h 331788"/>
                  <a:gd name="connsiteX257" fmla="*/ 242889 w 279400"/>
                  <a:gd name="connsiteY257" fmla="*/ 25400 h 331788"/>
                  <a:gd name="connsiteX258" fmla="*/ 242889 w 279400"/>
                  <a:gd name="connsiteY258" fmla="*/ 36513 h 331788"/>
                  <a:gd name="connsiteX259" fmla="*/ 222251 w 279400"/>
                  <a:gd name="connsiteY259" fmla="*/ 36513 h 331788"/>
                  <a:gd name="connsiteX260" fmla="*/ 192089 w 279400"/>
                  <a:gd name="connsiteY260" fmla="*/ 25400 h 331788"/>
                  <a:gd name="connsiteX261" fmla="*/ 212727 w 279400"/>
                  <a:gd name="connsiteY261" fmla="*/ 25400 h 331788"/>
                  <a:gd name="connsiteX262" fmla="*/ 212727 w 279400"/>
                  <a:gd name="connsiteY262" fmla="*/ 36513 h 331788"/>
                  <a:gd name="connsiteX263" fmla="*/ 192089 w 279400"/>
                  <a:gd name="connsiteY263" fmla="*/ 36513 h 331788"/>
                  <a:gd name="connsiteX264" fmla="*/ 160339 w 279400"/>
                  <a:gd name="connsiteY264" fmla="*/ 25400 h 331788"/>
                  <a:gd name="connsiteX265" fmla="*/ 180977 w 279400"/>
                  <a:gd name="connsiteY265" fmla="*/ 25400 h 331788"/>
                  <a:gd name="connsiteX266" fmla="*/ 180977 w 279400"/>
                  <a:gd name="connsiteY266" fmla="*/ 36513 h 331788"/>
                  <a:gd name="connsiteX267" fmla="*/ 160339 w 279400"/>
                  <a:gd name="connsiteY267" fmla="*/ 36513 h 331788"/>
                  <a:gd name="connsiteX268" fmla="*/ 128589 w 279400"/>
                  <a:gd name="connsiteY268" fmla="*/ 25400 h 331788"/>
                  <a:gd name="connsiteX269" fmla="*/ 149227 w 279400"/>
                  <a:gd name="connsiteY269" fmla="*/ 25400 h 331788"/>
                  <a:gd name="connsiteX270" fmla="*/ 149227 w 279400"/>
                  <a:gd name="connsiteY270" fmla="*/ 36513 h 331788"/>
                  <a:gd name="connsiteX271" fmla="*/ 128589 w 279400"/>
                  <a:gd name="connsiteY271" fmla="*/ 36513 h 331788"/>
                  <a:gd name="connsiteX272" fmla="*/ 114300 w 279400"/>
                  <a:gd name="connsiteY272" fmla="*/ 9525 h 331788"/>
                  <a:gd name="connsiteX273" fmla="*/ 114300 w 279400"/>
                  <a:gd name="connsiteY273" fmla="*/ 279400 h 331788"/>
                  <a:gd name="connsiteX274" fmla="*/ 258763 w 279400"/>
                  <a:gd name="connsiteY274" fmla="*/ 279400 h 331788"/>
                  <a:gd name="connsiteX275" fmla="*/ 258763 w 279400"/>
                  <a:gd name="connsiteY275" fmla="*/ 9525 h 331788"/>
                  <a:gd name="connsiteX276" fmla="*/ 103187 w 279400"/>
                  <a:gd name="connsiteY276" fmla="*/ 0 h 331788"/>
                  <a:gd name="connsiteX277" fmla="*/ 268288 w 279400"/>
                  <a:gd name="connsiteY277" fmla="*/ 0 h 331788"/>
                  <a:gd name="connsiteX278" fmla="*/ 268288 w 279400"/>
                  <a:gd name="connsiteY278" fmla="*/ 320676 h 331788"/>
                  <a:gd name="connsiteX279" fmla="*/ 279400 w 279400"/>
                  <a:gd name="connsiteY279" fmla="*/ 320676 h 331788"/>
                  <a:gd name="connsiteX280" fmla="*/ 279400 w 279400"/>
                  <a:gd name="connsiteY280" fmla="*/ 331788 h 331788"/>
                  <a:gd name="connsiteX281" fmla="*/ 0 w 279400"/>
                  <a:gd name="connsiteY281" fmla="*/ 331788 h 331788"/>
                  <a:gd name="connsiteX282" fmla="*/ 0 w 279400"/>
                  <a:gd name="connsiteY282" fmla="*/ 320676 h 331788"/>
                  <a:gd name="connsiteX283" fmla="*/ 9525 w 279400"/>
                  <a:gd name="connsiteY283" fmla="*/ 320676 h 331788"/>
                  <a:gd name="connsiteX284" fmla="*/ 9525 w 279400"/>
                  <a:gd name="connsiteY284" fmla="*/ 103188 h 331788"/>
                  <a:gd name="connsiteX285" fmla="*/ 103187 w 279400"/>
                  <a:gd name="connsiteY285" fmla="*/ 1031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</a:cxnLst>
                <a:rect l="l" t="t" r="r" b="b"/>
                <a:pathLst>
                  <a:path w="279400" h="331788">
                    <a:moveTo>
                      <a:pt x="192089" y="300038"/>
                    </a:moveTo>
                    <a:lnTo>
                      <a:pt x="242889" y="300038"/>
                    </a:lnTo>
                    <a:lnTo>
                      <a:pt x="242889" y="311151"/>
                    </a:lnTo>
                    <a:lnTo>
                      <a:pt x="192089" y="311151"/>
                    </a:lnTo>
                    <a:close/>
                    <a:moveTo>
                      <a:pt x="128589" y="300038"/>
                    </a:moveTo>
                    <a:lnTo>
                      <a:pt x="180977" y="300038"/>
                    </a:lnTo>
                    <a:lnTo>
                      <a:pt x="180977" y="311151"/>
                    </a:lnTo>
                    <a:lnTo>
                      <a:pt x="128589" y="311151"/>
                    </a:lnTo>
                    <a:close/>
                    <a:moveTo>
                      <a:pt x="36514" y="300038"/>
                    </a:moveTo>
                    <a:lnTo>
                      <a:pt x="87314" y="300038"/>
                    </a:lnTo>
                    <a:lnTo>
                      <a:pt x="87314" y="311151"/>
                    </a:lnTo>
                    <a:lnTo>
                      <a:pt x="36514" y="311151"/>
                    </a:lnTo>
                    <a:close/>
                    <a:moveTo>
                      <a:pt x="114300" y="290512"/>
                    </a:moveTo>
                    <a:lnTo>
                      <a:pt x="114300" y="320675"/>
                    </a:lnTo>
                    <a:lnTo>
                      <a:pt x="258763" y="320675"/>
                    </a:lnTo>
                    <a:lnTo>
                      <a:pt x="258763" y="290512"/>
                    </a:lnTo>
                    <a:close/>
                    <a:moveTo>
                      <a:pt x="20638" y="290512"/>
                    </a:moveTo>
                    <a:lnTo>
                      <a:pt x="20638" y="320675"/>
                    </a:lnTo>
                    <a:lnTo>
                      <a:pt x="103188" y="320675"/>
                    </a:lnTo>
                    <a:lnTo>
                      <a:pt x="103188" y="290512"/>
                    </a:lnTo>
                    <a:close/>
                    <a:moveTo>
                      <a:pt x="222250" y="254000"/>
                    </a:moveTo>
                    <a:lnTo>
                      <a:pt x="242888" y="254000"/>
                    </a:lnTo>
                    <a:lnTo>
                      <a:pt x="242888" y="263525"/>
                    </a:lnTo>
                    <a:lnTo>
                      <a:pt x="222250" y="263525"/>
                    </a:lnTo>
                    <a:close/>
                    <a:moveTo>
                      <a:pt x="192088" y="254000"/>
                    </a:moveTo>
                    <a:lnTo>
                      <a:pt x="212726" y="254000"/>
                    </a:lnTo>
                    <a:lnTo>
                      <a:pt x="212726" y="263525"/>
                    </a:lnTo>
                    <a:lnTo>
                      <a:pt x="192088" y="263525"/>
                    </a:lnTo>
                    <a:close/>
                    <a:moveTo>
                      <a:pt x="160338" y="254000"/>
                    </a:moveTo>
                    <a:lnTo>
                      <a:pt x="180976" y="254000"/>
                    </a:lnTo>
                    <a:lnTo>
                      <a:pt x="180976" y="263525"/>
                    </a:lnTo>
                    <a:lnTo>
                      <a:pt x="160338" y="263525"/>
                    </a:lnTo>
                    <a:close/>
                    <a:moveTo>
                      <a:pt x="128588" y="254000"/>
                    </a:moveTo>
                    <a:lnTo>
                      <a:pt x="149226" y="254000"/>
                    </a:lnTo>
                    <a:lnTo>
                      <a:pt x="149226" y="263525"/>
                    </a:lnTo>
                    <a:lnTo>
                      <a:pt x="128588" y="263525"/>
                    </a:lnTo>
                    <a:close/>
                    <a:moveTo>
                      <a:pt x="66676" y="254000"/>
                    </a:moveTo>
                    <a:lnTo>
                      <a:pt x="87314" y="254000"/>
                    </a:lnTo>
                    <a:lnTo>
                      <a:pt x="87314" y="263525"/>
                    </a:lnTo>
                    <a:lnTo>
                      <a:pt x="66676" y="263525"/>
                    </a:lnTo>
                    <a:close/>
                    <a:moveTo>
                      <a:pt x="36514" y="254000"/>
                    </a:moveTo>
                    <a:lnTo>
                      <a:pt x="57152" y="254000"/>
                    </a:lnTo>
                    <a:lnTo>
                      <a:pt x="57152" y="263525"/>
                    </a:lnTo>
                    <a:lnTo>
                      <a:pt x="36514" y="263525"/>
                    </a:lnTo>
                    <a:close/>
                    <a:moveTo>
                      <a:pt x="66676" y="233363"/>
                    </a:moveTo>
                    <a:lnTo>
                      <a:pt x="87314" y="233363"/>
                    </a:lnTo>
                    <a:lnTo>
                      <a:pt x="87314" y="242888"/>
                    </a:lnTo>
                    <a:lnTo>
                      <a:pt x="66676" y="242888"/>
                    </a:lnTo>
                    <a:close/>
                    <a:moveTo>
                      <a:pt x="36514" y="233363"/>
                    </a:moveTo>
                    <a:lnTo>
                      <a:pt x="57152" y="233363"/>
                    </a:lnTo>
                    <a:lnTo>
                      <a:pt x="57152" y="242888"/>
                    </a:lnTo>
                    <a:lnTo>
                      <a:pt x="36514" y="242888"/>
                    </a:lnTo>
                    <a:close/>
                    <a:moveTo>
                      <a:pt x="222250" y="233362"/>
                    </a:moveTo>
                    <a:lnTo>
                      <a:pt x="242888" y="233362"/>
                    </a:lnTo>
                    <a:lnTo>
                      <a:pt x="242888" y="242887"/>
                    </a:lnTo>
                    <a:lnTo>
                      <a:pt x="222250" y="242887"/>
                    </a:lnTo>
                    <a:close/>
                    <a:moveTo>
                      <a:pt x="192088" y="233362"/>
                    </a:moveTo>
                    <a:lnTo>
                      <a:pt x="212726" y="233362"/>
                    </a:lnTo>
                    <a:lnTo>
                      <a:pt x="212726" y="242887"/>
                    </a:lnTo>
                    <a:lnTo>
                      <a:pt x="192088" y="242887"/>
                    </a:lnTo>
                    <a:close/>
                    <a:moveTo>
                      <a:pt x="160338" y="233362"/>
                    </a:moveTo>
                    <a:lnTo>
                      <a:pt x="180976" y="233362"/>
                    </a:lnTo>
                    <a:lnTo>
                      <a:pt x="180976" y="242887"/>
                    </a:lnTo>
                    <a:lnTo>
                      <a:pt x="160338" y="242887"/>
                    </a:lnTo>
                    <a:close/>
                    <a:moveTo>
                      <a:pt x="128588" y="233362"/>
                    </a:moveTo>
                    <a:lnTo>
                      <a:pt x="149226" y="233362"/>
                    </a:lnTo>
                    <a:lnTo>
                      <a:pt x="149226" y="242887"/>
                    </a:lnTo>
                    <a:lnTo>
                      <a:pt x="128588" y="242887"/>
                    </a:lnTo>
                    <a:close/>
                    <a:moveTo>
                      <a:pt x="222250" y="212725"/>
                    </a:moveTo>
                    <a:lnTo>
                      <a:pt x="242888" y="212725"/>
                    </a:lnTo>
                    <a:lnTo>
                      <a:pt x="242888" y="222250"/>
                    </a:lnTo>
                    <a:lnTo>
                      <a:pt x="222250" y="222250"/>
                    </a:lnTo>
                    <a:close/>
                    <a:moveTo>
                      <a:pt x="192088" y="212725"/>
                    </a:moveTo>
                    <a:lnTo>
                      <a:pt x="212726" y="212725"/>
                    </a:lnTo>
                    <a:lnTo>
                      <a:pt x="212726" y="222250"/>
                    </a:lnTo>
                    <a:lnTo>
                      <a:pt x="192088" y="222250"/>
                    </a:lnTo>
                    <a:close/>
                    <a:moveTo>
                      <a:pt x="160338" y="212725"/>
                    </a:moveTo>
                    <a:lnTo>
                      <a:pt x="180976" y="212725"/>
                    </a:lnTo>
                    <a:lnTo>
                      <a:pt x="180976" y="222250"/>
                    </a:lnTo>
                    <a:lnTo>
                      <a:pt x="160338" y="222250"/>
                    </a:lnTo>
                    <a:close/>
                    <a:moveTo>
                      <a:pt x="128588" y="212725"/>
                    </a:moveTo>
                    <a:lnTo>
                      <a:pt x="149226" y="212725"/>
                    </a:lnTo>
                    <a:lnTo>
                      <a:pt x="149226" y="222250"/>
                    </a:lnTo>
                    <a:lnTo>
                      <a:pt x="128588" y="222250"/>
                    </a:lnTo>
                    <a:close/>
                    <a:moveTo>
                      <a:pt x="66676" y="212725"/>
                    </a:moveTo>
                    <a:lnTo>
                      <a:pt x="87314" y="212725"/>
                    </a:lnTo>
                    <a:lnTo>
                      <a:pt x="87314" y="222250"/>
                    </a:lnTo>
                    <a:lnTo>
                      <a:pt x="66676" y="222250"/>
                    </a:lnTo>
                    <a:close/>
                    <a:moveTo>
                      <a:pt x="36514" y="212725"/>
                    </a:moveTo>
                    <a:lnTo>
                      <a:pt x="57152" y="212725"/>
                    </a:lnTo>
                    <a:lnTo>
                      <a:pt x="57152" y="222250"/>
                    </a:lnTo>
                    <a:lnTo>
                      <a:pt x="36514" y="222250"/>
                    </a:lnTo>
                    <a:close/>
                    <a:moveTo>
                      <a:pt x="66676" y="192088"/>
                    </a:moveTo>
                    <a:lnTo>
                      <a:pt x="87314" y="192088"/>
                    </a:lnTo>
                    <a:lnTo>
                      <a:pt x="87314" y="201613"/>
                    </a:lnTo>
                    <a:lnTo>
                      <a:pt x="66676" y="201613"/>
                    </a:lnTo>
                    <a:close/>
                    <a:moveTo>
                      <a:pt x="36514" y="192088"/>
                    </a:moveTo>
                    <a:lnTo>
                      <a:pt x="57152" y="192088"/>
                    </a:lnTo>
                    <a:lnTo>
                      <a:pt x="57152" y="201613"/>
                    </a:lnTo>
                    <a:lnTo>
                      <a:pt x="36514" y="201613"/>
                    </a:lnTo>
                    <a:close/>
                    <a:moveTo>
                      <a:pt x="222250" y="192087"/>
                    </a:moveTo>
                    <a:lnTo>
                      <a:pt x="242888" y="192087"/>
                    </a:lnTo>
                    <a:lnTo>
                      <a:pt x="242888" y="201612"/>
                    </a:lnTo>
                    <a:lnTo>
                      <a:pt x="222250" y="201612"/>
                    </a:lnTo>
                    <a:close/>
                    <a:moveTo>
                      <a:pt x="192088" y="192087"/>
                    </a:moveTo>
                    <a:lnTo>
                      <a:pt x="212726" y="192087"/>
                    </a:lnTo>
                    <a:lnTo>
                      <a:pt x="212726" y="201612"/>
                    </a:lnTo>
                    <a:lnTo>
                      <a:pt x="192088" y="201612"/>
                    </a:lnTo>
                    <a:close/>
                    <a:moveTo>
                      <a:pt x="160338" y="192087"/>
                    </a:moveTo>
                    <a:lnTo>
                      <a:pt x="180976" y="192087"/>
                    </a:lnTo>
                    <a:lnTo>
                      <a:pt x="180976" y="201612"/>
                    </a:lnTo>
                    <a:lnTo>
                      <a:pt x="160338" y="201612"/>
                    </a:lnTo>
                    <a:close/>
                    <a:moveTo>
                      <a:pt x="128588" y="192087"/>
                    </a:moveTo>
                    <a:lnTo>
                      <a:pt x="149226" y="192087"/>
                    </a:lnTo>
                    <a:lnTo>
                      <a:pt x="149226" y="201612"/>
                    </a:lnTo>
                    <a:lnTo>
                      <a:pt x="128588" y="201612"/>
                    </a:lnTo>
                    <a:close/>
                    <a:moveTo>
                      <a:pt x="222250" y="171450"/>
                    </a:moveTo>
                    <a:lnTo>
                      <a:pt x="242888" y="171450"/>
                    </a:lnTo>
                    <a:lnTo>
                      <a:pt x="242888" y="180975"/>
                    </a:lnTo>
                    <a:lnTo>
                      <a:pt x="222250" y="180975"/>
                    </a:lnTo>
                    <a:close/>
                    <a:moveTo>
                      <a:pt x="192088" y="171450"/>
                    </a:moveTo>
                    <a:lnTo>
                      <a:pt x="212726" y="171450"/>
                    </a:lnTo>
                    <a:lnTo>
                      <a:pt x="212726" y="180975"/>
                    </a:lnTo>
                    <a:lnTo>
                      <a:pt x="192088" y="180975"/>
                    </a:lnTo>
                    <a:close/>
                    <a:moveTo>
                      <a:pt x="160338" y="171450"/>
                    </a:moveTo>
                    <a:lnTo>
                      <a:pt x="180976" y="171450"/>
                    </a:lnTo>
                    <a:lnTo>
                      <a:pt x="180976" y="180975"/>
                    </a:lnTo>
                    <a:lnTo>
                      <a:pt x="160338" y="180975"/>
                    </a:lnTo>
                    <a:close/>
                    <a:moveTo>
                      <a:pt x="128588" y="171450"/>
                    </a:moveTo>
                    <a:lnTo>
                      <a:pt x="149226" y="171450"/>
                    </a:lnTo>
                    <a:lnTo>
                      <a:pt x="149226" y="180975"/>
                    </a:lnTo>
                    <a:lnTo>
                      <a:pt x="128588" y="180975"/>
                    </a:lnTo>
                    <a:close/>
                    <a:moveTo>
                      <a:pt x="66676" y="171450"/>
                    </a:moveTo>
                    <a:lnTo>
                      <a:pt x="87314" y="171450"/>
                    </a:lnTo>
                    <a:lnTo>
                      <a:pt x="87314" y="180975"/>
                    </a:lnTo>
                    <a:lnTo>
                      <a:pt x="66676" y="180975"/>
                    </a:lnTo>
                    <a:close/>
                    <a:moveTo>
                      <a:pt x="36514" y="171450"/>
                    </a:moveTo>
                    <a:lnTo>
                      <a:pt x="57152" y="171450"/>
                    </a:lnTo>
                    <a:lnTo>
                      <a:pt x="57152" y="180975"/>
                    </a:lnTo>
                    <a:lnTo>
                      <a:pt x="36514" y="180975"/>
                    </a:lnTo>
                    <a:close/>
                    <a:moveTo>
                      <a:pt x="222250" y="149225"/>
                    </a:moveTo>
                    <a:lnTo>
                      <a:pt x="242888" y="149225"/>
                    </a:lnTo>
                    <a:lnTo>
                      <a:pt x="242888" y="160338"/>
                    </a:lnTo>
                    <a:lnTo>
                      <a:pt x="222250" y="160338"/>
                    </a:lnTo>
                    <a:close/>
                    <a:moveTo>
                      <a:pt x="192088" y="149225"/>
                    </a:moveTo>
                    <a:lnTo>
                      <a:pt x="212726" y="149225"/>
                    </a:lnTo>
                    <a:lnTo>
                      <a:pt x="212726" y="160338"/>
                    </a:lnTo>
                    <a:lnTo>
                      <a:pt x="192088" y="160338"/>
                    </a:lnTo>
                    <a:close/>
                    <a:moveTo>
                      <a:pt x="160338" y="149225"/>
                    </a:moveTo>
                    <a:lnTo>
                      <a:pt x="180976" y="149225"/>
                    </a:lnTo>
                    <a:lnTo>
                      <a:pt x="180976" y="160338"/>
                    </a:lnTo>
                    <a:lnTo>
                      <a:pt x="160338" y="160338"/>
                    </a:lnTo>
                    <a:close/>
                    <a:moveTo>
                      <a:pt x="128588" y="149225"/>
                    </a:moveTo>
                    <a:lnTo>
                      <a:pt x="149226" y="149225"/>
                    </a:lnTo>
                    <a:lnTo>
                      <a:pt x="149226" y="160338"/>
                    </a:lnTo>
                    <a:lnTo>
                      <a:pt x="128588" y="160338"/>
                    </a:lnTo>
                    <a:close/>
                    <a:moveTo>
                      <a:pt x="66676" y="149225"/>
                    </a:moveTo>
                    <a:lnTo>
                      <a:pt x="87314" y="149225"/>
                    </a:lnTo>
                    <a:lnTo>
                      <a:pt x="87314" y="160338"/>
                    </a:lnTo>
                    <a:lnTo>
                      <a:pt x="66676" y="160338"/>
                    </a:lnTo>
                    <a:close/>
                    <a:moveTo>
                      <a:pt x="36514" y="149225"/>
                    </a:moveTo>
                    <a:lnTo>
                      <a:pt x="57152" y="149225"/>
                    </a:lnTo>
                    <a:lnTo>
                      <a:pt x="57152" y="160338"/>
                    </a:lnTo>
                    <a:lnTo>
                      <a:pt x="36514" y="160338"/>
                    </a:lnTo>
                    <a:close/>
                    <a:moveTo>
                      <a:pt x="222251" y="128588"/>
                    </a:moveTo>
                    <a:lnTo>
                      <a:pt x="242889" y="128588"/>
                    </a:lnTo>
                    <a:lnTo>
                      <a:pt x="242889" y="139701"/>
                    </a:lnTo>
                    <a:lnTo>
                      <a:pt x="222251" y="139701"/>
                    </a:lnTo>
                    <a:close/>
                    <a:moveTo>
                      <a:pt x="192089" y="128588"/>
                    </a:moveTo>
                    <a:lnTo>
                      <a:pt x="212727" y="128588"/>
                    </a:lnTo>
                    <a:lnTo>
                      <a:pt x="212727" y="139701"/>
                    </a:lnTo>
                    <a:lnTo>
                      <a:pt x="192089" y="139701"/>
                    </a:lnTo>
                    <a:close/>
                    <a:moveTo>
                      <a:pt x="160339" y="128588"/>
                    </a:moveTo>
                    <a:lnTo>
                      <a:pt x="180977" y="128588"/>
                    </a:lnTo>
                    <a:lnTo>
                      <a:pt x="180977" y="139701"/>
                    </a:lnTo>
                    <a:lnTo>
                      <a:pt x="160339" y="139701"/>
                    </a:lnTo>
                    <a:close/>
                    <a:moveTo>
                      <a:pt x="128589" y="128588"/>
                    </a:moveTo>
                    <a:lnTo>
                      <a:pt x="149227" y="128588"/>
                    </a:lnTo>
                    <a:lnTo>
                      <a:pt x="149227" y="139701"/>
                    </a:lnTo>
                    <a:lnTo>
                      <a:pt x="128589" y="139701"/>
                    </a:lnTo>
                    <a:close/>
                    <a:moveTo>
                      <a:pt x="66676" y="128588"/>
                    </a:moveTo>
                    <a:lnTo>
                      <a:pt x="87314" y="128588"/>
                    </a:lnTo>
                    <a:lnTo>
                      <a:pt x="87314" y="139701"/>
                    </a:lnTo>
                    <a:lnTo>
                      <a:pt x="66676" y="139701"/>
                    </a:lnTo>
                    <a:close/>
                    <a:moveTo>
                      <a:pt x="36514" y="128588"/>
                    </a:moveTo>
                    <a:lnTo>
                      <a:pt x="57152" y="128588"/>
                    </a:lnTo>
                    <a:lnTo>
                      <a:pt x="57152" y="139701"/>
                    </a:lnTo>
                    <a:lnTo>
                      <a:pt x="36514" y="139701"/>
                    </a:lnTo>
                    <a:close/>
                    <a:moveTo>
                      <a:pt x="20638" y="114300"/>
                    </a:moveTo>
                    <a:lnTo>
                      <a:pt x="20638" y="279400"/>
                    </a:lnTo>
                    <a:lnTo>
                      <a:pt x="103188" y="279400"/>
                    </a:lnTo>
                    <a:lnTo>
                      <a:pt x="103188" y="114300"/>
                    </a:lnTo>
                    <a:close/>
                    <a:moveTo>
                      <a:pt x="222251" y="107950"/>
                    </a:moveTo>
                    <a:lnTo>
                      <a:pt x="242889" y="107950"/>
                    </a:lnTo>
                    <a:lnTo>
                      <a:pt x="242889" y="119063"/>
                    </a:lnTo>
                    <a:lnTo>
                      <a:pt x="222251" y="119063"/>
                    </a:lnTo>
                    <a:close/>
                    <a:moveTo>
                      <a:pt x="192089" y="107950"/>
                    </a:moveTo>
                    <a:lnTo>
                      <a:pt x="212727" y="107950"/>
                    </a:lnTo>
                    <a:lnTo>
                      <a:pt x="212727" y="119063"/>
                    </a:lnTo>
                    <a:lnTo>
                      <a:pt x="192089" y="119063"/>
                    </a:lnTo>
                    <a:close/>
                    <a:moveTo>
                      <a:pt x="160339" y="107950"/>
                    </a:moveTo>
                    <a:lnTo>
                      <a:pt x="180977" y="107950"/>
                    </a:lnTo>
                    <a:lnTo>
                      <a:pt x="180977" y="119063"/>
                    </a:lnTo>
                    <a:lnTo>
                      <a:pt x="160339" y="119063"/>
                    </a:lnTo>
                    <a:close/>
                    <a:moveTo>
                      <a:pt x="128589" y="107950"/>
                    </a:moveTo>
                    <a:lnTo>
                      <a:pt x="149227" y="107950"/>
                    </a:lnTo>
                    <a:lnTo>
                      <a:pt x="149227" y="119063"/>
                    </a:lnTo>
                    <a:lnTo>
                      <a:pt x="128589" y="119063"/>
                    </a:lnTo>
                    <a:close/>
                    <a:moveTo>
                      <a:pt x="222251" y="87313"/>
                    </a:moveTo>
                    <a:lnTo>
                      <a:pt x="242889" y="87313"/>
                    </a:lnTo>
                    <a:lnTo>
                      <a:pt x="242889" y="98426"/>
                    </a:lnTo>
                    <a:lnTo>
                      <a:pt x="222251" y="98426"/>
                    </a:lnTo>
                    <a:close/>
                    <a:moveTo>
                      <a:pt x="192089" y="87313"/>
                    </a:moveTo>
                    <a:lnTo>
                      <a:pt x="212727" y="87313"/>
                    </a:lnTo>
                    <a:lnTo>
                      <a:pt x="212727" y="98426"/>
                    </a:lnTo>
                    <a:lnTo>
                      <a:pt x="192089" y="98426"/>
                    </a:lnTo>
                    <a:close/>
                    <a:moveTo>
                      <a:pt x="160339" y="87313"/>
                    </a:moveTo>
                    <a:lnTo>
                      <a:pt x="180977" y="87313"/>
                    </a:lnTo>
                    <a:lnTo>
                      <a:pt x="180977" y="98426"/>
                    </a:lnTo>
                    <a:lnTo>
                      <a:pt x="160339" y="98426"/>
                    </a:lnTo>
                    <a:close/>
                    <a:moveTo>
                      <a:pt x="128589" y="87313"/>
                    </a:moveTo>
                    <a:lnTo>
                      <a:pt x="149227" y="87313"/>
                    </a:lnTo>
                    <a:lnTo>
                      <a:pt x="149227" y="98426"/>
                    </a:lnTo>
                    <a:lnTo>
                      <a:pt x="128589" y="98426"/>
                    </a:lnTo>
                    <a:close/>
                    <a:moveTo>
                      <a:pt x="222251" y="66675"/>
                    </a:moveTo>
                    <a:lnTo>
                      <a:pt x="242889" y="66675"/>
                    </a:lnTo>
                    <a:lnTo>
                      <a:pt x="242889" y="77788"/>
                    </a:lnTo>
                    <a:lnTo>
                      <a:pt x="222251" y="77788"/>
                    </a:lnTo>
                    <a:close/>
                    <a:moveTo>
                      <a:pt x="192089" y="66675"/>
                    </a:moveTo>
                    <a:lnTo>
                      <a:pt x="212727" y="66675"/>
                    </a:lnTo>
                    <a:lnTo>
                      <a:pt x="212727" y="77788"/>
                    </a:lnTo>
                    <a:lnTo>
                      <a:pt x="192089" y="77788"/>
                    </a:lnTo>
                    <a:close/>
                    <a:moveTo>
                      <a:pt x="160339" y="66675"/>
                    </a:moveTo>
                    <a:lnTo>
                      <a:pt x="180977" y="66675"/>
                    </a:lnTo>
                    <a:lnTo>
                      <a:pt x="180977" y="77788"/>
                    </a:lnTo>
                    <a:lnTo>
                      <a:pt x="160339" y="77788"/>
                    </a:lnTo>
                    <a:close/>
                    <a:moveTo>
                      <a:pt x="128589" y="66675"/>
                    </a:moveTo>
                    <a:lnTo>
                      <a:pt x="149227" y="66675"/>
                    </a:lnTo>
                    <a:lnTo>
                      <a:pt x="149227" y="77788"/>
                    </a:lnTo>
                    <a:lnTo>
                      <a:pt x="128589" y="77788"/>
                    </a:lnTo>
                    <a:close/>
                    <a:moveTo>
                      <a:pt x="222251" y="46038"/>
                    </a:moveTo>
                    <a:lnTo>
                      <a:pt x="242889" y="46038"/>
                    </a:lnTo>
                    <a:lnTo>
                      <a:pt x="242889" y="57151"/>
                    </a:lnTo>
                    <a:lnTo>
                      <a:pt x="222251" y="57151"/>
                    </a:lnTo>
                    <a:close/>
                    <a:moveTo>
                      <a:pt x="192089" y="46038"/>
                    </a:moveTo>
                    <a:lnTo>
                      <a:pt x="212727" y="46038"/>
                    </a:lnTo>
                    <a:lnTo>
                      <a:pt x="212727" y="57151"/>
                    </a:lnTo>
                    <a:lnTo>
                      <a:pt x="192089" y="57151"/>
                    </a:lnTo>
                    <a:close/>
                    <a:moveTo>
                      <a:pt x="160339" y="46038"/>
                    </a:moveTo>
                    <a:lnTo>
                      <a:pt x="180977" y="46038"/>
                    </a:lnTo>
                    <a:lnTo>
                      <a:pt x="180977" y="57151"/>
                    </a:lnTo>
                    <a:lnTo>
                      <a:pt x="160339" y="57151"/>
                    </a:lnTo>
                    <a:close/>
                    <a:moveTo>
                      <a:pt x="128589" y="46038"/>
                    </a:moveTo>
                    <a:lnTo>
                      <a:pt x="149227" y="46038"/>
                    </a:lnTo>
                    <a:lnTo>
                      <a:pt x="149227" y="57151"/>
                    </a:lnTo>
                    <a:lnTo>
                      <a:pt x="128589" y="57151"/>
                    </a:lnTo>
                    <a:close/>
                    <a:moveTo>
                      <a:pt x="222251" y="25400"/>
                    </a:moveTo>
                    <a:lnTo>
                      <a:pt x="242889" y="25400"/>
                    </a:lnTo>
                    <a:lnTo>
                      <a:pt x="242889" y="36513"/>
                    </a:lnTo>
                    <a:lnTo>
                      <a:pt x="222251" y="36513"/>
                    </a:lnTo>
                    <a:close/>
                    <a:moveTo>
                      <a:pt x="192089" y="25400"/>
                    </a:moveTo>
                    <a:lnTo>
                      <a:pt x="212727" y="25400"/>
                    </a:lnTo>
                    <a:lnTo>
                      <a:pt x="212727" y="36513"/>
                    </a:lnTo>
                    <a:lnTo>
                      <a:pt x="192089" y="36513"/>
                    </a:lnTo>
                    <a:close/>
                    <a:moveTo>
                      <a:pt x="160339" y="25400"/>
                    </a:moveTo>
                    <a:lnTo>
                      <a:pt x="180977" y="25400"/>
                    </a:lnTo>
                    <a:lnTo>
                      <a:pt x="180977" y="36513"/>
                    </a:lnTo>
                    <a:lnTo>
                      <a:pt x="160339" y="36513"/>
                    </a:lnTo>
                    <a:close/>
                    <a:moveTo>
                      <a:pt x="128589" y="25400"/>
                    </a:moveTo>
                    <a:lnTo>
                      <a:pt x="149227" y="25400"/>
                    </a:lnTo>
                    <a:lnTo>
                      <a:pt x="149227" y="36513"/>
                    </a:lnTo>
                    <a:lnTo>
                      <a:pt x="128589" y="36513"/>
                    </a:lnTo>
                    <a:close/>
                    <a:moveTo>
                      <a:pt x="114300" y="9525"/>
                    </a:moveTo>
                    <a:lnTo>
                      <a:pt x="114300" y="279400"/>
                    </a:lnTo>
                    <a:lnTo>
                      <a:pt x="258763" y="279400"/>
                    </a:lnTo>
                    <a:lnTo>
                      <a:pt x="258763" y="9525"/>
                    </a:lnTo>
                    <a:close/>
                    <a:moveTo>
                      <a:pt x="103187" y="0"/>
                    </a:moveTo>
                    <a:lnTo>
                      <a:pt x="268288" y="0"/>
                    </a:lnTo>
                    <a:lnTo>
                      <a:pt x="268288" y="320676"/>
                    </a:lnTo>
                    <a:lnTo>
                      <a:pt x="279400" y="320676"/>
                    </a:lnTo>
                    <a:lnTo>
                      <a:pt x="279400" y="331788"/>
                    </a:lnTo>
                    <a:lnTo>
                      <a:pt x="0" y="331788"/>
                    </a:lnTo>
                    <a:lnTo>
                      <a:pt x="0" y="320676"/>
                    </a:lnTo>
                    <a:lnTo>
                      <a:pt x="9525" y="320676"/>
                    </a:lnTo>
                    <a:lnTo>
                      <a:pt x="9525" y="103188"/>
                    </a:lnTo>
                    <a:lnTo>
                      <a:pt x="103187" y="10318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1" name="iṣḻïḓe"/>
              <p:cNvSpPr/>
              <p:nvPr/>
            </p:nvSpPr>
            <p:spPr>
              <a:xfrm>
                <a:off x="2698092" y="4746810"/>
                <a:ext cx="956266" cy="1359587"/>
              </a:xfrm>
              <a:custGeom>
                <a:avLst/>
                <a:gdLst>
                  <a:gd name="connsiteX0" fmla="*/ 166687 w 233363"/>
                  <a:gd name="connsiteY0" fmla="*/ 282575 h 331788"/>
                  <a:gd name="connsiteX1" fmla="*/ 166687 w 233363"/>
                  <a:gd name="connsiteY1" fmla="*/ 293688 h 331788"/>
                  <a:gd name="connsiteX2" fmla="*/ 190500 w 233363"/>
                  <a:gd name="connsiteY2" fmla="*/ 293688 h 331788"/>
                  <a:gd name="connsiteX3" fmla="*/ 190500 w 233363"/>
                  <a:gd name="connsiteY3" fmla="*/ 282575 h 331788"/>
                  <a:gd name="connsiteX4" fmla="*/ 104775 w 233363"/>
                  <a:gd name="connsiteY4" fmla="*/ 282575 h 331788"/>
                  <a:gd name="connsiteX5" fmla="*/ 104775 w 233363"/>
                  <a:gd name="connsiteY5" fmla="*/ 319088 h 331788"/>
                  <a:gd name="connsiteX6" fmla="*/ 130175 w 233363"/>
                  <a:gd name="connsiteY6" fmla="*/ 319088 h 331788"/>
                  <a:gd name="connsiteX7" fmla="*/ 130175 w 233363"/>
                  <a:gd name="connsiteY7" fmla="*/ 282575 h 331788"/>
                  <a:gd name="connsiteX8" fmla="*/ 42862 w 233363"/>
                  <a:gd name="connsiteY8" fmla="*/ 282575 h 331788"/>
                  <a:gd name="connsiteX9" fmla="*/ 42862 w 233363"/>
                  <a:gd name="connsiteY9" fmla="*/ 293688 h 331788"/>
                  <a:gd name="connsiteX10" fmla="*/ 68262 w 233363"/>
                  <a:gd name="connsiteY10" fmla="*/ 293688 h 331788"/>
                  <a:gd name="connsiteX11" fmla="*/ 68262 w 233363"/>
                  <a:gd name="connsiteY11" fmla="*/ 282575 h 331788"/>
                  <a:gd name="connsiteX12" fmla="*/ 159167 w 233363"/>
                  <a:gd name="connsiteY12" fmla="*/ 269875 h 331788"/>
                  <a:gd name="connsiteX13" fmla="*/ 196725 w 233363"/>
                  <a:gd name="connsiteY13" fmla="*/ 269875 h 331788"/>
                  <a:gd name="connsiteX14" fmla="*/ 203200 w 233363"/>
                  <a:gd name="connsiteY14" fmla="*/ 275091 h 331788"/>
                  <a:gd name="connsiteX15" fmla="*/ 203200 w 233363"/>
                  <a:gd name="connsiteY15" fmla="*/ 299868 h 331788"/>
                  <a:gd name="connsiteX16" fmla="*/ 196725 w 233363"/>
                  <a:gd name="connsiteY16" fmla="*/ 306388 h 331788"/>
                  <a:gd name="connsiteX17" fmla="*/ 159167 w 233363"/>
                  <a:gd name="connsiteY17" fmla="*/ 306388 h 331788"/>
                  <a:gd name="connsiteX18" fmla="*/ 153987 w 233363"/>
                  <a:gd name="connsiteY18" fmla="*/ 299868 h 331788"/>
                  <a:gd name="connsiteX19" fmla="*/ 153987 w 233363"/>
                  <a:gd name="connsiteY19" fmla="*/ 275091 h 331788"/>
                  <a:gd name="connsiteX20" fmla="*/ 159167 w 233363"/>
                  <a:gd name="connsiteY20" fmla="*/ 269875 h 331788"/>
                  <a:gd name="connsiteX21" fmla="*/ 38225 w 233363"/>
                  <a:gd name="connsiteY21" fmla="*/ 269875 h 331788"/>
                  <a:gd name="connsiteX22" fmla="*/ 74487 w 233363"/>
                  <a:gd name="connsiteY22" fmla="*/ 269875 h 331788"/>
                  <a:gd name="connsiteX23" fmla="*/ 80963 w 233363"/>
                  <a:gd name="connsiteY23" fmla="*/ 275091 h 331788"/>
                  <a:gd name="connsiteX24" fmla="*/ 80963 w 233363"/>
                  <a:gd name="connsiteY24" fmla="*/ 299868 h 331788"/>
                  <a:gd name="connsiteX25" fmla="*/ 74487 w 233363"/>
                  <a:gd name="connsiteY25" fmla="*/ 306388 h 331788"/>
                  <a:gd name="connsiteX26" fmla="*/ 38225 w 233363"/>
                  <a:gd name="connsiteY26" fmla="*/ 306388 h 331788"/>
                  <a:gd name="connsiteX27" fmla="*/ 31750 w 233363"/>
                  <a:gd name="connsiteY27" fmla="*/ 299868 h 331788"/>
                  <a:gd name="connsiteX28" fmla="*/ 31750 w 233363"/>
                  <a:gd name="connsiteY28" fmla="*/ 275091 h 331788"/>
                  <a:gd name="connsiteX29" fmla="*/ 38225 w 233363"/>
                  <a:gd name="connsiteY29" fmla="*/ 269875 h 331788"/>
                  <a:gd name="connsiteX30" fmla="*/ 166687 w 233363"/>
                  <a:gd name="connsiteY30" fmla="*/ 233362 h 331788"/>
                  <a:gd name="connsiteX31" fmla="*/ 166687 w 233363"/>
                  <a:gd name="connsiteY31" fmla="*/ 246062 h 331788"/>
                  <a:gd name="connsiteX32" fmla="*/ 190500 w 233363"/>
                  <a:gd name="connsiteY32" fmla="*/ 246062 h 331788"/>
                  <a:gd name="connsiteX33" fmla="*/ 190500 w 233363"/>
                  <a:gd name="connsiteY33" fmla="*/ 233362 h 331788"/>
                  <a:gd name="connsiteX34" fmla="*/ 104775 w 233363"/>
                  <a:gd name="connsiteY34" fmla="*/ 233362 h 331788"/>
                  <a:gd name="connsiteX35" fmla="*/ 104775 w 233363"/>
                  <a:gd name="connsiteY35" fmla="*/ 246062 h 331788"/>
                  <a:gd name="connsiteX36" fmla="*/ 130175 w 233363"/>
                  <a:gd name="connsiteY36" fmla="*/ 246062 h 331788"/>
                  <a:gd name="connsiteX37" fmla="*/ 130175 w 233363"/>
                  <a:gd name="connsiteY37" fmla="*/ 233362 h 331788"/>
                  <a:gd name="connsiteX38" fmla="*/ 42862 w 233363"/>
                  <a:gd name="connsiteY38" fmla="*/ 233362 h 331788"/>
                  <a:gd name="connsiteX39" fmla="*/ 42862 w 233363"/>
                  <a:gd name="connsiteY39" fmla="*/ 246062 h 331788"/>
                  <a:gd name="connsiteX40" fmla="*/ 68262 w 233363"/>
                  <a:gd name="connsiteY40" fmla="*/ 246062 h 331788"/>
                  <a:gd name="connsiteX41" fmla="*/ 68262 w 233363"/>
                  <a:gd name="connsiteY41" fmla="*/ 233362 h 331788"/>
                  <a:gd name="connsiteX42" fmla="*/ 159167 w 233363"/>
                  <a:gd name="connsiteY42" fmla="*/ 220662 h 331788"/>
                  <a:gd name="connsiteX43" fmla="*/ 196725 w 233363"/>
                  <a:gd name="connsiteY43" fmla="*/ 220662 h 331788"/>
                  <a:gd name="connsiteX44" fmla="*/ 203200 w 233363"/>
                  <a:gd name="connsiteY44" fmla="*/ 227182 h 331788"/>
                  <a:gd name="connsiteX45" fmla="*/ 203200 w 233363"/>
                  <a:gd name="connsiteY45" fmla="*/ 250655 h 331788"/>
                  <a:gd name="connsiteX46" fmla="*/ 196725 w 233363"/>
                  <a:gd name="connsiteY46" fmla="*/ 257175 h 331788"/>
                  <a:gd name="connsiteX47" fmla="*/ 159167 w 233363"/>
                  <a:gd name="connsiteY47" fmla="*/ 257175 h 331788"/>
                  <a:gd name="connsiteX48" fmla="*/ 153987 w 233363"/>
                  <a:gd name="connsiteY48" fmla="*/ 250655 h 331788"/>
                  <a:gd name="connsiteX49" fmla="*/ 153987 w 233363"/>
                  <a:gd name="connsiteY49" fmla="*/ 227182 h 331788"/>
                  <a:gd name="connsiteX50" fmla="*/ 159167 w 233363"/>
                  <a:gd name="connsiteY50" fmla="*/ 220662 h 331788"/>
                  <a:gd name="connsiteX51" fmla="*/ 98550 w 233363"/>
                  <a:gd name="connsiteY51" fmla="*/ 220662 h 331788"/>
                  <a:gd name="connsiteX52" fmla="*/ 134812 w 233363"/>
                  <a:gd name="connsiteY52" fmla="*/ 220662 h 331788"/>
                  <a:gd name="connsiteX53" fmla="*/ 141288 w 233363"/>
                  <a:gd name="connsiteY53" fmla="*/ 227182 h 331788"/>
                  <a:gd name="connsiteX54" fmla="*/ 141288 w 233363"/>
                  <a:gd name="connsiteY54" fmla="*/ 250655 h 331788"/>
                  <a:gd name="connsiteX55" fmla="*/ 134812 w 233363"/>
                  <a:gd name="connsiteY55" fmla="*/ 257175 h 331788"/>
                  <a:gd name="connsiteX56" fmla="*/ 98550 w 233363"/>
                  <a:gd name="connsiteY56" fmla="*/ 257175 h 331788"/>
                  <a:gd name="connsiteX57" fmla="*/ 92075 w 233363"/>
                  <a:gd name="connsiteY57" fmla="*/ 250655 h 331788"/>
                  <a:gd name="connsiteX58" fmla="*/ 92075 w 233363"/>
                  <a:gd name="connsiteY58" fmla="*/ 227182 h 331788"/>
                  <a:gd name="connsiteX59" fmla="*/ 98550 w 233363"/>
                  <a:gd name="connsiteY59" fmla="*/ 220662 h 331788"/>
                  <a:gd name="connsiteX60" fmla="*/ 38225 w 233363"/>
                  <a:gd name="connsiteY60" fmla="*/ 220662 h 331788"/>
                  <a:gd name="connsiteX61" fmla="*/ 74487 w 233363"/>
                  <a:gd name="connsiteY61" fmla="*/ 220662 h 331788"/>
                  <a:gd name="connsiteX62" fmla="*/ 80963 w 233363"/>
                  <a:gd name="connsiteY62" fmla="*/ 227182 h 331788"/>
                  <a:gd name="connsiteX63" fmla="*/ 80963 w 233363"/>
                  <a:gd name="connsiteY63" fmla="*/ 250655 h 331788"/>
                  <a:gd name="connsiteX64" fmla="*/ 74487 w 233363"/>
                  <a:gd name="connsiteY64" fmla="*/ 257175 h 331788"/>
                  <a:gd name="connsiteX65" fmla="*/ 38225 w 233363"/>
                  <a:gd name="connsiteY65" fmla="*/ 257175 h 331788"/>
                  <a:gd name="connsiteX66" fmla="*/ 31750 w 233363"/>
                  <a:gd name="connsiteY66" fmla="*/ 250655 h 331788"/>
                  <a:gd name="connsiteX67" fmla="*/ 31750 w 233363"/>
                  <a:gd name="connsiteY67" fmla="*/ 227182 h 331788"/>
                  <a:gd name="connsiteX68" fmla="*/ 38225 w 233363"/>
                  <a:gd name="connsiteY68" fmla="*/ 220662 h 331788"/>
                  <a:gd name="connsiteX69" fmla="*/ 166687 w 233363"/>
                  <a:gd name="connsiteY69" fmla="*/ 184149 h 331788"/>
                  <a:gd name="connsiteX70" fmla="*/ 166687 w 233363"/>
                  <a:gd name="connsiteY70" fmla="*/ 196849 h 331788"/>
                  <a:gd name="connsiteX71" fmla="*/ 190500 w 233363"/>
                  <a:gd name="connsiteY71" fmla="*/ 196849 h 331788"/>
                  <a:gd name="connsiteX72" fmla="*/ 190500 w 233363"/>
                  <a:gd name="connsiteY72" fmla="*/ 184149 h 331788"/>
                  <a:gd name="connsiteX73" fmla="*/ 104775 w 233363"/>
                  <a:gd name="connsiteY73" fmla="*/ 184149 h 331788"/>
                  <a:gd name="connsiteX74" fmla="*/ 104775 w 233363"/>
                  <a:gd name="connsiteY74" fmla="*/ 196849 h 331788"/>
                  <a:gd name="connsiteX75" fmla="*/ 130175 w 233363"/>
                  <a:gd name="connsiteY75" fmla="*/ 196849 h 331788"/>
                  <a:gd name="connsiteX76" fmla="*/ 130175 w 233363"/>
                  <a:gd name="connsiteY76" fmla="*/ 184149 h 331788"/>
                  <a:gd name="connsiteX77" fmla="*/ 42862 w 233363"/>
                  <a:gd name="connsiteY77" fmla="*/ 184149 h 331788"/>
                  <a:gd name="connsiteX78" fmla="*/ 42862 w 233363"/>
                  <a:gd name="connsiteY78" fmla="*/ 196849 h 331788"/>
                  <a:gd name="connsiteX79" fmla="*/ 68262 w 233363"/>
                  <a:gd name="connsiteY79" fmla="*/ 196849 h 331788"/>
                  <a:gd name="connsiteX80" fmla="*/ 68262 w 233363"/>
                  <a:gd name="connsiteY80" fmla="*/ 184149 h 331788"/>
                  <a:gd name="connsiteX81" fmla="*/ 38225 w 233363"/>
                  <a:gd name="connsiteY81" fmla="*/ 171450 h 331788"/>
                  <a:gd name="connsiteX82" fmla="*/ 74487 w 233363"/>
                  <a:gd name="connsiteY82" fmla="*/ 171450 h 331788"/>
                  <a:gd name="connsiteX83" fmla="*/ 80963 w 233363"/>
                  <a:gd name="connsiteY83" fmla="*/ 177970 h 331788"/>
                  <a:gd name="connsiteX84" fmla="*/ 80963 w 233363"/>
                  <a:gd name="connsiteY84" fmla="*/ 201443 h 331788"/>
                  <a:gd name="connsiteX85" fmla="*/ 74487 w 233363"/>
                  <a:gd name="connsiteY85" fmla="*/ 207963 h 331788"/>
                  <a:gd name="connsiteX86" fmla="*/ 38225 w 233363"/>
                  <a:gd name="connsiteY86" fmla="*/ 207963 h 331788"/>
                  <a:gd name="connsiteX87" fmla="*/ 31750 w 233363"/>
                  <a:gd name="connsiteY87" fmla="*/ 201443 h 331788"/>
                  <a:gd name="connsiteX88" fmla="*/ 31750 w 233363"/>
                  <a:gd name="connsiteY88" fmla="*/ 177970 h 331788"/>
                  <a:gd name="connsiteX89" fmla="*/ 38225 w 233363"/>
                  <a:gd name="connsiteY89" fmla="*/ 171450 h 331788"/>
                  <a:gd name="connsiteX90" fmla="*/ 159167 w 233363"/>
                  <a:gd name="connsiteY90" fmla="*/ 171449 h 331788"/>
                  <a:gd name="connsiteX91" fmla="*/ 196725 w 233363"/>
                  <a:gd name="connsiteY91" fmla="*/ 171449 h 331788"/>
                  <a:gd name="connsiteX92" fmla="*/ 203200 w 233363"/>
                  <a:gd name="connsiteY92" fmla="*/ 177969 h 331788"/>
                  <a:gd name="connsiteX93" fmla="*/ 203200 w 233363"/>
                  <a:gd name="connsiteY93" fmla="*/ 201442 h 331788"/>
                  <a:gd name="connsiteX94" fmla="*/ 196725 w 233363"/>
                  <a:gd name="connsiteY94" fmla="*/ 207962 h 331788"/>
                  <a:gd name="connsiteX95" fmla="*/ 159167 w 233363"/>
                  <a:gd name="connsiteY95" fmla="*/ 207962 h 331788"/>
                  <a:gd name="connsiteX96" fmla="*/ 153987 w 233363"/>
                  <a:gd name="connsiteY96" fmla="*/ 201442 h 331788"/>
                  <a:gd name="connsiteX97" fmla="*/ 153987 w 233363"/>
                  <a:gd name="connsiteY97" fmla="*/ 177969 h 331788"/>
                  <a:gd name="connsiteX98" fmla="*/ 159167 w 233363"/>
                  <a:gd name="connsiteY98" fmla="*/ 171449 h 331788"/>
                  <a:gd name="connsiteX99" fmla="*/ 98550 w 233363"/>
                  <a:gd name="connsiteY99" fmla="*/ 171449 h 331788"/>
                  <a:gd name="connsiteX100" fmla="*/ 134812 w 233363"/>
                  <a:gd name="connsiteY100" fmla="*/ 171449 h 331788"/>
                  <a:gd name="connsiteX101" fmla="*/ 141288 w 233363"/>
                  <a:gd name="connsiteY101" fmla="*/ 177969 h 331788"/>
                  <a:gd name="connsiteX102" fmla="*/ 141288 w 233363"/>
                  <a:gd name="connsiteY102" fmla="*/ 201442 h 331788"/>
                  <a:gd name="connsiteX103" fmla="*/ 134812 w 233363"/>
                  <a:gd name="connsiteY103" fmla="*/ 207962 h 331788"/>
                  <a:gd name="connsiteX104" fmla="*/ 98550 w 233363"/>
                  <a:gd name="connsiteY104" fmla="*/ 207962 h 331788"/>
                  <a:gd name="connsiteX105" fmla="*/ 92075 w 233363"/>
                  <a:gd name="connsiteY105" fmla="*/ 201442 h 331788"/>
                  <a:gd name="connsiteX106" fmla="*/ 92075 w 233363"/>
                  <a:gd name="connsiteY106" fmla="*/ 177969 h 331788"/>
                  <a:gd name="connsiteX107" fmla="*/ 98550 w 233363"/>
                  <a:gd name="connsiteY107" fmla="*/ 171449 h 331788"/>
                  <a:gd name="connsiteX108" fmla="*/ 166687 w 233363"/>
                  <a:gd name="connsiteY108" fmla="*/ 134937 h 331788"/>
                  <a:gd name="connsiteX109" fmla="*/ 166687 w 233363"/>
                  <a:gd name="connsiteY109" fmla="*/ 147637 h 331788"/>
                  <a:gd name="connsiteX110" fmla="*/ 190500 w 233363"/>
                  <a:gd name="connsiteY110" fmla="*/ 147637 h 331788"/>
                  <a:gd name="connsiteX111" fmla="*/ 190500 w 233363"/>
                  <a:gd name="connsiteY111" fmla="*/ 134937 h 331788"/>
                  <a:gd name="connsiteX112" fmla="*/ 104775 w 233363"/>
                  <a:gd name="connsiteY112" fmla="*/ 134937 h 331788"/>
                  <a:gd name="connsiteX113" fmla="*/ 104775 w 233363"/>
                  <a:gd name="connsiteY113" fmla="*/ 147637 h 331788"/>
                  <a:gd name="connsiteX114" fmla="*/ 130175 w 233363"/>
                  <a:gd name="connsiteY114" fmla="*/ 147637 h 331788"/>
                  <a:gd name="connsiteX115" fmla="*/ 130175 w 233363"/>
                  <a:gd name="connsiteY115" fmla="*/ 134937 h 331788"/>
                  <a:gd name="connsiteX116" fmla="*/ 42862 w 233363"/>
                  <a:gd name="connsiteY116" fmla="*/ 134937 h 331788"/>
                  <a:gd name="connsiteX117" fmla="*/ 42862 w 233363"/>
                  <a:gd name="connsiteY117" fmla="*/ 147637 h 331788"/>
                  <a:gd name="connsiteX118" fmla="*/ 68262 w 233363"/>
                  <a:gd name="connsiteY118" fmla="*/ 147637 h 331788"/>
                  <a:gd name="connsiteX119" fmla="*/ 68262 w 233363"/>
                  <a:gd name="connsiteY119" fmla="*/ 134937 h 331788"/>
                  <a:gd name="connsiteX120" fmla="*/ 159167 w 233363"/>
                  <a:gd name="connsiteY120" fmla="*/ 122237 h 331788"/>
                  <a:gd name="connsiteX121" fmla="*/ 196725 w 233363"/>
                  <a:gd name="connsiteY121" fmla="*/ 122237 h 331788"/>
                  <a:gd name="connsiteX122" fmla="*/ 203200 w 233363"/>
                  <a:gd name="connsiteY122" fmla="*/ 128757 h 331788"/>
                  <a:gd name="connsiteX123" fmla="*/ 203200 w 233363"/>
                  <a:gd name="connsiteY123" fmla="*/ 153534 h 331788"/>
                  <a:gd name="connsiteX124" fmla="*/ 196725 w 233363"/>
                  <a:gd name="connsiteY124" fmla="*/ 158750 h 331788"/>
                  <a:gd name="connsiteX125" fmla="*/ 159167 w 233363"/>
                  <a:gd name="connsiteY125" fmla="*/ 158750 h 331788"/>
                  <a:gd name="connsiteX126" fmla="*/ 153987 w 233363"/>
                  <a:gd name="connsiteY126" fmla="*/ 153534 h 331788"/>
                  <a:gd name="connsiteX127" fmla="*/ 153987 w 233363"/>
                  <a:gd name="connsiteY127" fmla="*/ 128757 h 331788"/>
                  <a:gd name="connsiteX128" fmla="*/ 159167 w 233363"/>
                  <a:gd name="connsiteY128" fmla="*/ 122237 h 331788"/>
                  <a:gd name="connsiteX129" fmla="*/ 98550 w 233363"/>
                  <a:gd name="connsiteY129" fmla="*/ 122237 h 331788"/>
                  <a:gd name="connsiteX130" fmla="*/ 134812 w 233363"/>
                  <a:gd name="connsiteY130" fmla="*/ 122237 h 331788"/>
                  <a:gd name="connsiteX131" fmla="*/ 141288 w 233363"/>
                  <a:gd name="connsiteY131" fmla="*/ 128757 h 331788"/>
                  <a:gd name="connsiteX132" fmla="*/ 141288 w 233363"/>
                  <a:gd name="connsiteY132" fmla="*/ 153534 h 331788"/>
                  <a:gd name="connsiteX133" fmla="*/ 134812 w 233363"/>
                  <a:gd name="connsiteY133" fmla="*/ 158750 h 331788"/>
                  <a:gd name="connsiteX134" fmla="*/ 98550 w 233363"/>
                  <a:gd name="connsiteY134" fmla="*/ 158750 h 331788"/>
                  <a:gd name="connsiteX135" fmla="*/ 92075 w 233363"/>
                  <a:gd name="connsiteY135" fmla="*/ 153534 h 331788"/>
                  <a:gd name="connsiteX136" fmla="*/ 92075 w 233363"/>
                  <a:gd name="connsiteY136" fmla="*/ 128757 h 331788"/>
                  <a:gd name="connsiteX137" fmla="*/ 98550 w 233363"/>
                  <a:gd name="connsiteY137" fmla="*/ 122237 h 331788"/>
                  <a:gd name="connsiteX138" fmla="*/ 38225 w 233363"/>
                  <a:gd name="connsiteY138" fmla="*/ 122237 h 331788"/>
                  <a:gd name="connsiteX139" fmla="*/ 74487 w 233363"/>
                  <a:gd name="connsiteY139" fmla="*/ 122237 h 331788"/>
                  <a:gd name="connsiteX140" fmla="*/ 80963 w 233363"/>
                  <a:gd name="connsiteY140" fmla="*/ 128757 h 331788"/>
                  <a:gd name="connsiteX141" fmla="*/ 80963 w 233363"/>
                  <a:gd name="connsiteY141" fmla="*/ 153534 h 331788"/>
                  <a:gd name="connsiteX142" fmla="*/ 74487 w 233363"/>
                  <a:gd name="connsiteY142" fmla="*/ 158750 h 331788"/>
                  <a:gd name="connsiteX143" fmla="*/ 38225 w 233363"/>
                  <a:gd name="connsiteY143" fmla="*/ 158750 h 331788"/>
                  <a:gd name="connsiteX144" fmla="*/ 31750 w 233363"/>
                  <a:gd name="connsiteY144" fmla="*/ 153534 h 331788"/>
                  <a:gd name="connsiteX145" fmla="*/ 31750 w 233363"/>
                  <a:gd name="connsiteY145" fmla="*/ 128757 h 331788"/>
                  <a:gd name="connsiteX146" fmla="*/ 38225 w 233363"/>
                  <a:gd name="connsiteY146" fmla="*/ 122237 h 331788"/>
                  <a:gd name="connsiteX147" fmla="*/ 166687 w 233363"/>
                  <a:gd name="connsiteY147" fmla="*/ 85724 h 331788"/>
                  <a:gd name="connsiteX148" fmla="*/ 166687 w 233363"/>
                  <a:gd name="connsiteY148" fmla="*/ 98424 h 331788"/>
                  <a:gd name="connsiteX149" fmla="*/ 190500 w 233363"/>
                  <a:gd name="connsiteY149" fmla="*/ 98424 h 331788"/>
                  <a:gd name="connsiteX150" fmla="*/ 190500 w 233363"/>
                  <a:gd name="connsiteY150" fmla="*/ 85724 h 331788"/>
                  <a:gd name="connsiteX151" fmla="*/ 104775 w 233363"/>
                  <a:gd name="connsiteY151" fmla="*/ 85724 h 331788"/>
                  <a:gd name="connsiteX152" fmla="*/ 104775 w 233363"/>
                  <a:gd name="connsiteY152" fmla="*/ 98424 h 331788"/>
                  <a:gd name="connsiteX153" fmla="*/ 130175 w 233363"/>
                  <a:gd name="connsiteY153" fmla="*/ 98424 h 331788"/>
                  <a:gd name="connsiteX154" fmla="*/ 130175 w 233363"/>
                  <a:gd name="connsiteY154" fmla="*/ 85724 h 331788"/>
                  <a:gd name="connsiteX155" fmla="*/ 42862 w 233363"/>
                  <a:gd name="connsiteY155" fmla="*/ 85724 h 331788"/>
                  <a:gd name="connsiteX156" fmla="*/ 42862 w 233363"/>
                  <a:gd name="connsiteY156" fmla="*/ 98424 h 331788"/>
                  <a:gd name="connsiteX157" fmla="*/ 68262 w 233363"/>
                  <a:gd name="connsiteY157" fmla="*/ 98424 h 331788"/>
                  <a:gd name="connsiteX158" fmla="*/ 68262 w 233363"/>
                  <a:gd name="connsiteY158" fmla="*/ 85724 h 331788"/>
                  <a:gd name="connsiteX159" fmla="*/ 159167 w 233363"/>
                  <a:gd name="connsiteY159" fmla="*/ 73024 h 331788"/>
                  <a:gd name="connsiteX160" fmla="*/ 196725 w 233363"/>
                  <a:gd name="connsiteY160" fmla="*/ 73024 h 331788"/>
                  <a:gd name="connsiteX161" fmla="*/ 203200 w 233363"/>
                  <a:gd name="connsiteY161" fmla="*/ 79544 h 331788"/>
                  <a:gd name="connsiteX162" fmla="*/ 203200 w 233363"/>
                  <a:gd name="connsiteY162" fmla="*/ 104321 h 331788"/>
                  <a:gd name="connsiteX163" fmla="*/ 196725 w 233363"/>
                  <a:gd name="connsiteY163" fmla="*/ 109537 h 331788"/>
                  <a:gd name="connsiteX164" fmla="*/ 159167 w 233363"/>
                  <a:gd name="connsiteY164" fmla="*/ 109537 h 331788"/>
                  <a:gd name="connsiteX165" fmla="*/ 153987 w 233363"/>
                  <a:gd name="connsiteY165" fmla="*/ 104321 h 331788"/>
                  <a:gd name="connsiteX166" fmla="*/ 153987 w 233363"/>
                  <a:gd name="connsiteY166" fmla="*/ 79544 h 331788"/>
                  <a:gd name="connsiteX167" fmla="*/ 159167 w 233363"/>
                  <a:gd name="connsiteY167" fmla="*/ 73024 h 331788"/>
                  <a:gd name="connsiteX168" fmla="*/ 98550 w 233363"/>
                  <a:gd name="connsiteY168" fmla="*/ 73024 h 331788"/>
                  <a:gd name="connsiteX169" fmla="*/ 134812 w 233363"/>
                  <a:gd name="connsiteY169" fmla="*/ 73024 h 331788"/>
                  <a:gd name="connsiteX170" fmla="*/ 141288 w 233363"/>
                  <a:gd name="connsiteY170" fmla="*/ 79544 h 331788"/>
                  <a:gd name="connsiteX171" fmla="*/ 141288 w 233363"/>
                  <a:gd name="connsiteY171" fmla="*/ 104321 h 331788"/>
                  <a:gd name="connsiteX172" fmla="*/ 134812 w 233363"/>
                  <a:gd name="connsiteY172" fmla="*/ 109537 h 331788"/>
                  <a:gd name="connsiteX173" fmla="*/ 98550 w 233363"/>
                  <a:gd name="connsiteY173" fmla="*/ 109537 h 331788"/>
                  <a:gd name="connsiteX174" fmla="*/ 92075 w 233363"/>
                  <a:gd name="connsiteY174" fmla="*/ 104321 h 331788"/>
                  <a:gd name="connsiteX175" fmla="*/ 92075 w 233363"/>
                  <a:gd name="connsiteY175" fmla="*/ 79544 h 331788"/>
                  <a:gd name="connsiteX176" fmla="*/ 98550 w 233363"/>
                  <a:gd name="connsiteY176" fmla="*/ 73024 h 331788"/>
                  <a:gd name="connsiteX177" fmla="*/ 38225 w 233363"/>
                  <a:gd name="connsiteY177" fmla="*/ 73024 h 331788"/>
                  <a:gd name="connsiteX178" fmla="*/ 74487 w 233363"/>
                  <a:gd name="connsiteY178" fmla="*/ 73024 h 331788"/>
                  <a:gd name="connsiteX179" fmla="*/ 80963 w 233363"/>
                  <a:gd name="connsiteY179" fmla="*/ 79544 h 331788"/>
                  <a:gd name="connsiteX180" fmla="*/ 80963 w 233363"/>
                  <a:gd name="connsiteY180" fmla="*/ 104321 h 331788"/>
                  <a:gd name="connsiteX181" fmla="*/ 74487 w 233363"/>
                  <a:gd name="connsiteY181" fmla="*/ 109537 h 331788"/>
                  <a:gd name="connsiteX182" fmla="*/ 38225 w 233363"/>
                  <a:gd name="connsiteY182" fmla="*/ 109537 h 331788"/>
                  <a:gd name="connsiteX183" fmla="*/ 31750 w 233363"/>
                  <a:gd name="connsiteY183" fmla="*/ 104321 h 331788"/>
                  <a:gd name="connsiteX184" fmla="*/ 31750 w 233363"/>
                  <a:gd name="connsiteY184" fmla="*/ 79544 h 331788"/>
                  <a:gd name="connsiteX185" fmla="*/ 38225 w 233363"/>
                  <a:gd name="connsiteY185" fmla="*/ 73024 h 331788"/>
                  <a:gd name="connsiteX186" fmla="*/ 166687 w 233363"/>
                  <a:gd name="connsiteY186" fmla="*/ 36512 h 331788"/>
                  <a:gd name="connsiteX187" fmla="*/ 166687 w 233363"/>
                  <a:gd name="connsiteY187" fmla="*/ 49212 h 331788"/>
                  <a:gd name="connsiteX188" fmla="*/ 190500 w 233363"/>
                  <a:gd name="connsiteY188" fmla="*/ 49212 h 331788"/>
                  <a:gd name="connsiteX189" fmla="*/ 190500 w 233363"/>
                  <a:gd name="connsiteY189" fmla="*/ 36512 h 331788"/>
                  <a:gd name="connsiteX190" fmla="*/ 104775 w 233363"/>
                  <a:gd name="connsiteY190" fmla="*/ 36512 h 331788"/>
                  <a:gd name="connsiteX191" fmla="*/ 104775 w 233363"/>
                  <a:gd name="connsiteY191" fmla="*/ 49212 h 331788"/>
                  <a:gd name="connsiteX192" fmla="*/ 130175 w 233363"/>
                  <a:gd name="connsiteY192" fmla="*/ 49212 h 331788"/>
                  <a:gd name="connsiteX193" fmla="*/ 130175 w 233363"/>
                  <a:gd name="connsiteY193" fmla="*/ 36512 h 331788"/>
                  <a:gd name="connsiteX194" fmla="*/ 42862 w 233363"/>
                  <a:gd name="connsiteY194" fmla="*/ 36512 h 331788"/>
                  <a:gd name="connsiteX195" fmla="*/ 42862 w 233363"/>
                  <a:gd name="connsiteY195" fmla="*/ 49212 h 331788"/>
                  <a:gd name="connsiteX196" fmla="*/ 68262 w 233363"/>
                  <a:gd name="connsiteY196" fmla="*/ 49212 h 331788"/>
                  <a:gd name="connsiteX197" fmla="*/ 68262 w 233363"/>
                  <a:gd name="connsiteY197" fmla="*/ 36512 h 331788"/>
                  <a:gd name="connsiteX198" fmla="*/ 159167 w 233363"/>
                  <a:gd name="connsiteY198" fmla="*/ 23812 h 331788"/>
                  <a:gd name="connsiteX199" fmla="*/ 196725 w 233363"/>
                  <a:gd name="connsiteY199" fmla="*/ 23812 h 331788"/>
                  <a:gd name="connsiteX200" fmla="*/ 203200 w 233363"/>
                  <a:gd name="connsiteY200" fmla="*/ 30332 h 331788"/>
                  <a:gd name="connsiteX201" fmla="*/ 203200 w 233363"/>
                  <a:gd name="connsiteY201" fmla="*/ 55109 h 331788"/>
                  <a:gd name="connsiteX202" fmla="*/ 196725 w 233363"/>
                  <a:gd name="connsiteY202" fmla="*/ 60325 h 331788"/>
                  <a:gd name="connsiteX203" fmla="*/ 159167 w 233363"/>
                  <a:gd name="connsiteY203" fmla="*/ 60325 h 331788"/>
                  <a:gd name="connsiteX204" fmla="*/ 153987 w 233363"/>
                  <a:gd name="connsiteY204" fmla="*/ 55109 h 331788"/>
                  <a:gd name="connsiteX205" fmla="*/ 153987 w 233363"/>
                  <a:gd name="connsiteY205" fmla="*/ 30332 h 331788"/>
                  <a:gd name="connsiteX206" fmla="*/ 159167 w 233363"/>
                  <a:gd name="connsiteY206" fmla="*/ 23812 h 331788"/>
                  <a:gd name="connsiteX207" fmla="*/ 98550 w 233363"/>
                  <a:gd name="connsiteY207" fmla="*/ 23812 h 331788"/>
                  <a:gd name="connsiteX208" fmla="*/ 134812 w 233363"/>
                  <a:gd name="connsiteY208" fmla="*/ 23812 h 331788"/>
                  <a:gd name="connsiteX209" fmla="*/ 141288 w 233363"/>
                  <a:gd name="connsiteY209" fmla="*/ 30332 h 331788"/>
                  <a:gd name="connsiteX210" fmla="*/ 141288 w 233363"/>
                  <a:gd name="connsiteY210" fmla="*/ 55109 h 331788"/>
                  <a:gd name="connsiteX211" fmla="*/ 134812 w 233363"/>
                  <a:gd name="connsiteY211" fmla="*/ 60325 h 331788"/>
                  <a:gd name="connsiteX212" fmla="*/ 98550 w 233363"/>
                  <a:gd name="connsiteY212" fmla="*/ 60325 h 331788"/>
                  <a:gd name="connsiteX213" fmla="*/ 92075 w 233363"/>
                  <a:gd name="connsiteY213" fmla="*/ 55109 h 331788"/>
                  <a:gd name="connsiteX214" fmla="*/ 92075 w 233363"/>
                  <a:gd name="connsiteY214" fmla="*/ 30332 h 331788"/>
                  <a:gd name="connsiteX215" fmla="*/ 98550 w 233363"/>
                  <a:gd name="connsiteY215" fmla="*/ 23812 h 331788"/>
                  <a:gd name="connsiteX216" fmla="*/ 38225 w 233363"/>
                  <a:gd name="connsiteY216" fmla="*/ 23812 h 331788"/>
                  <a:gd name="connsiteX217" fmla="*/ 74487 w 233363"/>
                  <a:gd name="connsiteY217" fmla="*/ 23812 h 331788"/>
                  <a:gd name="connsiteX218" fmla="*/ 80963 w 233363"/>
                  <a:gd name="connsiteY218" fmla="*/ 30332 h 331788"/>
                  <a:gd name="connsiteX219" fmla="*/ 80963 w 233363"/>
                  <a:gd name="connsiteY219" fmla="*/ 55109 h 331788"/>
                  <a:gd name="connsiteX220" fmla="*/ 74487 w 233363"/>
                  <a:gd name="connsiteY220" fmla="*/ 60325 h 331788"/>
                  <a:gd name="connsiteX221" fmla="*/ 38225 w 233363"/>
                  <a:gd name="connsiteY221" fmla="*/ 60325 h 331788"/>
                  <a:gd name="connsiteX222" fmla="*/ 31750 w 233363"/>
                  <a:gd name="connsiteY222" fmla="*/ 55109 h 331788"/>
                  <a:gd name="connsiteX223" fmla="*/ 31750 w 233363"/>
                  <a:gd name="connsiteY223" fmla="*/ 30332 h 331788"/>
                  <a:gd name="connsiteX224" fmla="*/ 38225 w 233363"/>
                  <a:gd name="connsiteY224" fmla="*/ 23812 h 331788"/>
                  <a:gd name="connsiteX225" fmla="*/ 19050 w 233363"/>
                  <a:gd name="connsiteY225" fmla="*/ 11112 h 331788"/>
                  <a:gd name="connsiteX226" fmla="*/ 19050 w 233363"/>
                  <a:gd name="connsiteY226" fmla="*/ 319087 h 331788"/>
                  <a:gd name="connsiteX227" fmla="*/ 92054 w 233363"/>
                  <a:gd name="connsiteY227" fmla="*/ 319087 h 331788"/>
                  <a:gd name="connsiteX228" fmla="*/ 92054 w 233363"/>
                  <a:gd name="connsiteY228" fmla="*/ 275091 h 331788"/>
                  <a:gd name="connsiteX229" fmla="*/ 98572 w 233363"/>
                  <a:gd name="connsiteY229" fmla="*/ 269915 h 331788"/>
                  <a:gd name="connsiteX230" fmla="*/ 135074 w 233363"/>
                  <a:gd name="connsiteY230" fmla="*/ 269915 h 331788"/>
                  <a:gd name="connsiteX231" fmla="*/ 141592 w 233363"/>
                  <a:gd name="connsiteY231" fmla="*/ 275091 h 331788"/>
                  <a:gd name="connsiteX232" fmla="*/ 141592 w 233363"/>
                  <a:gd name="connsiteY232" fmla="*/ 319087 h 331788"/>
                  <a:gd name="connsiteX233" fmla="*/ 215900 w 233363"/>
                  <a:gd name="connsiteY233" fmla="*/ 319087 h 331788"/>
                  <a:gd name="connsiteX234" fmla="*/ 215900 w 233363"/>
                  <a:gd name="connsiteY234" fmla="*/ 11112 h 331788"/>
                  <a:gd name="connsiteX235" fmla="*/ 19050 w 233363"/>
                  <a:gd name="connsiteY235" fmla="*/ 11112 h 331788"/>
                  <a:gd name="connsiteX236" fmla="*/ 12964 w 233363"/>
                  <a:gd name="connsiteY236" fmla="*/ 0 h 331788"/>
                  <a:gd name="connsiteX237" fmla="*/ 220399 w 233363"/>
                  <a:gd name="connsiteY237" fmla="*/ 0 h 331788"/>
                  <a:gd name="connsiteX238" fmla="*/ 221695 w 233363"/>
                  <a:gd name="connsiteY238" fmla="*/ 0 h 331788"/>
                  <a:gd name="connsiteX239" fmla="*/ 226881 w 233363"/>
                  <a:gd name="connsiteY239" fmla="*/ 6480 h 331788"/>
                  <a:gd name="connsiteX240" fmla="*/ 226881 w 233363"/>
                  <a:gd name="connsiteY240" fmla="*/ 320124 h 331788"/>
                  <a:gd name="connsiteX241" fmla="*/ 233363 w 233363"/>
                  <a:gd name="connsiteY241" fmla="*/ 325308 h 331788"/>
                  <a:gd name="connsiteX242" fmla="*/ 226881 w 233363"/>
                  <a:gd name="connsiteY242" fmla="*/ 331788 h 331788"/>
                  <a:gd name="connsiteX243" fmla="*/ 6482 w 233363"/>
                  <a:gd name="connsiteY243" fmla="*/ 331788 h 331788"/>
                  <a:gd name="connsiteX244" fmla="*/ 0 w 233363"/>
                  <a:gd name="connsiteY244" fmla="*/ 325308 h 331788"/>
                  <a:gd name="connsiteX245" fmla="*/ 6482 w 233363"/>
                  <a:gd name="connsiteY245" fmla="*/ 320124 h 331788"/>
                  <a:gd name="connsiteX246" fmla="*/ 6482 w 233363"/>
                  <a:gd name="connsiteY246" fmla="*/ 6480 h 331788"/>
                  <a:gd name="connsiteX247" fmla="*/ 12964 w 233363"/>
                  <a:gd name="connsiteY2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233363" h="331788">
                    <a:moveTo>
                      <a:pt x="166687" y="282575"/>
                    </a:moveTo>
                    <a:lnTo>
                      <a:pt x="166687" y="293688"/>
                    </a:lnTo>
                    <a:lnTo>
                      <a:pt x="190500" y="293688"/>
                    </a:lnTo>
                    <a:lnTo>
                      <a:pt x="190500" y="282575"/>
                    </a:lnTo>
                    <a:close/>
                    <a:moveTo>
                      <a:pt x="104775" y="282575"/>
                    </a:moveTo>
                    <a:lnTo>
                      <a:pt x="104775" y="319088"/>
                    </a:lnTo>
                    <a:lnTo>
                      <a:pt x="130175" y="319088"/>
                    </a:lnTo>
                    <a:lnTo>
                      <a:pt x="130175" y="282575"/>
                    </a:lnTo>
                    <a:close/>
                    <a:moveTo>
                      <a:pt x="42862" y="282575"/>
                    </a:moveTo>
                    <a:lnTo>
                      <a:pt x="42862" y="293688"/>
                    </a:lnTo>
                    <a:lnTo>
                      <a:pt x="68262" y="293688"/>
                    </a:lnTo>
                    <a:lnTo>
                      <a:pt x="68262" y="282575"/>
                    </a:lnTo>
                    <a:close/>
                    <a:moveTo>
                      <a:pt x="159167" y="269875"/>
                    </a:moveTo>
                    <a:cubicBezTo>
                      <a:pt x="159167" y="269875"/>
                      <a:pt x="159167" y="269875"/>
                      <a:pt x="196725" y="269875"/>
                    </a:cubicBezTo>
                    <a:cubicBezTo>
                      <a:pt x="199315" y="269875"/>
                      <a:pt x="203200" y="272483"/>
                      <a:pt x="203200" y="275091"/>
                    </a:cubicBezTo>
                    <a:cubicBezTo>
                      <a:pt x="203200" y="275091"/>
                      <a:pt x="203200" y="275091"/>
                      <a:pt x="203200" y="299868"/>
                    </a:cubicBezTo>
                    <a:cubicBezTo>
                      <a:pt x="203200" y="303780"/>
                      <a:pt x="199315" y="306388"/>
                      <a:pt x="196725" y="306388"/>
                    </a:cubicBezTo>
                    <a:cubicBezTo>
                      <a:pt x="196725" y="306388"/>
                      <a:pt x="196725" y="306388"/>
                      <a:pt x="159167" y="306388"/>
                    </a:cubicBezTo>
                    <a:cubicBezTo>
                      <a:pt x="156577" y="306388"/>
                      <a:pt x="153987" y="303780"/>
                      <a:pt x="153987" y="299868"/>
                    </a:cubicBezTo>
                    <a:cubicBezTo>
                      <a:pt x="153987" y="299868"/>
                      <a:pt x="153987" y="299868"/>
                      <a:pt x="153987" y="275091"/>
                    </a:cubicBezTo>
                    <a:cubicBezTo>
                      <a:pt x="153987" y="272483"/>
                      <a:pt x="156577" y="269875"/>
                      <a:pt x="159167" y="269875"/>
                    </a:cubicBezTo>
                    <a:close/>
                    <a:moveTo>
                      <a:pt x="38225" y="269875"/>
                    </a:moveTo>
                    <a:cubicBezTo>
                      <a:pt x="38225" y="269875"/>
                      <a:pt x="38225" y="269875"/>
                      <a:pt x="74487" y="269875"/>
                    </a:cubicBezTo>
                    <a:cubicBezTo>
                      <a:pt x="78373" y="269875"/>
                      <a:pt x="80963" y="272483"/>
                      <a:pt x="80963" y="275091"/>
                    </a:cubicBezTo>
                    <a:cubicBezTo>
                      <a:pt x="80963" y="275091"/>
                      <a:pt x="80963" y="275091"/>
                      <a:pt x="80963" y="299868"/>
                    </a:cubicBezTo>
                    <a:cubicBezTo>
                      <a:pt x="80963" y="303780"/>
                      <a:pt x="78373" y="306388"/>
                      <a:pt x="74487" y="306388"/>
                    </a:cubicBezTo>
                    <a:cubicBezTo>
                      <a:pt x="74487" y="306388"/>
                      <a:pt x="74487" y="306388"/>
                      <a:pt x="38225" y="306388"/>
                    </a:cubicBezTo>
                    <a:cubicBezTo>
                      <a:pt x="34340" y="306388"/>
                      <a:pt x="31750" y="303780"/>
                      <a:pt x="31750" y="299868"/>
                    </a:cubicBezTo>
                    <a:cubicBezTo>
                      <a:pt x="31750" y="299868"/>
                      <a:pt x="31750" y="299868"/>
                      <a:pt x="31750" y="275091"/>
                    </a:cubicBezTo>
                    <a:cubicBezTo>
                      <a:pt x="31750" y="272483"/>
                      <a:pt x="34340" y="269875"/>
                      <a:pt x="38225" y="269875"/>
                    </a:cubicBezTo>
                    <a:close/>
                    <a:moveTo>
                      <a:pt x="166687" y="233362"/>
                    </a:moveTo>
                    <a:lnTo>
                      <a:pt x="166687" y="246062"/>
                    </a:lnTo>
                    <a:lnTo>
                      <a:pt x="190500" y="246062"/>
                    </a:lnTo>
                    <a:lnTo>
                      <a:pt x="190500" y="233362"/>
                    </a:lnTo>
                    <a:close/>
                    <a:moveTo>
                      <a:pt x="104775" y="233362"/>
                    </a:moveTo>
                    <a:lnTo>
                      <a:pt x="104775" y="246062"/>
                    </a:lnTo>
                    <a:lnTo>
                      <a:pt x="130175" y="246062"/>
                    </a:lnTo>
                    <a:lnTo>
                      <a:pt x="130175" y="233362"/>
                    </a:lnTo>
                    <a:close/>
                    <a:moveTo>
                      <a:pt x="42862" y="233362"/>
                    </a:moveTo>
                    <a:lnTo>
                      <a:pt x="42862" y="246062"/>
                    </a:lnTo>
                    <a:lnTo>
                      <a:pt x="68262" y="246062"/>
                    </a:lnTo>
                    <a:lnTo>
                      <a:pt x="68262" y="233362"/>
                    </a:lnTo>
                    <a:close/>
                    <a:moveTo>
                      <a:pt x="159167" y="220662"/>
                    </a:moveTo>
                    <a:cubicBezTo>
                      <a:pt x="159167" y="220662"/>
                      <a:pt x="159167" y="220662"/>
                      <a:pt x="196725" y="220662"/>
                    </a:cubicBezTo>
                    <a:cubicBezTo>
                      <a:pt x="199315" y="220662"/>
                      <a:pt x="203200" y="223270"/>
                      <a:pt x="203200" y="227182"/>
                    </a:cubicBezTo>
                    <a:cubicBezTo>
                      <a:pt x="203200" y="227182"/>
                      <a:pt x="203200" y="227182"/>
                      <a:pt x="203200" y="250655"/>
                    </a:cubicBezTo>
                    <a:cubicBezTo>
                      <a:pt x="203200" y="254567"/>
                      <a:pt x="199315" y="257175"/>
                      <a:pt x="196725" y="257175"/>
                    </a:cubicBezTo>
                    <a:cubicBezTo>
                      <a:pt x="196725" y="257175"/>
                      <a:pt x="196725" y="257175"/>
                      <a:pt x="159167" y="257175"/>
                    </a:cubicBezTo>
                    <a:cubicBezTo>
                      <a:pt x="156577" y="257175"/>
                      <a:pt x="153987" y="254567"/>
                      <a:pt x="153987" y="250655"/>
                    </a:cubicBezTo>
                    <a:cubicBezTo>
                      <a:pt x="153987" y="250655"/>
                      <a:pt x="153987" y="250655"/>
                      <a:pt x="153987" y="227182"/>
                    </a:cubicBezTo>
                    <a:cubicBezTo>
                      <a:pt x="153987" y="223270"/>
                      <a:pt x="156577" y="220662"/>
                      <a:pt x="159167" y="220662"/>
                    </a:cubicBezTo>
                    <a:close/>
                    <a:moveTo>
                      <a:pt x="98550" y="220662"/>
                    </a:moveTo>
                    <a:cubicBezTo>
                      <a:pt x="98550" y="220662"/>
                      <a:pt x="98550" y="220662"/>
                      <a:pt x="134812" y="220662"/>
                    </a:cubicBezTo>
                    <a:cubicBezTo>
                      <a:pt x="138698" y="220662"/>
                      <a:pt x="141288" y="223270"/>
                      <a:pt x="141288" y="227182"/>
                    </a:cubicBezTo>
                    <a:cubicBezTo>
                      <a:pt x="141288" y="227182"/>
                      <a:pt x="141288" y="227182"/>
                      <a:pt x="141288" y="250655"/>
                    </a:cubicBezTo>
                    <a:cubicBezTo>
                      <a:pt x="141288" y="254567"/>
                      <a:pt x="138698" y="257175"/>
                      <a:pt x="134812" y="257175"/>
                    </a:cubicBezTo>
                    <a:cubicBezTo>
                      <a:pt x="134812" y="257175"/>
                      <a:pt x="134812" y="257175"/>
                      <a:pt x="98550" y="257175"/>
                    </a:cubicBezTo>
                    <a:cubicBezTo>
                      <a:pt x="94665" y="257175"/>
                      <a:pt x="92075" y="254567"/>
                      <a:pt x="92075" y="250655"/>
                    </a:cubicBezTo>
                    <a:cubicBezTo>
                      <a:pt x="92075" y="250655"/>
                      <a:pt x="92075" y="250655"/>
                      <a:pt x="92075" y="227182"/>
                    </a:cubicBezTo>
                    <a:cubicBezTo>
                      <a:pt x="92075" y="223270"/>
                      <a:pt x="94665" y="220662"/>
                      <a:pt x="98550" y="220662"/>
                    </a:cubicBezTo>
                    <a:close/>
                    <a:moveTo>
                      <a:pt x="38225" y="220662"/>
                    </a:moveTo>
                    <a:cubicBezTo>
                      <a:pt x="38225" y="220662"/>
                      <a:pt x="38225" y="220662"/>
                      <a:pt x="74487" y="220662"/>
                    </a:cubicBezTo>
                    <a:cubicBezTo>
                      <a:pt x="78373" y="220662"/>
                      <a:pt x="80963" y="223270"/>
                      <a:pt x="80963" y="227182"/>
                    </a:cubicBezTo>
                    <a:cubicBezTo>
                      <a:pt x="80963" y="227182"/>
                      <a:pt x="80963" y="227182"/>
                      <a:pt x="80963" y="250655"/>
                    </a:cubicBezTo>
                    <a:cubicBezTo>
                      <a:pt x="80963" y="254567"/>
                      <a:pt x="78373" y="257175"/>
                      <a:pt x="74487" y="257175"/>
                    </a:cubicBezTo>
                    <a:cubicBezTo>
                      <a:pt x="74487" y="257175"/>
                      <a:pt x="74487" y="257175"/>
                      <a:pt x="38225" y="257175"/>
                    </a:cubicBezTo>
                    <a:cubicBezTo>
                      <a:pt x="34340" y="257175"/>
                      <a:pt x="31750" y="254567"/>
                      <a:pt x="31750" y="250655"/>
                    </a:cubicBezTo>
                    <a:cubicBezTo>
                      <a:pt x="31750" y="250655"/>
                      <a:pt x="31750" y="250655"/>
                      <a:pt x="31750" y="227182"/>
                    </a:cubicBezTo>
                    <a:cubicBezTo>
                      <a:pt x="31750" y="223270"/>
                      <a:pt x="34340" y="220662"/>
                      <a:pt x="38225" y="220662"/>
                    </a:cubicBezTo>
                    <a:close/>
                    <a:moveTo>
                      <a:pt x="166687" y="184149"/>
                    </a:moveTo>
                    <a:lnTo>
                      <a:pt x="166687" y="196849"/>
                    </a:lnTo>
                    <a:lnTo>
                      <a:pt x="190500" y="196849"/>
                    </a:lnTo>
                    <a:lnTo>
                      <a:pt x="190500" y="184149"/>
                    </a:lnTo>
                    <a:close/>
                    <a:moveTo>
                      <a:pt x="104775" y="184149"/>
                    </a:moveTo>
                    <a:lnTo>
                      <a:pt x="104775" y="196849"/>
                    </a:lnTo>
                    <a:lnTo>
                      <a:pt x="130175" y="196849"/>
                    </a:lnTo>
                    <a:lnTo>
                      <a:pt x="130175" y="184149"/>
                    </a:lnTo>
                    <a:close/>
                    <a:moveTo>
                      <a:pt x="42862" y="184149"/>
                    </a:moveTo>
                    <a:lnTo>
                      <a:pt x="42862" y="196849"/>
                    </a:lnTo>
                    <a:lnTo>
                      <a:pt x="68262" y="196849"/>
                    </a:lnTo>
                    <a:lnTo>
                      <a:pt x="68262" y="184149"/>
                    </a:lnTo>
                    <a:close/>
                    <a:moveTo>
                      <a:pt x="38225" y="171450"/>
                    </a:moveTo>
                    <a:cubicBezTo>
                      <a:pt x="38225" y="171450"/>
                      <a:pt x="38225" y="171450"/>
                      <a:pt x="74487" y="171450"/>
                    </a:cubicBezTo>
                    <a:cubicBezTo>
                      <a:pt x="78373" y="171450"/>
                      <a:pt x="80963" y="174058"/>
                      <a:pt x="80963" y="177970"/>
                    </a:cubicBezTo>
                    <a:cubicBezTo>
                      <a:pt x="80963" y="177970"/>
                      <a:pt x="80963" y="177970"/>
                      <a:pt x="80963" y="201443"/>
                    </a:cubicBezTo>
                    <a:cubicBezTo>
                      <a:pt x="80963" y="205355"/>
                      <a:pt x="78373" y="207963"/>
                      <a:pt x="74487" y="207963"/>
                    </a:cubicBezTo>
                    <a:cubicBezTo>
                      <a:pt x="74487" y="207963"/>
                      <a:pt x="74487" y="207963"/>
                      <a:pt x="38225" y="207963"/>
                    </a:cubicBezTo>
                    <a:cubicBezTo>
                      <a:pt x="34340" y="207963"/>
                      <a:pt x="31750" y="205355"/>
                      <a:pt x="31750" y="201443"/>
                    </a:cubicBezTo>
                    <a:cubicBezTo>
                      <a:pt x="31750" y="201443"/>
                      <a:pt x="31750" y="201443"/>
                      <a:pt x="31750" y="177970"/>
                    </a:cubicBezTo>
                    <a:cubicBezTo>
                      <a:pt x="31750" y="174058"/>
                      <a:pt x="34340" y="171450"/>
                      <a:pt x="38225" y="171450"/>
                    </a:cubicBezTo>
                    <a:close/>
                    <a:moveTo>
                      <a:pt x="159167" y="171449"/>
                    </a:moveTo>
                    <a:cubicBezTo>
                      <a:pt x="159167" y="171449"/>
                      <a:pt x="159167" y="171449"/>
                      <a:pt x="196725" y="171449"/>
                    </a:cubicBezTo>
                    <a:cubicBezTo>
                      <a:pt x="199315" y="171449"/>
                      <a:pt x="203200" y="174057"/>
                      <a:pt x="203200" y="177969"/>
                    </a:cubicBezTo>
                    <a:cubicBezTo>
                      <a:pt x="203200" y="177969"/>
                      <a:pt x="203200" y="177969"/>
                      <a:pt x="203200" y="201442"/>
                    </a:cubicBezTo>
                    <a:cubicBezTo>
                      <a:pt x="203200" y="205354"/>
                      <a:pt x="199315" y="207962"/>
                      <a:pt x="196725" y="207962"/>
                    </a:cubicBezTo>
                    <a:cubicBezTo>
                      <a:pt x="196725" y="207962"/>
                      <a:pt x="196725" y="207962"/>
                      <a:pt x="159167" y="207962"/>
                    </a:cubicBezTo>
                    <a:cubicBezTo>
                      <a:pt x="156577" y="207962"/>
                      <a:pt x="153987" y="205354"/>
                      <a:pt x="153987" y="201442"/>
                    </a:cubicBezTo>
                    <a:cubicBezTo>
                      <a:pt x="153987" y="201442"/>
                      <a:pt x="153987" y="201442"/>
                      <a:pt x="153987" y="177969"/>
                    </a:cubicBezTo>
                    <a:cubicBezTo>
                      <a:pt x="153987" y="174057"/>
                      <a:pt x="156577" y="171449"/>
                      <a:pt x="159167" y="171449"/>
                    </a:cubicBezTo>
                    <a:close/>
                    <a:moveTo>
                      <a:pt x="98550" y="171449"/>
                    </a:moveTo>
                    <a:cubicBezTo>
                      <a:pt x="98550" y="171449"/>
                      <a:pt x="98550" y="171449"/>
                      <a:pt x="134812" y="171449"/>
                    </a:cubicBezTo>
                    <a:cubicBezTo>
                      <a:pt x="138698" y="171449"/>
                      <a:pt x="141288" y="174057"/>
                      <a:pt x="141288" y="177969"/>
                    </a:cubicBezTo>
                    <a:cubicBezTo>
                      <a:pt x="141288" y="177969"/>
                      <a:pt x="141288" y="177969"/>
                      <a:pt x="141288" y="201442"/>
                    </a:cubicBezTo>
                    <a:cubicBezTo>
                      <a:pt x="141288" y="205354"/>
                      <a:pt x="138698" y="207962"/>
                      <a:pt x="134812" y="207962"/>
                    </a:cubicBezTo>
                    <a:cubicBezTo>
                      <a:pt x="134812" y="207962"/>
                      <a:pt x="134812" y="207962"/>
                      <a:pt x="98550" y="207962"/>
                    </a:cubicBezTo>
                    <a:cubicBezTo>
                      <a:pt x="94665" y="207962"/>
                      <a:pt x="92075" y="205354"/>
                      <a:pt x="92075" y="201442"/>
                    </a:cubicBezTo>
                    <a:cubicBezTo>
                      <a:pt x="92075" y="201442"/>
                      <a:pt x="92075" y="201442"/>
                      <a:pt x="92075" y="177969"/>
                    </a:cubicBezTo>
                    <a:cubicBezTo>
                      <a:pt x="92075" y="174057"/>
                      <a:pt x="94665" y="171449"/>
                      <a:pt x="98550" y="171449"/>
                    </a:cubicBezTo>
                    <a:close/>
                    <a:moveTo>
                      <a:pt x="166687" y="134937"/>
                    </a:moveTo>
                    <a:lnTo>
                      <a:pt x="166687" y="147637"/>
                    </a:lnTo>
                    <a:lnTo>
                      <a:pt x="190500" y="147637"/>
                    </a:lnTo>
                    <a:lnTo>
                      <a:pt x="190500" y="134937"/>
                    </a:lnTo>
                    <a:close/>
                    <a:moveTo>
                      <a:pt x="104775" y="134937"/>
                    </a:moveTo>
                    <a:lnTo>
                      <a:pt x="104775" y="147637"/>
                    </a:lnTo>
                    <a:lnTo>
                      <a:pt x="130175" y="147637"/>
                    </a:lnTo>
                    <a:lnTo>
                      <a:pt x="130175" y="134937"/>
                    </a:lnTo>
                    <a:close/>
                    <a:moveTo>
                      <a:pt x="42862" y="134937"/>
                    </a:moveTo>
                    <a:lnTo>
                      <a:pt x="42862" y="147637"/>
                    </a:lnTo>
                    <a:lnTo>
                      <a:pt x="68262" y="147637"/>
                    </a:lnTo>
                    <a:lnTo>
                      <a:pt x="68262" y="134937"/>
                    </a:lnTo>
                    <a:close/>
                    <a:moveTo>
                      <a:pt x="159167" y="122237"/>
                    </a:moveTo>
                    <a:cubicBezTo>
                      <a:pt x="159167" y="122237"/>
                      <a:pt x="159167" y="122237"/>
                      <a:pt x="196725" y="122237"/>
                    </a:cubicBezTo>
                    <a:cubicBezTo>
                      <a:pt x="199315" y="122237"/>
                      <a:pt x="203200" y="124845"/>
                      <a:pt x="203200" y="128757"/>
                    </a:cubicBezTo>
                    <a:cubicBezTo>
                      <a:pt x="203200" y="128757"/>
                      <a:pt x="203200" y="128757"/>
                      <a:pt x="203200" y="153534"/>
                    </a:cubicBezTo>
                    <a:cubicBezTo>
                      <a:pt x="203200" y="156142"/>
                      <a:pt x="199315" y="158750"/>
                      <a:pt x="196725" y="158750"/>
                    </a:cubicBezTo>
                    <a:cubicBezTo>
                      <a:pt x="196725" y="158750"/>
                      <a:pt x="196725" y="158750"/>
                      <a:pt x="159167" y="158750"/>
                    </a:cubicBezTo>
                    <a:cubicBezTo>
                      <a:pt x="156577" y="158750"/>
                      <a:pt x="153987" y="156142"/>
                      <a:pt x="153987" y="153534"/>
                    </a:cubicBezTo>
                    <a:cubicBezTo>
                      <a:pt x="153987" y="153534"/>
                      <a:pt x="153987" y="153534"/>
                      <a:pt x="153987" y="128757"/>
                    </a:cubicBezTo>
                    <a:cubicBezTo>
                      <a:pt x="153987" y="124845"/>
                      <a:pt x="156577" y="122237"/>
                      <a:pt x="159167" y="122237"/>
                    </a:cubicBezTo>
                    <a:close/>
                    <a:moveTo>
                      <a:pt x="98550" y="122237"/>
                    </a:moveTo>
                    <a:cubicBezTo>
                      <a:pt x="98550" y="122237"/>
                      <a:pt x="98550" y="122237"/>
                      <a:pt x="134812" y="122237"/>
                    </a:cubicBezTo>
                    <a:cubicBezTo>
                      <a:pt x="138698" y="122237"/>
                      <a:pt x="141288" y="124845"/>
                      <a:pt x="141288" y="128757"/>
                    </a:cubicBezTo>
                    <a:cubicBezTo>
                      <a:pt x="141288" y="128757"/>
                      <a:pt x="141288" y="128757"/>
                      <a:pt x="141288" y="153534"/>
                    </a:cubicBezTo>
                    <a:cubicBezTo>
                      <a:pt x="141288" y="156142"/>
                      <a:pt x="138698" y="158750"/>
                      <a:pt x="134812" y="158750"/>
                    </a:cubicBezTo>
                    <a:cubicBezTo>
                      <a:pt x="134812" y="158750"/>
                      <a:pt x="134812" y="158750"/>
                      <a:pt x="98550" y="158750"/>
                    </a:cubicBezTo>
                    <a:cubicBezTo>
                      <a:pt x="94665" y="158750"/>
                      <a:pt x="92075" y="156142"/>
                      <a:pt x="92075" y="153534"/>
                    </a:cubicBezTo>
                    <a:cubicBezTo>
                      <a:pt x="92075" y="153534"/>
                      <a:pt x="92075" y="153534"/>
                      <a:pt x="92075" y="128757"/>
                    </a:cubicBezTo>
                    <a:cubicBezTo>
                      <a:pt x="92075" y="124845"/>
                      <a:pt x="94665" y="122237"/>
                      <a:pt x="98550" y="122237"/>
                    </a:cubicBezTo>
                    <a:close/>
                    <a:moveTo>
                      <a:pt x="38225" y="122237"/>
                    </a:moveTo>
                    <a:cubicBezTo>
                      <a:pt x="38225" y="122237"/>
                      <a:pt x="38225" y="122237"/>
                      <a:pt x="74487" y="122237"/>
                    </a:cubicBezTo>
                    <a:cubicBezTo>
                      <a:pt x="78373" y="122237"/>
                      <a:pt x="80963" y="124845"/>
                      <a:pt x="80963" y="128757"/>
                    </a:cubicBezTo>
                    <a:cubicBezTo>
                      <a:pt x="80963" y="128757"/>
                      <a:pt x="80963" y="128757"/>
                      <a:pt x="80963" y="153534"/>
                    </a:cubicBezTo>
                    <a:cubicBezTo>
                      <a:pt x="80963" y="156142"/>
                      <a:pt x="78373" y="158750"/>
                      <a:pt x="74487" y="158750"/>
                    </a:cubicBezTo>
                    <a:cubicBezTo>
                      <a:pt x="74487" y="158750"/>
                      <a:pt x="74487" y="158750"/>
                      <a:pt x="38225" y="158750"/>
                    </a:cubicBezTo>
                    <a:cubicBezTo>
                      <a:pt x="34340" y="158750"/>
                      <a:pt x="31750" y="156142"/>
                      <a:pt x="31750" y="153534"/>
                    </a:cubicBezTo>
                    <a:cubicBezTo>
                      <a:pt x="31750" y="153534"/>
                      <a:pt x="31750" y="153534"/>
                      <a:pt x="31750" y="128757"/>
                    </a:cubicBezTo>
                    <a:cubicBezTo>
                      <a:pt x="31750" y="124845"/>
                      <a:pt x="34340" y="122237"/>
                      <a:pt x="38225" y="122237"/>
                    </a:cubicBezTo>
                    <a:close/>
                    <a:moveTo>
                      <a:pt x="166687" y="85724"/>
                    </a:moveTo>
                    <a:lnTo>
                      <a:pt x="166687" y="98424"/>
                    </a:lnTo>
                    <a:lnTo>
                      <a:pt x="190500" y="98424"/>
                    </a:lnTo>
                    <a:lnTo>
                      <a:pt x="190500" y="85724"/>
                    </a:lnTo>
                    <a:close/>
                    <a:moveTo>
                      <a:pt x="104775" y="85724"/>
                    </a:moveTo>
                    <a:lnTo>
                      <a:pt x="104775" y="98424"/>
                    </a:lnTo>
                    <a:lnTo>
                      <a:pt x="130175" y="98424"/>
                    </a:lnTo>
                    <a:lnTo>
                      <a:pt x="130175" y="85724"/>
                    </a:lnTo>
                    <a:close/>
                    <a:moveTo>
                      <a:pt x="42862" y="85724"/>
                    </a:moveTo>
                    <a:lnTo>
                      <a:pt x="42862" y="98424"/>
                    </a:lnTo>
                    <a:lnTo>
                      <a:pt x="68262" y="98424"/>
                    </a:lnTo>
                    <a:lnTo>
                      <a:pt x="68262" y="85724"/>
                    </a:lnTo>
                    <a:close/>
                    <a:moveTo>
                      <a:pt x="159167" y="73024"/>
                    </a:moveTo>
                    <a:cubicBezTo>
                      <a:pt x="159167" y="73024"/>
                      <a:pt x="159167" y="73024"/>
                      <a:pt x="196725" y="73024"/>
                    </a:cubicBezTo>
                    <a:cubicBezTo>
                      <a:pt x="199315" y="73024"/>
                      <a:pt x="203200" y="75632"/>
                      <a:pt x="203200" y="79544"/>
                    </a:cubicBezTo>
                    <a:cubicBezTo>
                      <a:pt x="203200" y="79544"/>
                      <a:pt x="203200" y="79544"/>
                      <a:pt x="203200" y="104321"/>
                    </a:cubicBezTo>
                    <a:cubicBezTo>
                      <a:pt x="203200" y="106929"/>
                      <a:pt x="199315" y="109537"/>
                      <a:pt x="196725" y="109537"/>
                    </a:cubicBezTo>
                    <a:cubicBezTo>
                      <a:pt x="196725" y="109537"/>
                      <a:pt x="196725" y="109537"/>
                      <a:pt x="159167" y="109537"/>
                    </a:cubicBezTo>
                    <a:cubicBezTo>
                      <a:pt x="156577" y="109537"/>
                      <a:pt x="153987" y="106929"/>
                      <a:pt x="153987" y="104321"/>
                    </a:cubicBezTo>
                    <a:cubicBezTo>
                      <a:pt x="153987" y="104321"/>
                      <a:pt x="153987" y="104321"/>
                      <a:pt x="153987" y="79544"/>
                    </a:cubicBezTo>
                    <a:cubicBezTo>
                      <a:pt x="153987" y="75632"/>
                      <a:pt x="156577" y="73024"/>
                      <a:pt x="159167" y="73024"/>
                    </a:cubicBezTo>
                    <a:close/>
                    <a:moveTo>
                      <a:pt x="98550" y="73024"/>
                    </a:moveTo>
                    <a:cubicBezTo>
                      <a:pt x="98550" y="73024"/>
                      <a:pt x="98550" y="73024"/>
                      <a:pt x="134812" y="73024"/>
                    </a:cubicBezTo>
                    <a:cubicBezTo>
                      <a:pt x="138698" y="73024"/>
                      <a:pt x="141288" y="75632"/>
                      <a:pt x="141288" y="79544"/>
                    </a:cubicBezTo>
                    <a:cubicBezTo>
                      <a:pt x="141288" y="79544"/>
                      <a:pt x="141288" y="79544"/>
                      <a:pt x="141288" y="104321"/>
                    </a:cubicBezTo>
                    <a:cubicBezTo>
                      <a:pt x="141288" y="106929"/>
                      <a:pt x="138698" y="109537"/>
                      <a:pt x="134812" y="109537"/>
                    </a:cubicBezTo>
                    <a:cubicBezTo>
                      <a:pt x="134812" y="109537"/>
                      <a:pt x="134812" y="109537"/>
                      <a:pt x="98550" y="109537"/>
                    </a:cubicBezTo>
                    <a:cubicBezTo>
                      <a:pt x="94665" y="109537"/>
                      <a:pt x="92075" y="106929"/>
                      <a:pt x="92075" y="104321"/>
                    </a:cubicBezTo>
                    <a:cubicBezTo>
                      <a:pt x="92075" y="104321"/>
                      <a:pt x="92075" y="104321"/>
                      <a:pt x="92075" y="79544"/>
                    </a:cubicBezTo>
                    <a:cubicBezTo>
                      <a:pt x="92075" y="75632"/>
                      <a:pt x="94665" y="73024"/>
                      <a:pt x="98550" y="73024"/>
                    </a:cubicBezTo>
                    <a:close/>
                    <a:moveTo>
                      <a:pt x="38225" y="73024"/>
                    </a:moveTo>
                    <a:cubicBezTo>
                      <a:pt x="38225" y="73024"/>
                      <a:pt x="38225" y="73024"/>
                      <a:pt x="74487" y="73024"/>
                    </a:cubicBezTo>
                    <a:cubicBezTo>
                      <a:pt x="78373" y="73024"/>
                      <a:pt x="80963" y="75632"/>
                      <a:pt x="80963" y="79544"/>
                    </a:cubicBezTo>
                    <a:cubicBezTo>
                      <a:pt x="80963" y="79544"/>
                      <a:pt x="80963" y="79544"/>
                      <a:pt x="80963" y="104321"/>
                    </a:cubicBezTo>
                    <a:cubicBezTo>
                      <a:pt x="80963" y="106929"/>
                      <a:pt x="78373" y="109537"/>
                      <a:pt x="74487" y="109537"/>
                    </a:cubicBezTo>
                    <a:cubicBezTo>
                      <a:pt x="74487" y="109537"/>
                      <a:pt x="74487" y="109537"/>
                      <a:pt x="38225" y="109537"/>
                    </a:cubicBezTo>
                    <a:cubicBezTo>
                      <a:pt x="34340" y="109537"/>
                      <a:pt x="31750" y="106929"/>
                      <a:pt x="31750" y="104321"/>
                    </a:cubicBezTo>
                    <a:cubicBezTo>
                      <a:pt x="31750" y="104321"/>
                      <a:pt x="31750" y="104321"/>
                      <a:pt x="31750" y="79544"/>
                    </a:cubicBezTo>
                    <a:cubicBezTo>
                      <a:pt x="31750" y="75632"/>
                      <a:pt x="34340" y="73024"/>
                      <a:pt x="38225" y="73024"/>
                    </a:cubicBezTo>
                    <a:close/>
                    <a:moveTo>
                      <a:pt x="166687" y="36512"/>
                    </a:moveTo>
                    <a:lnTo>
                      <a:pt x="166687" y="49212"/>
                    </a:lnTo>
                    <a:lnTo>
                      <a:pt x="190500" y="49212"/>
                    </a:lnTo>
                    <a:lnTo>
                      <a:pt x="190500" y="36512"/>
                    </a:lnTo>
                    <a:close/>
                    <a:moveTo>
                      <a:pt x="104775" y="36512"/>
                    </a:moveTo>
                    <a:lnTo>
                      <a:pt x="104775" y="49212"/>
                    </a:lnTo>
                    <a:lnTo>
                      <a:pt x="130175" y="49212"/>
                    </a:lnTo>
                    <a:lnTo>
                      <a:pt x="130175" y="36512"/>
                    </a:lnTo>
                    <a:close/>
                    <a:moveTo>
                      <a:pt x="42862" y="36512"/>
                    </a:moveTo>
                    <a:lnTo>
                      <a:pt x="42862" y="49212"/>
                    </a:lnTo>
                    <a:lnTo>
                      <a:pt x="68262" y="49212"/>
                    </a:lnTo>
                    <a:lnTo>
                      <a:pt x="68262" y="36512"/>
                    </a:lnTo>
                    <a:close/>
                    <a:moveTo>
                      <a:pt x="159167" y="23812"/>
                    </a:moveTo>
                    <a:cubicBezTo>
                      <a:pt x="159167" y="23812"/>
                      <a:pt x="159167" y="23812"/>
                      <a:pt x="196725" y="23812"/>
                    </a:cubicBezTo>
                    <a:cubicBezTo>
                      <a:pt x="199315" y="23812"/>
                      <a:pt x="203200" y="26420"/>
                      <a:pt x="203200" y="30332"/>
                    </a:cubicBezTo>
                    <a:cubicBezTo>
                      <a:pt x="203200" y="30332"/>
                      <a:pt x="203200" y="30332"/>
                      <a:pt x="203200" y="55109"/>
                    </a:cubicBezTo>
                    <a:cubicBezTo>
                      <a:pt x="203200" y="57717"/>
                      <a:pt x="199315" y="60325"/>
                      <a:pt x="196725" y="60325"/>
                    </a:cubicBezTo>
                    <a:cubicBezTo>
                      <a:pt x="196725" y="60325"/>
                      <a:pt x="196725" y="60325"/>
                      <a:pt x="159167" y="60325"/>
                    </a:cubicBezTo>
                    <a:cubicBezTo>
                      <a:pt x="156577" y="60325"/>
                      <a:pt x="153987" y="57717"/>
                      <a:pt x="153987" y="55109"/>
                    </a:cubicBezTo>
                    <a:cubicBezTo>
                      <a:pt x="153987" y="55109"/>
                      <a:pt x="153987" y="55109"/>
                      <a:pt x="153987" y="30332"/>
                    </a:cubicBezTo>
                    <a:cubicBezTo>
                      <a:pt x="153987" y="26420"/>
                      <a:pt x="156577" y="23812"/>
                      <a:pt x="159167" y="23812"/>
                    </a:cubicBezTo>
                    <a:close/>
                    <a:moveTo>
                      <a:pt x="98550" y="23812"/>
                    </a:moveTo>
                    <a:cubicBezTo>
                      <a:pt x="98550" y="23812"/>
                      <a:pt x="98550" y="23812"/>
                      <a:pt x="134812" y="23812"/>
                    </a:cubicBezTo>
                    <a:cubicBezTo>
                      <a:pt x="138698" y="23812"/>
                      <a:pt x="141288" y="26420"/>
                      <a:pt x="141288" y="30332"/>
                    </a:cubicBezTo>
                    <a:cubicBezTo>
                      <a:pt x="141288" y="30332"/>
                      <a:pt x="141288" y="30332"/>
                      <a:pt x="141288" y="55109"/>
                    </a:cubicBezTo>
                    <a:cubicBezTo>
                      <a:pt x="141288" y="57717"/>
                      <a:pt x="138698" y="60325"/>
                      <a:pt x="134812" y="60325"/>
                    </a:cubicBezTo>
                    <a:cubicBezTo>
                      <a:pt x="134812" y="60325"/>
                      <a:pt x="134812" y="60325"/>
                      <a:pt x="98550" y="60325"/>
                    </a:cubicBezTo>
                    <a:cubicBezTo>
                      <a:pt x="94665" y="60325"/>
                      <a:pt x="92075" y="57717"/>
                      <a:pt x="92075" y="55109"/>
                    </a:cubicBezTo>
                    <a:cubicBezTo>
                      <a:pt x="92075" y="55109"/>
                      <a:pt x="92075" y="55109"/>
                      <a:pt x="92075" y="30332"/>
                    </a:cubicBezTo>
                    <a:cubicBezTo>
                      <a:pt x="92075" y="26420"/>
                      <a:pt x="94665" y="23812"/>
                      <a:pt x="98550" y="23812"/>
                    </a:cubicBezTo>
                    <a:close/>
                    <a:moveTo>
                      <a:pt x="38225" y="23812"/>
                    </a:moveTo>
                    <a:cubicBezTo>
                      <a:pt x="38225" y="23812"/>
                      <a:pt x="38225" y="23812"/>
                      <a:pt x="74487" y="23812"/>
                    </a:cubicBezTo>
                    <a:cubicBezTo>
                      <a:pt x="78373" y="23812"/>
                      <a:pt x="80963" y="26420"/>
                      <a:pt x="80963" y="30332"/>
                    </a:cubicBezTo>
                    <a:cubicBezTo>
                      <a:pt x="80963" y="30332"/>
                      <a:pt x="80963" y="30332"/>
                      <a:pt x="80963" y="55109"/>
                    </a:cubicBezTo>
                    <a:cubicBezTo>
                      <a:pt x="80963" y="57717"/>
                      <a:pt x="78373" y="60325"/>
                      <a:pt x="74487" y="60325"/>
                    </a:cubicBezTo>
                    <a:cubicBezTo>
                      <a:pt x="74487" y="60325"/>
                      <a:pt x="74487" y="60325"/>
                      <a:pt x="38225" y="60325"/>
                    </a:cubicBezTo>
                    <a:cubicBezTo>
                      <a:pt x="34340" y="60325"/>
                      <a:pt x="31750" y="57717"/>
                      <a:pt x="31750" y="55109"/>
                    </a:cubicBezTo>
                    <a:cubicBezTo>
                      <a:pt x="31750" y="55109"/>
                      <a:pt x="31750" y="55109"/>
                      <a:pt x="31750" y="30332"/>
                    </a:cubicBezTo>
                    <a:cubicBezTo>
                      <a:pt x="31750" y="26420"/>
                      <a:pt x="34340" y="23812"/>
                      <a:pt x="38225" y="23812"/>
                    </a:cubicBezTo>
                    <a:close/>
                    <a:moveTo>
                      <a:pt x="19050" y="11112"/>
                    </a:moveTo>
                    <a:lnTo>
                      <a:pt x="19050" y="319087"/>
                    </a:lnTo>
                    <a:cubicBezTo>
                      <a:pt x="19050" y="319087"/>
                      <a:pt x="19050" y="319087"/>
                      <a:pt x="92054" y="319087"/>
                    </a:cubicBezTo>
                    <a:cubicBezTo>
                      <a:pt x="92054" y="319087"/>
                      <a:pt x="92054" y="319087"/>
                      <a:pt x="92054" y="275091"/>
                    </a:cubicBezTo>
                    <a:cubicBezTo>
                      <a:pt x="92054" y="272503"/>
                      <a:pt x="94661" y="269915"/>
                      <a:pt x="98572" y="269915"/>
                    </a:cubicBezTo>
                    <a:cubicBezTo>
                      <a:pt x="98572" y="269915"/>
                      <a:pt x="98572" y="269915"/>
                      <a:pt x="135074" y="269915"/>
                    </a:cubicBezTo>
                    <a:cubicBezTo>
                      <a:pt x="138985" y="269915"/>
                      <a:pt x="141592" y="272503"/>
                      <a:pt x="141592" y="275091"/>
                    </a:cubicBezTo>
                    <a:cubicBezTo>
                      <a:pt x="141592" y="275091"/>
                      <a:pt x="141592" y="275091"/>
                      <a:pt x="141592" y="319087"/>
                    </a:cubicBezTo>
                    <a:cubicBezTo>
                      <a:pt x="141592" y="319087"/>
                      <a:pt x="141592" y="319087"/>
                      <a:pt x="215900" y="319087"/>
                    </a:cubicBezTo>
                    <a:cubicBezTo>
                      <a:pt x="215900" y="319087"/>
                      <a:pt x="215900" y="319087"/>
                      <a:pt x="215900" y="11112"/>
                    </a:cubicBezTo>
                    <a:cubicBezTo>
                      <a:pt x="215900" y="11112"/>
                      <a:pt x="215900" y="11112"/>
                      <a:pt x="19050" y="11112"/>
                    </a:cubicBezTo>
                    <a:close/>
                    <a:moveTo>
                      <a:pt x="12964" y="0"/>
                    </a:moveTo>
                    <a:cubicBezTo>
                      <a:pt x="12964" y="0"/>
                      <a:pt x="12964" y="0"/>
                      <a:pt x="220399" y="0"/>
                    </a:cubicBezTo>
                    <a:cubicBezTo>
                      <a:pt x="220399" y="0"/>
                      <a:pt x="221695" y="0"/>
                      <a:pt x="221695" y="0"/>
                    </a:cubicBezTo>
                    <a:cubicBezTo>
                      <a:pt x="224288" y="0"/>
                      <a:pt x="226881" y="2592"/>
                      <a:pt x="226881" y="6480"/>
                    </a:cubicBezTo>
                    <a:cubicBezTo>
                      <a:pt x="226881" y="6480"/>
                      <a:pt x="226881" y="6480"/>
                      <a:pt x="226881" y="320124"/>
                    </a:cubicBezTo>
                    <a:cubicBezTo>
                      <a:pt x="230770" y="320124"/>
                      <a:pt x="233363" y="322716"/>
                      <a:pt x="233363" y="325308"/>
                    </a:cubicBezTo>
                    <a:cubicBezTo>
                      <a:pt x="233363" y="329196"/>
                      <a:pt x="230770" y="331788"/>
                      <a:pt x="226881" y="331788"/>
                    </a:cubicBezTo>
                    <a:cubicBezTo>
                      <a:pt x="226881" y="331788"/>
                      <a:pt x="226881" y="331788"/>
                      <a:pt x="6482" y="331788"/>
                    </a:cubicBezTo>
                    <a:cubicBezTo>
                      <a:pt x="2593" y="331788"/>
                      <a:pt x="0" y="329196"/>
                      <a:pt x="0" y="325308"/>
                    </a:cubicBezTo>
                    <a:cubicBezTo>
                      <a:pt x="0" y="322716"/>
                      <a:pt x="2593" y="320124"/>
                      <a:pt x="6482" y="320124"/>
                    </a:cubicBezTo>
                    <a:cubicBezTo>
                      <a:pt x="6482" y="320124"/>
                      <a:pt x="6482" y="320124"/>
                      <a:pt x="6482" y="6480"/>
                    </a:cubicBezTo>
                    <a:cubicBezTo>
                      <a:pt x="6482" y="2592"/>
                      <a:pt x="9075" y="0"/>
                      <a:pt x="12964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2" name="íṥľíḋe"/>
              <p:cNvSpPr/>
              <p:nvPr/>
            </p:nvSpPr>
            <p:spPr>
              <a:xfrm>
                <a:off x="1023836" y="3042856"/>
                <a:ext cx="2017816" cy="3063542"/>
              </a:xfrm>
              <a:custGeom>
                <a:avLst/>
                <a:gdLst>
                  <a:gd name="connsiteX0" fmla="*/ 153811 w 217488"/>
                  <a:gd name="connsiteY0" fmla="*/ 134937 h 330200"/>
                  <a:gd name="connsiteX1" fmla="*/ 158750 w 217488"/>
                  <a:gd name="connsiteY1" fmla="*/ 140091 h 330200"/>
                  <a:gd name="connsiteX2" fmla="*/ 158750 w 217488"/>
                  <a:gd name="connsiteY2" fmla="*/ 307584 h 330200"/>
                  <a:gd name="connsiteX3" fmla="*/ 153811 w 217488"/>
                  <a:gd name="connsiteY3" fmla="*/ 312737 h 330200"/>
                  <a:gd name="connsiteX4" fmla="*/ 147637 w 217488"/>
                  <a:gd name="connsiteY4" fmla="*/ 307584 h 330200"/>
                  <a:gd name="connsiteX5" fmla="*/ 147637 w 217488"/>
                  <a:gd name="connsiteY5" fmla="*/ 140091 h 330200"/>
                  <a:gd name="connsiteX6" fmla="*/ 153811 w 217488"/>
                  <a:gd name="connsiteY6" fmla="*/ 134937 h 330200"/>
                  <a:gd name="connsiteX7" fmla="*/ 135732 w 217488"/>
                  <a:gd name="connsiteY7" fmla="*/ 134937 h 330200"/>
                  <a:gd name="connsiteX8" fmla="*/ 141288 w 217488"/>
                  <a:gd name="connsiteY8" fmla="*/ 140091 h 330200"/>
                  <a:gd name="connsiteX9" fmla="*/ 141288 w 217488"/>
                  <a:gd name="connsiteY9" fmla="*/ 307584 h 330200"/>
                  <a:gd name="connsiteX10" fmla="*/ 135732 w 217488"/>
                  <a:gd name="connsiteY10" fmla="*/ 312737 h 330200"/>
                  <a:gd name="connsiteX11" fmla="*/ 130175 w 217488"/>
                  <a:gd name="connsiteY11" fmla="*/ 307584 h 330200"/>
                  <a:gd name="connsiteX12" fmla="*/ 130175 w 217488"/>
                  <a:gd name="connsiteY12" fmla="*/ 140091 h 330200"/>
                  <a:gd name="connsiteX13" fmla="*/ 135732 w 217488"/>
                  <a:gd name="connsiteY13" fmla="*/ 134937 h 330200"/>
                  <a:gd name="connsiteX14" fmla="*/ 118269 w 217488"/>
                  <a:gd name="connsiteY14" fmla="*/ 134937 h 330200"/>
                  <a:gd name="connsiteX15" fmla="*/ 123825 w 217488"/>
                  <a:gd name="connsiteY15" fmla="*/ 140091 h 330200"/>
                  <a:gd name="connsiteX16" fmla="*/ 123825 w 217488"/>
                  <a:gd name="connsiteY16" fmla="*/ 307584 h 330200"/>
                  <a:gd name="connsiteX17" fmla="*/ 118269 w 217488"/>
                  <a:gd name="connsiteY17" fmla="*/ 312737 h 330200"/>
                  <a:gd name="connsiteX18" fmla="*/ 112712 w 217488"/>
                  <a:gd name="connsiteY18" fmla="*/ 307584 h 330200"/>
                  <a:gd name="connsiteX19" fmla="*/ 112712 w 217488"/>
                  <a:gd name="connsiteY19" fmla="*/ 140091 h 330200"/>
                  <a:gd name="connsiteX20" fmla="*/ 118269 w 217488"/>
                  <a:gd name="connsiteY20" fmla="*/ 134937 h 330200"/>
                  <a:gd name="connsiteX21" fmla="*/ 100013 w 217488"/>
                  <a:gd name="connsiteY21" fmla="*/ 134937 h 330200"/>
                  <a:gd name="connsiteX22" fmla="*/ 104775 w 217488"/>
                  <a:gd name="connsiteY22" fmla="*/ 140091 h 330200"/>
                  <a:gd name="connsiteX23" fmla="*/ 104775 w 217488"/>
                  <a:gd name="connsiteY23" fmla="*/ 307584 h 330200"/>
                  <a:gd name="connsiteX24" fmla="*/ 100013 w 217488"/>
                  <a:gd name="connsiteY24" fmla="*/ 312737 h 330200"/>
                  <a:gd name="connsiteX25" fmla="*/ 95250 w 217488"/>
                  <a:gd name="connsiteY25" fmla="*/ 307584 h 330200"/>
                  <a:gd name="connsiteX26" fmla="*/ 95250 w 217488"/>
                  <a:gd name="connsiteY26" fmla="*/ 140091 h 330200"/>
                  <a:gd name="connsiteX27" fmla="*/ 100013 w 217488"/>
                  <a:gd name="connsiteY27" fmla="*/ 134937 h 330200"/>
                  <a:gd name="connsiteX28" fmla="*/ 81757 w 217488"/>
                  <a:gd name="connsiteY28" fmla="*/ 134937 h 330200"/>
                  <a:gd name="connsiteX29" fmla="*/ 87313 w 217488"/>
                  <a:gd name="connsiteY29" fmla="*/ 140091 h 330200"/>
                  <a:gd name="connsiteX30" fmla="*/ 87313 w 217488"/>
                  <a:gd name="connsiteY30" fmla="*/ 307584 h 330200"/>
                  <a:gd name="connsiteX31" fmla="*/ 81757 w 217488"/>
                  <a:gd name="connsiteY31" fmla="*/ 312737 h 330200"/>
                  <a:gd name="connsiteX32" fmla="*/ 76200 w 217488"/>
                  <a:gd name="connsiteY32" fmla="*/ 307584 h 330200"/>
                  <a:gd name="connsiteX33" fmla="*/ 76200 w 217488"/>
                  <a:gd name="connsiteY33" fmla="*/ 140091 h 330200"/>
                  <a:gd name="connsiteX34" fmla="*/ 81757 w 217488"/>
                  <a:gd name="connsiteY34" fmla="*/ 134937 h 330200"/>
                  <a:gd name="connsiteX35" fmla="*/ 63676 w 217488"/>
                  <a:gd name="connsiteY35" fmla="*/ 134937 h 330200"/>
                  <a:gd name="connsiteX36" fmla="*/ 69850 w 217488"/>
                  <a:gd name="connsiteY36" fmla="*/ 140091 h 330200"/>
                  <a:gd name="connsiteX37" fmla="*/ 69850 w 217488"/>
                  <a:gd name="connsiteY37" fmla="*/ 307584 h 330200"/>
                  <a:gd name="connsiteX38" fmla="*/ 63676 w 217488"/>
                  <a:gd name="connsiteY38" fmla="*/ 312737 h 330200"/>
                  <a:gd name="connsiteX39" fmla="*/ 58737 w 217488"/>
                  <a:gd name="connsiteY39" fmla="*/ 307584 h 330200"/>
                  <a:gd name="connsiteX40" fmla="*/ 58737 w 217488"/>
                  <a:gd name="connsiteY40" fmla="*/ 140091 h 330200"/>
                  <a:gd name="connsiteX41" fmla="*/ 63676 w 217488"/>
                  <a:gd name="connsiteY41" fmla="*/ 134937 h 330200"/>
                  <a:gd name="connsiteX42" fmla="*/ 50800 w 217488"/>
                  <a:gd name="connsiteY42" fmla="*/ 127000 h 330200"/>
                  <a:gd name="connsiteX43" fmla="*/ 50800 w 217488"/>
                  <a:gd name="connsiteY43" fmla="*/ 319088 h 330200"/>
                  <a:gd name="connsiteX44" fmla="*/ 166688 w 217488"/>
                  <a:gd name="connsiteY44" fmla="*/ 319088 h 330200"/>
                  <a:gd name="connsiteX45" fmla="*/ 166688 w 217488"/>
                  <a:gd name="connsiteY45" fmla="*/ 127000 h 330200"/>
                  <a:gd name="connsiteX46" fmla="*/ 61912 w 217488"/>
                  <a:gd name="connsiteY46" fmla="*/ 71437 h 330200"/>
                  <a:gd name="connsiteX47" fmla="*/ 61912 w 217488"/>
                  <a:gd name="connsiteY47" fmla="*/ 115887 h 330200"/>
                  <a:gd name="connsiteX48" fmla="*/ 72319 w 217488"/>
                  <a:gd name="connsiteY48" fmla="*/ 115887 h 330200"/>
                  <a:gd name="connsiteX49" fmla="*/ 72319 w 217488"/>
                  <a:gd name="connsiteY49" fmla="*/ 79281 h 330200"/>
                  <a:gd name="connsiteX50" fmla="*/ 77523 w 217488"/>
                  <a:gd name="connsiteY50" fmla="*/ 74051 h 330200"/>
                  <a:gd name="connsiteX51" fmla="*/ 84027 w 217488"/>
                  <a:gd name="connsiteY51" fmla="*/ 79281 h 330200"/>
                  <a:gd name="connsiteX52" fmla="*/ 84027 w 217488"/>
                  <a:gd name="connsiteY52" fmla="*/ 115887 h 330200"/>
                  <a:gd name="connsiteX53" fmla="*/ 93133 w 217488"/>
                  <a:gd name="connsiteY53" fmla="*/ 115887 h 330200"/>
                  <a:gd name="connsiteX54" fmla="*/ 93133 w 217488"/>
                  <a:gd name="connsiteY54" fmla="*/ 79281 h 330200"/>
                  <a:gd name="connsiteX55" fmla="*/ 98337 w 217488"/>
                  <a:gd name="connsiteY55" fmla="*/ 74051 h 330200"/>
                  <a:gd name="connsiteX56" fmla="*/ 103540 w 217488"/>
                  <a:gd name="connsiteY56" fmla="*/ 79281 h 330200"/>
                  <a:gd name="connsiteX57" fmla="*/ 103540 w 217488"/>
                  <a:gd name="connsiteY57" fmla="*/ 115887 h 330200"/>
                  <a:gd name="connsiteX58" fmla="*/ 113947 w 217488"/>
                  <a:gd name="connsiteY58" fmla="*/ 115887 h 330200"/>
                  <a:gd name="connsiteX59" fmla="*/ 113947 w 217488"/>
                  <a:gd name="connsiteY59" fmla="*/ 79281 h 330200"/>
                  <a:gd name="connsiteX60" fmla="*/ 119151 w 217488"/>
                  <a:gd name="connsiteY60" fmla="*/ 74051 h 330200"/>
                  <a:gd name="connsiteX61" fmla="*/ 124354 w 217488"/>
                  <a:gd name="connsiteY61" fmla="*/ 79281 h 330200"/>
                  <a:gd name="connsiteX62" fmla="*/ 124354 w 217488"/>
                  <a:gd name="connsiteY62" fmla="*/ 115887 h 330200"/>
                  <a:gd name="connsiteX63" fmla="*/ 133460 w 217488"/>
                  <a:gd name="connsiteY63" fmla="*/ 115887 h 330200"/>
                  <a:gd name="connsiteX64" fmla="*/ 133460 w 217488"/>
                  <a:gd name="connsiteY64" fmla="*/ 79281 h 330200"/>
                  <a:gd name="connsiteX65" fmla="*/ 139965 w 217488"/>
                  <a:gd name="connsiteY65" fmla="*/ 74051 h 330200"/>
                  <a:gd name="connsiteX66" fmla="*/ 145168 w 217488"/>
                  <a:gd name="connsiteY66" fmla="*/ 79281 h 330200"/>
                  <a:gd name="connsiteX67" fmla="*/ 145168 w 217488"/>
                  <a:gd name="connsiteY67" fmla="*/ 115887 h 330200"/>
                  <a:gd name="connsiteX68" fmla="*/ 155575 w 217488"/>
                  <a:gd name="connsiteY68" fmla="*/ 115887 h 330200"/>
                  <a:gd name="connsiteX69" fmla="*/ 155575 w 217488"/>
                  <a:gd name="connsiteY69" fmla="*/ 71437 h 330200"/>
                  <a:gd name="connsiteX70" fmla="*/ 61912 w 217488"/>
                  <a:gd name="connsiteY70" fmla="*/ 71437 h 330200"/>
                  <a:gd name="connsiteX71" fmla="*/ 77787 w 217488"/>
                  <a:gd name="connsiteY71" fmla="*/ 26987 h 330200"/>
                  <a:gd name="connsiteX72" fmla="*/ 77787 w 217488"/>
                  <a:gd name="connsiteY72" fmla="*/ 60325 h 330200"/>
                  <a:gd name="connsiteX73" fmla="*/ 82947 w 217488"/>
                  <a:gd name="connsiteY73" fmla="*/ 60325 h 330200"/>
                  <a:gd name="connsiteX74" fmla="*/ 82947 w 217488"/>
                  <a:gd name="connsiteY74" fmla="*/ 39809 h 330200"/>
                  <a:gd name="connsiteX75" fmla="*/ 88106 w 217488"/>
                  <a:gd name="connsiteY75" fmla="*/ 34680 h 330200"/>
                  <a:gd name="connsiteX76" fmla="*/ 94555 w 217488"/>
                  <a:gd name="connsiteY76" fmla="*/ 39809 h 330200"/>
                  <a:gd name="connsiteX77" fmla="*/ 94555 w 217488"/>
                  <a:gd name="connsiteY77" fmla="*/ 60325 h 330200"/>
                  <a:gd name="connsiteX78" fmla="*/ 103584 w 217488"/>
                  <a:gd name="connsiteY78" fmla="*/ 60325 h 330200"/>
                  <a:gd name="connsiteX79" fmla="*/ 103584 w 217488"/>
                  <a:gd name="connsiteY79" fmla="*/ 39809 h 330200"/>
                  <a:gd name="connsiteX80" fmla="*/ 108744 w 217488"/>
                  <a:gd name="connsiteY80" fmla="*/ 34680 h 330200"/>
                  <a:gd name="connsiteX81" fmla="*/ 113903 w 217488"/>
                  <a:gd name="connsiteY81" fmla="*/ 39809 h 330200"/>
                  <a:gd name="connsiteX82" fmla="*/ 113903 w 217488"/>
                  <a:gd name="connsiteY82" fmla="*/ 60325 h 330200"/>
                  <a:gd name="connsiteX83" fmla="*/ 122932 w 217488"/>
                  <a:gd name="connsiteY83" fmla="*/ 60325 h 330200"/>
                  <a:gd name="connsiteX84" fmla="*/ 122932 w 217488"/>
                  <a:gd name="connsiteY84" fmla="*/ 39809 h 330200"/>
                  <a:gd name="connsiteX85" fmla="*/ 129381 w 217488"/>
                  <a:gd name="connsiteY85" fmla="*/ 34680 h 330200"/>
                  <a:gd name="connsiteX86" fmla="*/ 134541 w 217488"/>
                  <a:gd name="connsiteY86" fmla="*/ 39809 h 330200"/>
                  <a:gd name="connsiteX87" fmla="*/ 134541 w 217488"/>
                  <a:gd name="connsiteY87" fmla="*/ 60325 h 330200"/>
                  <a:gd name="connsiteX88" fmla="*/ 139700 w 217488"/>
                  <a:gd name="connsiteY88" fmla="*/ 60325 h 330200"/>
                  <a:gd name="connsiteX89" fmla="*/ 139700 w 217488"/>
                  <a:gd name="connsiteY89" fmla="*/ 26987 h 330200"/>
                  <a:gd name="connsiteX90" fmla="*/ 77787 w 217488"/>
                  <a:gd name="connsiteY90" fmla="*/ 26987 h 330200"/>
                  <a:gd name="connsiteX91" fmla="*/ 108744 w 217488"/>
                  <a:gd name="connsiteY91" fmla="*/ 0 h 330200"/>
                  <a:gd name="connsiteX92" fmla="*/ 113923 w 217488"/>
                  <a:gd name="connsiteY92" fmla="*/ 5159 h 330200"/>
                  <a:gd name="connsiteX93" fmla="*/ 113923 w 217488"/>
                  <a:gd name="connsiteY93" fmla="*/ 16768 h 330200"/>
                  <a:gd name="connsiteX94" fmla="*/ 144992 w 217488"/>
                  <a:gd name="connsiteY94" fmla="*/ 16768 h 330200"/>
                  <a:gd name="connsiteX95" fmla="*/ 151465 w 217488"/>
                  <a:gd name="connsiteY95" fmla="*/ 21927 h 330200"/>
                  <a:gd name="connsiteX96" fmla="*/ 151465 w 217488"/>
                  <a:gd name="connsiteY96" fmla="*/ 60622 h 330200"/>
                  <a:gd name="connsiteX97" fmla="*/ 160527 w 217488"/>
                  <a:gd name="connsiteY97" fmla="*/ 60622 h 330200"/>
                  <a:gd name="connsiteX98" fmla="*/ 165705 w 217488"/>
                  <a:gd name="connsiteY98" fmla="*/ 65782 h 330200"/>
                  <a:gd name="connsiteX99" fmla="*/ 165705 w 217488"/>
                  <a:gd name="connsiteY99" fmla="*/ 116086 h 330200"/>
                  <a:gd name="connsiteX100" fmla="*/ 172178 w 217488"/>
                  <a:gd name="connsiteY100" fmla="*/ 116086 h 330200"/>
                  <a:gd name="connsiteX101" fmla="*/ 178651 w 217488"/>
                  <a:gd name="connsiteY101" fmla="*/ 122535 h 330200"/>
                  <a:gd name="connsiteX102" fmla="*/ 178651 w 217488"/>
                  <a:gd name="connsiteY102" fmla="*/ 318592 h 330200"/>
                  <a:gd name="connsiteX103" fmla="*/ 212310 w 217488"/>
                  <a:gd name="connsiteY103" fmla="*/ 318592 h 330200"/>
                  <a:gd name="connsiteX104" fmla="*/ 217488 w 217488"/>
                  <a:gd name="connsiteY104" fmla="*/ 325041 h 330200"/>
                  <a:gd name="connsiteX105" fmla="*/ 212310 w 217488"/>
                  <a:gd name="connsiteY105" fmla="*/ 330200 h 330200"/>
                  <a:gd name="connsiteX106" fmla="*/ 5178 w 217488"/>
                  <a:gd name="connsiteY106" fmla="*/ 330200 h 330200"/>
                  <a:gd name="connsiteX107" fmla="*/ 0 w 217488"/>
                  <a:gd name="connsiteY107" fmla="*/ 325041 h 330200"/>
                  <a:gd name="connsiteX108" fmla="*/ 5178 w 217488"/>
                  <a:gd name="connsiteY108" fmla="*/ 318592 h 330200"/>
                  <a:gd name="connsiteX109" fmla="*/ 38837 w 217488"/>
                  <a:gd name="connsiteY109" fmla="*/ 318592 h 330200"/>
                  <a:gd name="connsiteX110" fmla="*/ 38837 w 217488"/>
                  <a:gd name="connsiteY110" fmla="*/ 122535 h 330200"/>
                  <a:gd name="connsiteX111" fmla="*/ 45310 w 217488"/>
                  <a:gd name="connsiteY111" fmla="*/ 116086 h 330200"/>
                  <a:gd name="connsiteX112" fmla="*/ 51783 w 217488"/>
                  <a:gd name="connsiteY112" fmla="*/ 116086 h 330200"/>
                  <a:gd name="connsiteX113" fmla="*/ 51783 w 217488"/>
                  <a:gd name="connsiteY113" fmla="*/ 65782 h 330200"/>
                  <a:gd name="connsiteX114" fmla="*/ 56961 w 217488"/>
                  <a:gd name="connsiteY114" fmla="*/ 60622 h 330200"/>
                  <a:gd name="connsiteX115" fmla="*/ 66023 w 217488"/>
                  <a:gd name="connsiteY115" fmla="*/ 60622 h 330200"/>
                  <a:gd name="connsiteX116" fmla="*/ 66023 w 217488"/>
                  <a:gd name="connsiteY116" fmla="*/ 21927 h 330200"/>
                  <a:gd name="connsiteX117" fmla="*/ 72496 w 217488"/>
                  <a:gd name="connsiteY117" fmla="*/ 16768 h 330200"/>
                  <a:gd name="connsiteX118" fmla="*/ 103566 w 217488"/>
                  <a:gd name="connsiteY118" fmla="*/ 16768 h 330200"/>
                  <a:gd name="connsiteX119" fmla="*/ 103566 w 217488"/>
                  <a:gd name="connsiteY119" fmla="*/ 5159 h 330200"/>
                  <a:gd name="connsiteX120" fmla="*/ 108744 w 217488"/>
                  <a:gd name="connsiteY120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17488" h="330200">
                    <a:moveTo>
                      <a:pt x="153811" y="134937"/>
                    </a:moveTo>
                    <a:cubicBezTo>
                      <a:pt x="156281" y="134937"/>
                      <a:pt x="158750" y="137514"/>
                      <a:pt x="158750" y="140091"/>
                    </a:cubicBezTo>
                    <a:cubicBezTo>
                      <a:pt x="158750" y="140091"/>
                      <a:pt x="158750" y="140091"/>
                      <a:pt x="158750" y="307584"/>
                    </a:cubicBezTo>
                    <a:cubicBezTo>
                      <a:pt x="158750" y="310160"/>
                      <a:pt x="156281" y="312737"/>
                      <a:pt x="153811" y="312737"/>
                    </a:cubicBezTo>
                    <a:cubicBezTo>
                      <a:pt x="150107" y="312737"/>
                      <a:pt x="147637" y="310160"/>
                      <a:pt x="147637" y="307584"/>
                    </a:cubicBezTo>
                    <a:cubicBezTo>
                      <a:pt x="147637" y="307584"/>
                      <a:pt x="147637" y="307584"/>
                      <a:pt x="147637" y="140091"/>
                    </a:cubicBezTo>
                    <a:cubicBezTo>
                      <a:pt x="147637" y="137514"/>
                      <a:pt x="150107" y="134937"/>
                      <a:pt x="153811" y="134937"/>
                    </a:cubicBezTo>
                    <a:close/>
                    <a:moveTo>
                      <a:pt x="135732" y="134937"/>
                    </a:moveTo>
                    <a:cubicBezTo>
                      <a:pt x="138510" y="134937"/>
                      <a:pt x="141288" y="137514"/>
                      <a:pt x="141288" y="140091"/>
                    </a:cubicBezTo>
                    <a:cubicBezTo>
                      <a:pt x="141288" y="140091"/>
                      <a:pt x="141288" y="140091"/>
                      <a:pt x="141288" y="307584"/>
                    </a:cubicBezTo>
                    <a:cubicBezTo>
                      <a:pt x="141288" y="310160"/>
                      <a:pt x="138510" y="312737"/>
                      <a:pt x="135732" y="312737"/>
                    </a:cubicBezTo>
                    <a:cubicBezTo>
                      <a:pt x="131564" y="312737"/>
                      <a:pt x="130175" y="310160"/>
                      <a:pt x="130175" y="307584"/>
                    </a:cubicBezTo>
                    <a:cubicBezTo>
                      <a:pt x="130175" y="307584"/>
                      <a:pt x="130175" y="307584"/>
                      <a:pt x="130175" y="140091"/>
                    </a:cubicBezTo>
                    <a:cubicBezTo>
                      <a:pt x="130175" y="137514"/>
                      <a:pt x="131564" y="134937"/>
                      <a:pt x="135732" y="134937"/>
                    </a:cubicBezTo>
                    <a:close/>
                    <a:moveTo>
                      <a:pt x="118269" y="134937"/>
                    </a:moveTo>
                    <a:cubicBezTo>
                      <a:pt x="121047" y="134937"/>
                      <a:pt x="123825" y="137514"/>
                      <a:pt x="123825" y="140091"/>
                    </a:cubicBezTo>
                    <a:cubicBezTo>
                      <a:pt x="123825" y="140091"/>
                      <a:pt x="123825" y="140091"/>
                      <a:pt x="123825" y="307584"/>
                    </a:cubicBezTo>
                    <a:cubicBezTo>
                      <a:pt x="123825" y="310160"/>
                      <a:pt x="121047" y="312737"/>
                      <a:pt x="118269" y="312737"/>
                    </a:cubicBezTo>
                    <a:cubicBezTo>
                      <a:pt x="115490" y="312737"/>
                      <a:pt x="112712" y="310160"/>
                      <a:pt x="112712" y="307584"/>
                    </a:cubicBezTo>
                    <a:cubicBezTo>
                      <a:pt x="112712" y="307584"/>
                      <a:pt x="112712" y="307584"/>
                      <a:pt x="112712" y="140091"/>
                    </a:cubicBezTo>
                    <a:cubicBezTo>
                      <a:pt x="112712" y="137514"/>
                      <a:pt x="115490" y="134937"/>
                      <a:pt x="118269" y="134937"/>
                    </a:cubicBezTo>
                    <a:close/>
                    <a:moveTo>
                      <a:pt x="100013" y="134937"/>
                    </a:moveTo>
                    <a:cubicBezTo>
                      <a:pt x="102394" y="134937"/>
                      <a:pt x="104775" y="137514"/>
                      <a:pt x="104775" y="140091"/>
                    </a:cubicBezTo>
                    <a:cubicBezTo>
                      <a:pt x="104775" y="140091"/>
                      <a:pt x="104775" y="140091"/>
                      <a:pt x="104775" y="307584"/>
                    </a:cubicBezTo>
                    <a:cubicBezTo>
                      <a:pt x="104775" y="310160"/>
                      <a:pt x="102394" y="312737"/>
                      <a:pt x="100013" y="312737"/>
                    </a:cubicBezTo>
                    <a:cubicBezTo>
                      <a:pt x="97631" y="312737"/>
                      <a:pt x="95250" y="310160"/>
                      <a:pt x="95250" y="307584"/>
                    </a:cubicBezTo>
                    <a:cubicBezTo>
                      <a:pt x="95250" y="307584"/>
                      <a:pt x="95250" y="307584"/>
                      <a:pt x="95250" y="140091"/>
                    </a:cubicBezTo>
                    <a:cubicBezTo>
                      <a:pt x="95250" y="137514"/>
                      <a:pt x="97631" y="134937"/>
                      <a:pt x="100013" y="134937"/>
                    </a:cubicBezTo>
                    <a:close/>
                    <a:moveTo>
                      <a:pt x="81757" y="134937"/>
                    </a:moveTo>
                    <a:cubicBezTo>
                      <a:pt x="85924" y="134937"/>
                      <a:pt x="87313" y="137514"/>
                      <a:pt x="87313" y="140091"/>
                    </a:cubicBezTo>
                    <a:cubicBezTo>
                      <a:pt x="87313" y="140091"/>
                      <a:pt x="87313" y="140091"/>
                      <a:pt x="87313" y="307584"/>
                    </a:cubicBezTo>
                    <a:cubicBezTo>
                      <a:pt x="87313" y="310160"/>
                      <a:pt x="85924" y="312737"/>
                      <a:pt x="81757" y="312737"/>
                    </a:cubicBezTo>
                    <a:cubicBezTo>
                      <a:pt x="78978" y="312737"/>
                      <a:pt x="76200" y="310160"/>
                      <a:pt x="76200" y="307584"/>
                    </a:cubicBezTo>
                    <a:cubicBezTo>
                      <a:pt x="76200" y="307584"/>
                      <a:pt x="76200" y="307584"/>
                      <a:pt x="76200" y="140091"/>
                    </a:cubicBezTo>
                    <a:cubicBezTo>
                      <a:pt x="76200" y="137514"/>
                      <a:pt x="78978" y="134937"/>
                      <a:pt x="81757" y="134937"/>
                    </a:cubicBezTo>
                    <a:close/>
                    <a:moveTo>
                      <a:pt x="63676" y="134937"/>
                    </a:moveTo>
                    <a:cubicBezTo>
                      <a:pt x="67381" y="134937"/>
                      <a:pt x="69850" y="137514"/>
                      <a:pt x="69850" y="140091"/>
                    </a:cubicBezTo>
                    <a:cubicBezTo>
                      <a:pt x="69850" y="140091"/>
                      <a:pt x="69850" y="140091"/>
                      <a:pt x="69850" y="307584"/>
                    </a:cubicBezTo>
                    <a:cubicBezTo>
                      <a:pt x="69850" y="310160"/>
                      <a:pt x="67381" y="312737"/>
                      <a:pt x="63676" y="312737"/>
                    </a:cubicBezTo>
                    <a:cubicBezTo>
                      <a:pt x="61207" y="312737"/>
                      <a:pt x="58737" y="310160"/>
                      <a:pt x="58737" y="307584"/>
                    </a:cubicBezTo>
                    <a:cubicBezTo>
                      <a:pt x="58737" y="307584"/>
                      <a:pt x="58737" y="307584"/>
                      <a:pt x="58737" y="140091"/>
                    </a:cubicBezTo>
                    <a:cubicBezTo>
                      <a:pt x="58737" y="137514"/>
                      <a:pt x="61207" y="134937"/>
                      <a:pt x="63676" y="134937"/>
                    </a:cubicBezTo>
                    <a:close/>
                    <a:moveTo>
                      <a:pt x="50800" y="127000"/>
                    </a:moveTo>
                    <a:lnTo>
                      <a:pt x="50800" y="319088"/>
                    </a:lnTo>
                    <a:lnTo>
                      <a:pt x="166688" y="319088"/>
                    </a:lnTo>
                    <a:lnTo>
                      <a:pt x="166688" y="127000"/>
                    </a:lnTo>
                    <a:close/>
                    <a:moveTo>
                      <a:pt x="61912" y="71437"/>
                    </a:moveTo>
                    <a:lnTo>
                      <a:pt x="61912" y="115887"/>
                    </a:lnTo>
                    <a:cubicBezTo>
                      <a:pt x="61912" y="115887"/>
                      <a:pt x="61912" y="115887"/>
                      <a:pt x="72319" y="115887"/>
                    </a:cubicBezTo>
                    <a:cubicBezTo>
                      <a:pt x="72319" y="115887"/>
                      <a:pt x="72319" y="115887"/>
                      <a:pt x="72319" y="79281"/>
                    </a:cubicBezTo>
                    <a:cubicBezTo>
                      <a:pt x="72319" y="76666"/>
                      <a:pt x="74921" y="74051"/>
                      <a:pt x="77523" y="74051"/>
                    </a:cubicBezTo>
                    <a:cubicBezTo>
                      <a:pt x="81425" y="74051"/>
                      <a:pt x="84027" y="76666"/>
                      <a:pt x="84027" y="79281"/>
                    </a:cubicBezTo>
                    <a:cubicBezTo>
                      <a:pt x="84027" y="79281"/>
                      <a:pt x="84027" y="79281"/>
                      <a:pt x="84027" y="115887"/>
                    </a:cubicBezTo>
                    <a:cubicBezTo>
                      <a:pt x="84027" y="115887"/>
                      <a:pt x="84027" y="115887"/>
                      <a:pt x="93133" y="115887"/>
                    </a:cubicBezTo>
                    <a:cubicBezTo>
                      <a:pt x="93133" y="115887"/>
                      <a:pt x="93133" y="115887"/>
                      <a:pt x="93133" y="79281"/>
                    </a:cubicBezTo>
                    <a:cubicBezTo>
                      <a:pt x="93133" y="76666"/>
                      <a:pt x="95735" y="74051"/>
                      <a:pt x="98337" y="74051"/>
                    </a:cubicBezTo>
                    <a:cubicBezTo>
                      <a:pt x="100938" y="74051"/>
                      <a:pt x="103540" y="76666"/>
                      <a:pt x="103540" y="79281"/>
                    </a:cubicBezTo>
                    <a:cubicBezTo>
                      <a:pt x="103540" y="79281"/>
                      <a:pt x="103540" y="79281"/>
                      <a:pt x="103540" y="115887"/>
                    </a:cubicBezTo>
                    <a:cubicBezTo>
                      <a:pt x="103540" y="115887"/>
                      <a:pt x="103540" y="115887"/>
                      <a:pt x="113947" y="115887"/>
                    </a:cubicBezTo>
                    <a:cubicBezTo>
                      <a:pt x="113947" y="115887"/>
                      <a:pt x="113947" y="115887"/>
                      <a:pt x="113947" y="79281"/>
                    </a:cubicBezTo>
                    <a:cubicBezTo>
                      <a:pt x="113947" y="76666"/>
                      <a:pt x="116549" y="74051"/>
                      <a:pt x="119151" y="74051"/>
                    </a:cubicBezTo>
                    <a:cubicBezTo>
                      <a:pt x="121752" y="74051"/>
                      <a:pt x="124354" y="76666"/>
                      <a:pt x="124354" y="79281"/>
                    </a:cubicBezTo>
                    <a:cubicBezTo>
                      <a:pt x="124354" y="79281"/>
                      <a:pt x="124354" y="79281"/>
                      <a:pt x="124354" y="115887"/>
                    </a:cubicBezTo>
                    <a:cubicBezTo>
                      <a:pt x="124354" y="115887"/>
                      <a:pt x="124354" y="115887"/>
                      <a:pt x="133460" y="115887"/>
                    </a:cubicBezTo>
                    <a:cubicBezTo>
                      <a:pt x="133460" y="115887"/>
                      <a:pt x="133460" y="115887"/>
                      <a:pt x="133460" y="79281"/>
                    </a:cubicBezTo>
                    <a:cubicBezTo>
                      <a:pt x="133460" y="76666"/>
                      <a:pt x="136062" y="74051"/>
                      <a:pt x="139965" y="74051"/>
                    </a:cubicBezTo>
                    <a:cubicBezTo>
                      <a:pt x="142566" y="74051"/>
                      <a:pt x="145168" y="76666"/>
                      <a:pt x="145168" y="79281"/>
                    </a:cubicBezTo>
                    <a:cubicBezTo>
                      <a:pt x="145168" y="79281"/>
                      <a:pt x="145168" y="79281"/>
                      <a:pt x="145168" y="115887"/>
                    </a:cubicBezTo>
                    <a:cubicBezTo>
                      <a:pt x="145168" y="115887"/>
                      <a:pt x="145168" y="115887"/>
                      <a:pt x="155575" y="115887"/>
                    </a:cubicBezTo>
                    <a:cubicBezTo>
                      <a:pt x="155575" y="115887"/>
                      <a:pt x="155575" y="115887"/>
                      <a:pt x="155575" y="71437"/>
                    </a:cubicBezTo>
                    <a:cubicBezTo>
                      <a:pt x="155575" y="71437"/>
                      <a:pt x="155575" y="71437"/>
                      <a:pt x="61912" y="71437"/>
                    </a:cubicBezTo>
                    <a:close/>
                    <a:moveTo>
                      <a:pt x="77787" y="26987"/>
                    </a:moveTo>
                    <a:lnTo>
                      <a:pt x="77787" y="60325"/>
                    </a:lnTo>
                    <a:cubicBezTo>
                      <a:pt x="77787" y="60325"/>
                      <a:pt x="77787" y="60325"/>
                      <a:pt x="82947" y="60325"/>
                    </a:cubicBezTo>
                    <a:cubicBezTo>
                      <a:pt x="82947" y="60325"/>
                      <a:pt x="82947" y="60325"/>
                      <a:pt x="82947" y="39809"/>
                    </a:cubicBezTo>
                    <a:cubicBezTo>
                      <a:pt x="82947" y="37245"/>
                      <a:pt x="85526" y="34680"/>
                      <a:pt x="88106" y="34680"/>
                    </a:cubicBezTo>
                    <a:cubicBezTo>
                      <a:pt x="91976" y="34680"/>
                      <a:pt x="94555" y="37245"/>
                      <a:pt x="94555" y="39809"/>
                    </a:cubicBezTo>
                    <a:cubicBezTo>
                      <a:pt x="94555" y="39809"/>
                      <a:pt x="94555" y="39809"/>
                      <a:pt x="94555" y="60325"/>
                    </a:cubicBezTo>
                    <a:cubicBezTo>
                      <a:pt x="94555" y="60325"/>
                      <a:pt x="94555" y="60325"/>
                      <a:pt x="103584" y="60325"/>
                    </a:cubicBezTo>
                    <a:cubicBezTo>
                      <a:pt x="103584" y="60325"/>
                      <a:pt x="103584" y="60325"/>
                      <a:pt x="103584" y="39809"/>
                    </a:cubicBezTo>
                    <a:cubicBezTo>
                      <a:pt x="103584" y="37245"/>
                      <a:pt x="106164" y="34680"/>
                      <a:pt x="108744" y="34680"/>
                    </a:cubicBezTo>
                    <a:cubicBezTo>
                      <a:pt x="111323" y="34680"/>
                      <a:pt x="113903" y="37245"/>
                      <a:pt x="113903" y="39809"/>
                    </a:cubicBezTo>
                    <a:cubicBezTo>
                      <a:pt x="113903" y="39809"/>
                      <a:pt x="113903" y="39809"/>
                      <a:pt x="113903" y="60325"/>
                    </a:cubicBezTo>
                    <a:cubicBezTo>
                      <a:pt x="113903" y="60325"/>
                      <a:pt x="113903" y="60325"/>
                      <a:pt x="122932" y="60325"/>
                    </a:cubicBezTo>
                    <a:cubicBezTo>
                      <a:pt x="122932" y="60325"/>
                      <a:pt x="122932" y="60325"/>
                      <a:pt x="122932" y="39809"/>
                    </a:cubicBezTo>
                    <a:cubicBezTo>
                      <a:pt x="122932" y="37245"/>
                      <a:pt x="125512" y="34680"/>
                      <a:pt x="129381" y="34680"/>
                    </a:cubicBezTo>
                    <a:cubicBezTo>
                      <a:pt x="131961" y="34680"/>
                      <a:pt x="134541" y="37245"/>
                      <a:pt x="134541" y="39809"/>
                    </a:cubicBezTo>
                    <a:cubicBezTo>
                      <a:pt x="134541" y="39809"/>
                      <a:pt x="134541" y="39809"/>
                      <a:pt x="134541" y="60325"/>
                    </a:cubicBezTo>
                    <a:cubicBezTo>
                      <a:pt x="134541" y="60325"/>
                      <a:pt x="134541" y="60325"/>
                      <a:pt x="139700" y="60325"/>
                    </a:cubicBezTo>
                    <a:cubicBezTo>
                      <a:pt x="139700" y="60325"/>
                      <a:pt x="139700" y="60325"/>
                      <a:pt x="139700" y="26987"/>
                    </a:cubicBezTo>
                    <a:cubicBezTo>
                      <a:pt x="139700" y="26987"/>
                      <a:pt x="139700" y="26987"/>
                      <a:pt x="77787" y="26987"/>
                    </a:cubicBezTo>
                    <a:close/>
                    <a:moveTo>
                      <a:pt x="108744" y="0"/>
                    </a:moveTo>
                    <a:cubicBezTo>
                      <a:pt x="111333" y="0"/>
                      <a:pt x="113923" y="2579"/>
                      <a:pt x="113923" y="5159"/>
                    </a:cubicBezTo>
                    <a:cubicBezTo>
                      <a:pt x="113923" y="5159"/>
                      <a:pt x="113923" y="5159"/>
                      <a:pt x="113923" y="16768"/>
                    </a:cubicBezTo>
                    <a:cubicBezTo>
                      <a:pt x="113923" y="16768"/>
                      <a:pt x="113923" y="16768"/>
                      <a:pt x="144992" y="16768"/>
                    </a:cubicBezTo>
                    <a:cubicBezTo>
                      <a:pt x="148876" y="16768"/>
                      <a:pt x="151465" y="19347"/>
                      <a:pt x="151465" y="21927"/>
                    </a:cubicBezTo>
                    <a:cubicBezTo>
                      <a:pt x="151465" y="21927"/>
                      <a:pt x="151465" y="21927"/>
                      <a:pt x="151465" y="60622"/>
                    </a:cubicBezTo>
                    <a:cubicBezTo>
                      <a:pt x="151465" y="60622"/>
                      <a:pt x="151465" y="60622"/>
                      <a:pt x="160527" y="60622"/>
                    </a:cubicBezTo>
                    <a:cubicBezTo>
                      <a:pt x="163116" y="60622"/>
                      <a:pt x="165705" y="63202"/>
                      <a:pt x="165705" y="65782"/>
                    </a:cubicBezTo>
                    <a:cubicBezTo>
                      <a:pt x="165705" y="65782"/>
                      <a:pt x="165705" y="65782"/>
                      <a:pt x="165705" y="116086"/>
                    </a:cubicBezTo>
                    <a:cubicBezTo>
                      <a:pt x="165705" y="116086"/>
                      <a:pt x="165705" y="116086"/>
                      <a:pt x="172178" y="116086"/>
                    </a:cubicBezTo>
                    <a:cubicBezTo>
                      <a:pt x="176062" y="116086"/>
                      <a:pt x="178651" y="118665"/>
                      <a:pt x="178651" y="122535"/>
                    </a:cubicBezTo>
                    <a:cubicBezTo>
                      <a:pt x="178651" y="122535"/>
                      <a:pt x="178651" y="122535"/>
                      <a:pt x="178651" y="318592"/>
                    </a:cubicBezTo>
                    <a:cubicBezTo>
                      <a:pt x="178651" y="318592"/>
                      <a:pt x="178651" y="318592"/>
                      <a:pt x="212310" y="318592"/>
                    </a:cubicBezTo>
                    <a:cubicBezTo>
                      <a:pt x="214899" y="318592"/>
                      <a:pt x="217488" y="321171"/>
                      <a:pt x="217488" y="325041"/>
                    </a:cubicBezTo>
                    <a:cubicBezTo>
                      <a:pt x="217488" y="327621"/>
                      <a:pt x="214899" y="330200"/>
                      <a:pt x="212310" y="330200"/>
                    </a:cubicBezTo>
                    <a:cubicBezTo>
                      <a:pt x="212310" y="330200"/>
                      <a:pt x="212310" y="330200"/>
                      <a:pt x="5178" y="330200"/>
                    </a:cubicBezTo>
                    <a:cubicBezTo>
                      <a:pt x="2589" y="330200"/>
                      <a:pt x="0" y="327621"/>
                      <a:pt x="0" y="325041"/>
                    </a:cubicBezTo>
                    <a:cubicBezTo>
                      <a:pt x="0" y="321171"/>
                      <a:pt x="2589" y="318592"/>
                      <a:pt x="5178" y="318592"/>
                    </a:cubicBezTo>
                    <a:cubicBezTo>
                      <a:pt x="5178" y="318592"/>
                      <a:pt x="5178" y="318592"/>
                      <a:pt x="38837" y="318592"/>
                    </a:cubicBezTo>
                    <a:cubicBezTo>
                      <a:pt x="38837" y="318592"/>
                      <a:pt x="38837" y="318592"/>
                      <a:pt x="38837" y="122535"/>
                    </a:cubicBezTo>
                    <a:cubicBezTo>
                      <a:pt x="38837" y="118665"/>
                      <a:pt x="41426" y="116086"/>
                      <a:pt x="45310" y="116086"/>
                    </a:cubicBezTo>
                    <a:cubicBezTo>
                      <a:pt x="45310" y="116086"/>
                      <a:pt x="45310" y="116086"/>
                      <a:pt x="51783" y="116086"/>
                    </a:cubicBezTo>
                    <a:cubicBezTo>
                      <a:pt x="51783" y="116086"/>
                      <a:pt x="51783" y="116086"/>
                      <a:pt x="51783" y="65782"/>
                    </a:cubicBezTo>
                    <a:cubicBezTo>
                      <a:pt x="51783" y="63202"/>
                      <a:pt x="54372" y="60622"/>
                      <a:pt x="56961" y="60622"/>
                    </a:cubicBezTo>
                    <a:cubicBezTo>
                      <a:pt x="56961" y="60622"/>
                      <a:pt x="56961" y="60622"/>
                      <a:pt x="66023" y="60622"/>
                    </a:cubicBezTo>
                    <a:cubicBezTo>
                      <a:pt x="66023" y="60622"/>
                      <a:pt x="66023" y="60622"/>
                      <a:pt x="66023" y="21927"/>
                    </a:cubicBezTo>
                    <a:cubicBezTo>
                      <a:pt x="66023" y="19347"/>
                      <a:pt x="68613" y="16768"/>
                      <a:pt x="72496" y="16768"/>
                    </a:cubicBezTo>
                    <a:cubicBezTo>
                      <a:pt x="72496" y="16768"/>
                      <a:pt x="72496" y="16768"/>
                      <a:pt x="103566" y="16768"/>
                    </a:cubicBezTo>
                    <a:cubicBezTo>
                      <a:pt x="103566" y="16768"/>
                      <a:pt x="103566" y="16768"/>
                      <a:pt x="103566" y="5159"/>
                    </a:cubicBezTo>
                    <a:cubicBezTo>
                      <a:pt x="103566" y="2579"/>
                      <a:pt x="106155" y="0"/>
                      <a:pt x="10874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3" name="išḻîďé"/>
              <p:cNvSpPr/>
              <p:nvPr/>
            </p:nvSpPr>
            <p:spPr>
              <a:xfrm>
                <a:off x="194182" y="4893268"/>
                <a:ext cx="1102842" cy="1213129"/>
              </a:xfrm>
              <a:custGeom>
                <a:avLst/>
                <a:gdLst>
                  <a:gd name="connsiteX0" fmla="*/ 44609 w 301625"/>
                  <a:gd name="connsiteY0" fmla="*/ 242888 h 331788"/>
                  <a:gd name="connsiteX1" fmla="*/ 160465 w 301625"/>
                  <a:gd name="connsiteY1" fmla="*/ 242888 h 331788"/>
                  <a:gd name="connsiteX2" fmla="*/ 168275 w 301625"/>
                  <a:gd name="connsiteY2" fmla="*/ 250682 h 331788"/>
                  <a:gd name="connsiteX3" fmla="*/ 160465 w 301625"/>
                  <a:gd name="connsiteY3" fmla="*/ 257176 h 331788"/>
                  <a:gd name="connsiteX4" fmla="*/ 44609 w 301625"/>
                  <a:gd name="connsiteY4" fmla="*/ 257176 h 331788"/>
                  <a:gd name="connsiteX5" fmla="*/ 38100 w 301625"/>
                  <a:gd name="connsiteY5" fmla="*/ 250682 h 331788"/>
                  <a:gd name="connsiteX6" fmla="*/ 44609 w 301625"/>
                  <a:gd name="connsiteY6" fmla="*/ 242888 h 331788"/>
                  <a:gd name="connsiteX7" fmla="*/ 44609 w 301625"/>
                  <a:gd name="connsiteY7" fmla="*/ 195263 h 331788"/>
                  <a:gd name="connsiteX8" fmla="*/ 160465 w 301625"/>
                  <a:gd name="connsiteY8" fmla="*/ 195263 h 331788"/>
                  <a:gd name="connsiteX9" fmla="*/ 168275 w 301625"/>
                  <a:gd name="connsiteY9" fmla="*/ 202191 h 331788"/>
                  <a:gd name="connsiteX10" fmla="*/ 160465 w 301625"/>
                  <a:gd name="connsiteY10" fmla="*/ 207963 h 331788"/>
                  <a:gd name="connsiteX11" fmla="*/ 44609 w 301625"/>
                  <a:gd name="connsiteY11" fmla="*/ 207963 h 331788"/>
                  <a:gd name="connsiteX12" fmla="*/ 38100 w 301625"/>
                  <a:gd name="connsiteY12" fmla="*/ 202191 h 331788"/>
                  <a:gd name="connsiteX13" fmla="*/ 44609 w 301625"/>
                  <a:gd name="connsiteY13" fmla="*/ 195263 h 331788"/>
                  <a:gd name="connsiteX14" fmla="*/ 44609 w 301625"/>
                  <a:gd name="connsiteY14" fmla="*/ 146050 h 331788"/>
                  <a:gd name="connsiteX15" fmla="*/ 160465 w 301625"/>
                  <a:gd name="connsiteY15" fmla="*/ 146050 h 331788"/>
                  <a:gd name="connsiteX16" fmla="*/ 168275 w 301625"/>
                  <a:gd name="connsiteY16" fmla="*/ 153844 h 331788"/>
                  <a:gd name="connsiteX17" fmla="*/ 160465 w 301625"/>
                  <a:gd name="connsiteY17" fmla="*/ 160338 h 331788"/>
                  <a:gd name="connsiteX18" fmla="*/ 44609 w 301625"/>
                  <a:gd name="connsiteY18" fmla="*/ 160338 h 331788"/>
                  <a:gd name="connsiteX19" fmla="*/ 38100 w 301625"/>
                  <a:gd name="connsiteY19" fmla="*/ 153844 h 331788"/>
                  <a:gd name="connsiteX20" fmla="*/ 44609 w 301625"/>
                  <a:gd name="connsiteY20" fmla="*/ 146050 h 331788"/>
                  <a:gd name="connsiteX21" fmla="*/ 206375 w 301625"/>
                  <a:gd name="connsiteY21" fmla="*/ 125413 h 331788"/>
                  <a:gd name="connsiteX22" fmla="*/ 206375 w 301625"/>
                  <a:gd name="connsiteY22" fmla="*/ 317501 h 331788"/>
                  <a:gd name="connsiteX23" fmla="*/ 287338 w 301625"/>
                  <a:gd name="connsiteY23" fmla="*/ 317501 h 331788"/>
                  <a:gd name="connsiteX24" fmla="*/ 287338 w 301625"/>
                  <a:gd name="connsiteY24" fmla="*/ 125413 h 331788"/>
                  <a:gd name="connsiteX25" fmla="*/ 44609 w 301625"/>
                  <a:gd name="connsiteY25" fmla="*/ 98425 h 331788"/>
                  <a:gd name="connsiteX26" fmla="*/ 160465 w 301625"/>
                  <a:gd name="connsiteY26" fmla="*/ 98425 h 331788"/>
                  <a:gd name="connsiteX27" fmla="*/ 168275 w 301625"/>
                  <a:gd name="connsiteY27" fmla="*/ 104920 h 331788"/>
                  <a:gd name="connsiteX28" fmla="*/ 160465 w 301625"/>
                  <a:gd name="connsiteY28" fmla="*/ 112713 h 331788"/>
                  <a:gd name="connsiteX29" fmla="*/ 44609 w 301625"/>
                  <a:gd name="connsiteY29" fmla="*/ 112713 h 331788"/>
                  <a:gd name="connsiteX30" fmla="*/ 38100 w 301625"/>
                  <a:gd name="connsiteY30" fmla="*/ 104920 h 331788"/>
                  <a:gd name="connsiteX31" fmla="*/ 44609 w 301625"/>
                  <a:gd name="connsiteY31" fmla="*/ 98425 h 331788"/>
                  <a:gd name="connsiteX32" fmla="*/ 44609 w 301625"/>
                  <a:gd name="connsiteY32" fmla="*/ 50800 h 331788"/>
                  <a:gd name="connsiteX33" fmla="*/ 160465 w 301625"/>
                  <a:gd name="connsiteY33" fmla="*/ 50800 h 331788"/>
                  <a:gd name="connsiteX34" fmla="*/ 168275 w 301625"/>
                  <a:gd name="connsiteY34" fmla="*/ 57295 h 331788"/>
                  <a:gd name="connsiteX35" fmla="*/ 160465 w 301625"/>
                  <a:gd name="connsiteY35" fmla="*/ 65088 h 331788"/>
                  <a:gd name="connsiteX36" fmla="*/ 44609 w 301625"/>
                  <a:gd name="connsiteY36" fmla="*/ 65088 h 331788"/>
                  <a:gd name="connsiteX37" fmla="*/ 38100 w 301625"/>
                  <a:gd name="connsiteY37" fmla="*/ 57295 h 331788"/>
                  <a:gd name="connsiteX38" fmla="*/ 44609 w 301625"/>
                  <a:gd name="connsiteY38" fmla="*/ 50800 h 331788"/>
                  <a:gd name="connsiteX39" fmla="*/ 14287 w 301625"/>
                  <a:gd name="connsiteY39" fmla="*/ 14288 h 331788"/>
                  <a:gd name="connsiteX40" fmla="*/ 14287 w 301625"/>
                  <a:gd name="connsiteY40" fmla="*/ 317501 h 331788"/>
                  <a:gd name="connsiteX41" fmla="*/ 192087 w 301625"/>
                  <a:gd name="connsiteY41" fmla="*/ 317501 h 331788"/>
                  <a:gd name="connsiteX42" fmla="*/ 192087 w 301625"/>
                  <a:gd name="connsiteY42" fmla="*/ 14288 h 331788"/>
                  <a:gd name="connsiteX43" fmla="*/ 7734 w 301625"/>
                  <a:gd name="connsiteY43" fmla="*/ 0 h 331788"/>
                  <a:gd name="connsiteX44" fmla="*/ 198506 w 301625"/>
                  <a:gd name="connsiteY44" fmla="*/ 0 h 331788"/>
                  <a:gd name="connsiteX45" fmla="*/ 206240 w 301625"/>
                  <a:gd name="connsiteY45" fmla="*/ 6480 h 331788"/>
                  <a:gd name="connsiteX46" fmla="*/ 206240 w 301625"/>
                  <a:gd name="connsiteY46" fmla="*/ 112756 h 331788"/>
                  <a:gd name="connsiteX47" fmla="*/ 293891 w 301625"/>
                  <a:gd name="connsiteY47" fmla="*/ 112756 h 331788"/>
                  <a:gd name="connsiteX48" fmla="*/ 301625 w 301625"/>
                  <a:gd name="connsiteY48" fmla="*/ 119237 h 331788"/>
                  <a:gd name="connsiteX49" fmla="*/ 301625 w 301625"/>
                  <a:gd name="connsiteY49" fmla="*/ 325308 h 331788"/>
                  <a:gd name="connsiteX50" fmla="*/ 293891 w 301625"/>
                  <a:gd name="connsiteY50" fmla="*/ 331788 h 331788"/>
                  <a:gd name="connsiteX51" fmla="*/ 7734 w 301625"/>
                  <a:gd name="connsiteY51" fmla="*/ 331788 h 331788"/>
                  <a:gd name="connsiteX52" fmla="*/ 0 w 301625"/>
                  <a:gd name="connsiteY52" fmla="*/ 325308 h 331788"/>
                  <a:gd name="connsiteX53" fmla="*/ 0 w 301625"/>
                  <a:gd name="connsiteY53" fmla="*/ 6480 h 331788"/>
                  <a:gd name="connsiteX54" fmla="*/ 7734 w 301625"/>
                  <a:gd name="connsiteY54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01625" h="331788">
                    <a:moveTo>
                      <a:pt x="44609" y="242888"/>
                    </a:moveTo>
                    <a:cubicBezTo>
                      <a:pt x="160465" y="242888"/>
                      <a:pt x="160465" y="242888"/>
                      <a:pt x="160465" y="242888"/>
                    </a:cubicBezTo>
                    <a:cubicBezTo>
                      <a:pt x="164370" y="242888"/>
                      <a:pt x="168275" y="246785"/>
                      <a:pt x="168275" y="250682"/>
                    </a:cubicBezTo>
                    <a:cubicBezTo>
                      <a:pt x="168275" y="254578"/>
                      <a:pt x="164370" y="257176"/>
                      <a:pt x="160465" y="257176"/>
                    </a:cubicBezTo>
                    <a:cubicBezTo>
                      <a:pt x="44609" y="257176"/>
                      <a:pt x="44609" y="257176"/>
                      <a:pt x="44609" y="257176"/>
                    </a:cubicBezTo>
                    <a:cubicBezTo>
                      <a:pt x="40704" y="257176"/>
                      <a:pt x="38100" y="254578"/>
                      <a:pt x="38100" y="250682"/>
                    </a:cubicBezTo>
                    <a:cubicBezTo>
                      <a:pt x="38100" y="246785"/>
                      <a:pt x="40704" y="242888"/>
                      <a:pt x="44609" y="242888"/>
                    </a:cubicBezTo>
                    <a:close/>
                    <a:moveTo>
                      <a:pt x="44609" y="195263"/>
                    </a:moveTo>
                    <a:cubicBezTo>
                      <a:pt x="160465" y="195263"/>
                      <a:pt x="160465" y="195263"/>
                      <a:pt x="160465" y="195263"/>
                    </a:cubicBezTo>
                    <a:cubicBezTo>
                      <a:pt x="164370" y="195263"/>
                      <a:pt x="168275" y="198727"/>
                      <a:pt x="168275" y="202191"/>
                    </a:cubicBezTo>
                    <a:cubicBezTo>
                      <a:pt x="168275" y="205654"/>
                      <a:pt x="164370" y="207963"/>
                      <a:pt x="160465" y="207963"/>
                    </a:cubicBezTo>
                    <a:cubicBezTo>
                      <a:pt x="44609" y="207963"/>
                      <a:pt x="44609" y="207963"/>
                      <a:pt x="44609" y="207963"/>
                    </a:cubicBezTo>
                    <a:cubicBezTo>
                      <a:pt x="40704" y="207963"/>
                      <a:pt x="38100" y="205654"/>
                      <a:pt x="38100" y="202191"/>
                    </a:cubicBezTo>
                    <a:cubicBezTo>
                      <a:pt x="38100" y="198727"/>
                      <a:pt x="40704" y="195263"/>
                      <a:pt x="44609" y="195263"/>
                    </a:cubicBezTo>
                    <a:close/>
                    <a:moveTo>
                      <a:pt x="44609" y="146050"/>
                    </a:moveTo>
                    <a:cubicBezTo>
                      <a:pt x="160465" y="146050"/>
                      <a:pt x="160465" y="146050"/>
                      <a:pt x="160465" y="146050"/>
                    </a:cubicBezTo>
                    <a:cubicBezTo>
                      <a:pt x="164370" y="146050"/>
                      <a:pt x="168275" y="149947"/>
                      <a:pt x="168275" y="153844"/>
                    </a:cubicBezTo>
                    <a:cubicBezTo>
                      <a:pt x="168275" y="157740"/>
                      <a:pt x="164370" y="160338"/>
                      <a:pt x="160465" y="160338"/>
                    </a:cubicBezTo>
                    <a:cubicBezTo>
                      <a:pt x="44609" y="160338"/>
                      <a:pt x="44609" y="160338"/>
                      <a:pt x="44609" y="160338"/>
                    </a:cubicBezTo>
                    <a:cubicBezTo>
                      <a:pt x="40704" y="160338"/>
                      <a:pt x="38100" y="157740"/>
                      <a:pt x="38100" y="153844"/>
                    </a:cubicBezTo>
                    <a:cubicBezTo>
                      <a:pt x="38100" y="149947"/>
                      <a:pt x="40704" y="146050"/>
                      <a:pt x="44609" y="146050"/>
                    </a:cubicBezTo>
                    <a:close/>
                    <a:moveTo>
                      <a:pt x="206375" y="125413"/>
                    </a:moveTo>
                    <a:lnTo>
                      <a:pt x="206375" y="317501"/>
                    </a:lnTo>
                    <a:lnTo>
                      <a:pt x="287338" y="317501"/>
                    </a:lnTo>
                    <a:lnTo>
                      <a:pt x="287338" y="125413"/>
                    </a:lnTo>
                    <a:close/>
                    <a:moveTo>
                      <a:pt x="44609" y="98425"/>
                    </a:moveTo>
                    <a:cubicBezTo>
                      <a:pt x="160465" y="98425"/>
                      <a:pt x="160465" y="98425"/>
                      <a:pt x="160465" y="98425"/>
                    </a:cubicBezTo>
                    <a:cubicBezTo>
                      <a:pt x="164370" y="98425"/>
                      <a:pt x="168275" y="101023"/>
                      <a:pt x="168275" y="104920"/>
                    </a:cubicBezTo>
                    <a:cubicBezTo>
                      <a:pt x="168275" y="108817"/>
                      <a:pt x="164370" y="112713"/>
                      <a:pt x="160465" y="112713"/>
                    </a:cubicBezTo>
                    <a:cubicBezTo>
                      <a:pt x="44609" y="112713"/>
                      <a:pt x="44609" y="112713"/>
                      <a:pt x="44609" y="112713"/>
                    </a:cubicBezTo>
                    <a:cubicBezTo>
                      <a:pt x="40704" y="112713"/>
                      <a:pt x="38100" y="108817"/>
                      <a:pt x="38100" y="104920"/>
                    </a:cubicBezTo>
                    <a:cubicBezTo>
                      <a:pt x="38100" y="101023"/>
                      <a:pt x="40704" y="98425"/>
                      <a:pt x="44609" y="98425"/>
                    </a:cubicBezTo>
                    <a:close/>
                    <a:moveTo>
                      <a:pt x="44609" y="50800"/>
                    </a:moveTo>
                    <a:cubicBezTo>
                      <a:pt x="160465" y="50800"/>
                      <a:pt x="160465" y="50800"/>
                      <a:pt x="160465" y="50800"/>
                    </a:cubicBezTo>
                    <a:cubicBezTo>
                      <a:pt x="164370" y="50800"/>
                      <a:pt x="168275" y="53398"/>
                      <a:pt x="168275" y="57295"/>
                    </a:cubicBezTo>
                    <a:cubicBezTo>
                      <a:pt x="168275" y="61192"/>
                      <a:pt x="164370" y="65088"/>
                      <a:pt x="160465" y="65088"/>
                    </a:cubicBezTo>
                    <a:cubicBezTo>
                      <a:pt x="44609" y="65088"/>
                      <a:pt x="44609" y="65088"/>
                      <a:pt x="44609" y="65088"/>
                    </a:cubicBezTo>
                    <a:cubicBezTo>
                      <a:pt x="40704" y="65088"/>
                      <a:pt x="38100" y="61192"/>
                      <a:pt x="38100" y="57295"/>
                    </a:cubicBezTo>
                    <a:cubicBezTo>
                      <a:pt x="38100" y="53398"/>
                      <a:pt x="40704" y="50800"/>
                      <a:pt x="44609" y="50800"/>
                    </a:cubicBezTo>
                    <a:close/>
                    <a:moveTo>
                      <a:pt x="14287" y="14288"/>
                    </a:moveTo>
                    <a:lnTo>
                      <a:pt x="14287" y="317501"/>
                    </a:lnTo>
                    <a:lnTo>
                      <a:pt x="192087" y="317501"/>
                    </a:lnTo>
                    <a:lnTo>
                      <a:pt x="192087" y="14288"/>
                    </a:lnTo>
                    <a:close/>
                    <a:moveTo>
                      <a:pt x="7734" y="0"/>
                    </a:moveTo>
                    <a:cubicBezTo>
                      <a:pt x="198506" y="0"/>
                      <a:pt x="198506" y="0"/>
                      <a:pt x="198506" y="0"/>
                    </a:cubicBezTo>
                    <a:cubicBezTo>
                      <a:pt x="202373" y="0"/>
                      <a:pt x="206240" y="2592"/>
                      <a:pt x="206240" y="6480"/>
                    </a:cubicBezTo>
                    <a:cubicBezTo>
                      <a:pt x="206240" y="112756"/>
                      <a:pt x="206240" y="112756"/>
                      <a:pt x="206240" y="112756"/>
                    </a:cubicBezTo>
                    <a:cubicBezTo>
                      <a:pt x="293891" y="112756"/>
                      <a:pt x="293891" y="112756"/>
                      <a:pt x="293891" y="112756"/>
                    </a:cubicBezTo>
                    <a:cubicBezTo>
                      <a:pt x="297758" y="112756"/>
                      <a:pt x="301625" y="115348"/>
                      <a:pt x="301625" y="119237"/>
                    </a:cubicBezTo>
                    <a:cubicBezTo>
                      <a:pt x="301625" y="325308"/>
                      <a:pt x="301625" y="325308"/>
                      <a:pt x="301625" y="325308"/>
                    </a:cubicBezTo>
                    <a:cubicBezTo>
                      <a:pt x="301625" y="329196"/>
                      <a:pt x="297758" y="331788"/>
                      <a:pt x="293891" y="331788"/>
                    </a:cubicBezTo>
                    <a:cubicBezTo>
                      <a:pt x="7734" y="331788"/>
                      <a:pt x="7734" y="331788"/>
                      <a:pt x="7734" y="331788"/>
                    </a:cubicBezTo>
                    <a:cubicBezTo>
                      <a:pt x="3867" y="331788"/>
                      <a:pt x="0" y="329196"/>
                      <a:pt x="0" y="325308"/>
                    </a:cubicBezTo>
                    <a:cubicBezTo>
                      <a:pt x="0" y="6480"/>
                      <a:pt x="0" y="6480"/>
                      <a:pt x="0" y="6480"/>
                    </a:cubicBezTo>
                    <a:cubicBezTo>
                      <a:pt x="0" y="2592"/>
                      <a:pt x="3867" y="0"/>
                      <a:pt x="773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4" name="íṧḻîďê"/>
              <p:cNvSpPr/>
              <p:nvPr/>
            </p:nvSpPr>
            <p:spPr>
              <a:xfrm>
                <a:off x="-515764" y="5190676"/>
                <a:ext cx="644073" cy="915722"/>
              </a:xfrm>
              <a:custGeom>
                <a:avLst/>
                <a:gdLst>
                  <a:gd name="connsiteX0" fmla="*/ 166687 w 233363"/>
                  <a:gd name="connsiteY0" fmla="*/ 282575 h 331788"/>
                  <a:gd name="connsiteX1" fmla="*/ 166687 w 233363"/>
                  <a:gd name="connsiteY1" fmla="*/ 293688 h 331788"/>
                  <a:gd name="connsiteX2" fmla="*/ 190500 w 233363"/>
                  <a:gd name="connsiteY2" fmla="*/ 293688 h 331788"/>
                  <a:gd name="connsiteX3" fmla="*/ 190500 w 233363"/>
                  <a:gd name="connsiteY3" fmla="*/ 282575 h 331788"/>
                  <a:gd name="connsiteX4" fmla="*/ 104775 w 233363"/>
                  <a:gd name="connsiteY4" fmla="*/ 282575 h 331788"/>
                  <a:gd name="connsiteX5" fmla="*/ 104775 w 233363"/>
                  <a:gd name="connsiteY5" fmla="*/ 319088 h 331788"/>
                  <a:gd name="connsiteX6" fmla="*/ 130175 w 233363"/>
                  <a:gd name="connsiteY6" fmla="*/ 319088 h 331788"/>
                  <a:gd name="connsiteX7" fmla="*/ 130175 w 233363"/>
                  <a:gd name="connsiteY7" fmla="*/ 282575 h 331788"/>
                  <a:gd name="connsiteX8" fmla="*/ 42862 w 233363"/>
                  <a:gd name="connsiteY8" fmla="*/ 282575 h 331788"/>
                  <a:gd name="connsiteX9" fmla="*/ 42862 w 233363"/>
                  <a:gd name="connsiteY9" fmla="*/ 293688 h 331788"/>
                  <a:gd name="connsiteX10" fmla="*/ 68262 w 233363"/>
                  <a:gd name="connsiteY10" fmla="*/ 293688 h 331788"/>
                  <a:gd name="connsiteX11" fmla="*/ 68262 w 233363"/>
                  <a:gd name="connsiteY11" fmla="*/ 282575 h 331788"/>
                  <a:gd name="connsiteX12" fmla="*/ 159167 w 233363"/>
                  <a:gd name="connsiteY12" fmla="*/ 269875 h 331788"/>
                  <a:gd name="connsiteX13" fmla="*/ 196725 w 233363"/>
                  <a:gd name="connsiteY13" fmla="*/ 269875 h 331788"/>
                  <a:gd name="connsiteX14" fmla="*/ 203200 w 233363"/>
                  <a:gd name="connsiteY14" fmla="*/ 275091 h 331788"/>
                  <a:gd name="connsiteX15" fmla="*/ 203200 w 233363"/>
                  <a:gd name="connsiteY15" fmla="*/ 299868 h 331788"/>
                  <a:gd name="connsiteX16" fmla="*/ 196725 w 233363"/>
                  <a:gd name="connsiteY16" fmla="*/ 306388 h 331788"/>
                  <a:gd name="connsiteX17" fmla="*/ 159167 w 233363"/>
                  <a:gd name="connsiteY17" fmla="*/ 306388 h 331788"/>
                  <a:gd name="connsiteX18" fmla="*/ 153987 w 233363"/>
                  <a:gd name="connsiteY18" fmla="*/ 299868 h 331788"/>
                  <a:gd name="connsiteX19" fmla="*/ 153987 w 233363"/>
                  <a:gd name="connsiteY19" fmla="*/ 275091 h 331788"/>
                  <a:gd name="connsiteX20" fmla="*/ 159167 w 233363"/>
                  <a:gd name="connsiteY20" fmla="*/ 269875 h 331788"/>
                  <a:gd name="connsiteX21" fmla="*/ 38225 w 233363"/>
                  <a:gd name="connsiteY21" fmla="*/ 269875 h 331788"/>
                  <a:gd name="connsiteX22" fmla="*/ 74487 w 233363"/>
                  <a:gd name="connsiteY22" fmla="*/ 269875 h 331788"/>
                  <a:gd name="connsiteX23" fmla="*/ 80963 w 233363"/>
                  <a:gd name="connsiteY23" fmla="*/ 275091 h 331788"/>
                  <a:gd name="connsiteX24" fmla="*/ 80963 w 233363"/>
                  <a:gd name="connsiteY24" fmla="*/ 299868 h 331788"/>
                  <a:gd name="connsiteX25" fmla="*/ 74487 w 233363"/>
                  <a:gd name="connsiteY25" fmla="*/ 306388 h 331788"/>
                  <a:gd name="connsiteX26" fmla="*/ 38225 w 233363"/>
                  <a:gd name="connsiteY26" fmla="*/ 306388 h 331788"/>
                  <a:gd name="connsiteX27" fmla="*/ 31750 w 233363"/>
                  <a:gd name="connsiteY27" fmla="*/ 299868 h 331788"/>
                  <a:gd name="connsiteX28" fmla="*/ 31750 w 233363"/>
                  <a:gd name="connsiteY28" fmla="*/ 275091 h 331788"/>
                  <a:gd name="connsiteX29" fmla="*/ 38225 w 233363"/>
                  <a:gd name="connsiteY29" fmla="*/ 269875 h 331788"/>
                  <a:gd name="connsiteX30" fmla="*/ 166687 w 233363"/>
                  <a:gd name="connsiteY30" fmla="*/ 233362 h 331788"/>
                  <a:gd name="connsiteX31" fmla="*/ 166687 w 233363"/>
                  <a:gd name="connsiteY31" fmla="*/ 246062 h 331788"/>
                  <a:gd name="connsiteX32" fmla="*/ 190500 w 233363"/>
                  <a:gd name="connsiteY32" fmla="*/ 246062 h 331788"/>
                  <a:gd name="connsiteX33" fmla="*/ 190500 w 233363"/>
                  <a:gd name="connsiteY33" fmla="*/ 233362 h 331788"/>
                  <a:gd name="connsiteX34" fmla="*/ 104775 w 233363"/>
                  <a:gd name="connsiteY34" fmla="*/ 233362 h 331788"/>
                  <a:gd name="connsiteX35" fmla="*/ 104775 w 233363"/>
                  <a:gd name="connsiteY35" fmla="*/ 246062 h 331788"/>
                  <a:gd name="connsiteX36" fmla="*/ 130175 w 233363"/>
                  <a:gd name="connsiteY36" fmla="*/ 246062 h 331788"/>
                  <a:gd name="connsiteX37" fmla="*/ 130175 w 233363"/>
                  <a:gd name="connsiteY37" fmla="*/ 233362 h 331788"/>
                  <a:gd name="connsiteX38" fmla="*/ 42862 w 233363"/>
                  <a:gd name="connsiteY38" fmla="*/ 233362 h 331788"/>
                  <a:gd name="connsiteX39" fmla="*/ 42862 w 233363"/>
                  <a:gd name="connsiteY39" fmla="*/ 246062 h 331788"/>
                  <a:gd name="connsiteX40" fmla="*/ 68262 w 233363"/>
                  <a:gd name="connsiteY40" fmla="*/ 246062 h 331788"/>
                  <a:gd name="connsiteX41" fmla="*/ 68262 w 233363"/>
                  <a:gd name="connsiteY41" fmla="*/ 233362 h 331788"/>
                  <a:gd name="connsiteX42" fmla="*/ 159167 w 233363"/>
                  <a:gd name="connsiteY42" fmla="*/ 220662 h 331788"/>
                  <a:gd name="connsiteX43" fmla="*/ 196725 w 233363"/>
                  <a:gd name="connsiteY43" fmla="*/ 220662 h 331788"/>
                  <a:gd name="connsiteX44" fmla="*/ 203200 w 233363"/>
                  <a:gd name="connsiteY44" fmla="*/ 227182 h 331788"/>
                  <a:gd name="connsiteX45" fmla="*/ 203200 w 233363"/>
                  <a:gd name="connsiteY45" fmla="*/ 250655 h 331788"/>
                  <a:gd name="connsiteX46" fmla="*/ 196725 w 233363"/>
                  <a:gd name="connsiteY46" fmla="*/ 257175 h 331788"/>
                  <a:gd name="connsiteX47" fmla="*/ 159167 w 233363"/>
                  <a:gd name="connsiteY47" fmla="*/ 257175 h 331788"/>
                  <a:gd name="connsiteX48" fmla="*/ 153987 w 233363"/>
                  <a:gd name="connsiteY48" fmla="*/ 250655 h 331788"/>
                  <a:gd name="connsiteX49" fmla="*/ 153987 w 233363"/>
                  <a:gd name="connsiteY49" fmla="*/ 227182 h 331788"/>
                  <a:gd name="connsiteX50" fmla="*/ 159167 w 233363"/>
                  <a:gd name="connsiteY50" fmla="*/ 220662 h 331788"/>
                  <a:gd name="connsiteX51" fmla="*/ 98550 w 233363"/>
                  <a:gd name="connsiteY51" fmla="*/ 220662 h 331788"/>
                  <a:gd name="connsiteX52" fmla="*/ 134812 w 233363"/>
                  <a:gd name="connsiteY52" fmla="*/ 220662 h 331788"/>
                  <a:gd name="connsiteX53" fmla="*/ 141288 w 233363"/>
                  <a:gd name="connsiteY53" fmla="*/ 227182 h 331788"/>
                  <a:gd name="connsiteX54" fmla="*/ 141288 w 233363"/>
                  <a:gd name="connsiteY54" fmla="*/ 250655 h 331788"/>
                  <a:gd name="connsiteX55" fmla="*/ 134812 w 233363"/>
                  <a:gd name="connsiteY55" fmla="*/ 257175 h 331788"/>
                  <a:gd name="connsiteX56" fmla="*/ 98550 w 233363"/>
                  <a:gd name="connsiteY56" fmla="*/ 257175 h 331788"/>
                  <a:gd name="connsiteX57" fmla="*/ 92075 w 233363"/>
                  <a:gd name="connsiteY57" fmla="*/ 250655 h 331788"/>
                  <a:gd name="connsiteX58" fmla="*/ 92075 w 233363"/>
                  <a:gd name="connsiteY58" fmla="*/ 227182 h 331788"/>
                  <a:gd name="connsiteX59" fmla="*/ 98550 w 233363"/>
                  <a:gd name="connsiteY59" fmla="*/ 220662 h 331788"/>
                  <a:gd name="connsiteX60" fmla="*/ 38225 w 233363"/>
                  <a:gd name="connsiteY60" fmla="*/ 220662 h 331788"/>
                  <a:gd name="connsiteX61" fmla="*/ 74487 w 233363"/>
                  <a:gd name="connsiteY61" fmla="*/ 220662 h 331788"/>
                  <a:gd name="connsiteX62" fmla="*/ 80963 w 233363"/>
                  <a:gd name="connsiteY62" fmla="*/ 227182 h 331788"/>
                  <a:gd name="connsiteX63" fmla="*/ 80963 w 233363"/>
                  <a:gd name="connsiteY63" fmla="*/ 250655 h 331788"/>
                  <a:gd name="connsiteX64" fmla="*/ 74487 w 233363"/>
                  <a:gd name="connsiteY64" fmla="*/ 257175 h 331788"/>
                  <a:gd name="connsiteX65" fmla="*/ 38225 w 233363"/>
                  <a:gd name="connsiteY65" fmla="*/ 257175 h 331788"/>
                  <a:gd name="connsiteX66" fmla="*/ 31750 w 233363"/>
                  <a:gd name="connsiteY66" fmla="*/ 250655 h 331788"/>
                  <a:gd name="connsiteX67" fmla="*/ 31750 w 233363"/>
                  <a:gd name="connsiteY67" fmla="*/ 227182 h 331788"/>
                  <a:gd name="connsiteX68" fmla="*/ 38225 w 233363"/>
                  <a:gd name="connsiteY68" fmla="*/ 220662 h 331788"/>
                  <a:gd name="connsiteX69" fmla="*/ 166687 w 233363"/>
                  <a:gd name="connsiteY69" fmla="*/ 184149 h 331788"/>
                  <a:gd name="connsiteX70" fmla="*/ 166687 w 233363"/>
                  <a:gd name="connsiteY70" fmla="*/ 196849 h 331788"/>
                  <a:gd name="connsiteX71" fmla="*/ 190500 w 233363"/>
                  <a:gd name="connsiteY71" fmla="*/ 196849 h 331788"/>
                  <a:gd name="connsiteX72" fmla="*/ 190500 w 233363"/>
                  <a:gd name="connsiteY72" fmla="*/ 184149 h 331788"/>
                  <a:gd name="connsiteX73" fmla="*/ 104775 w 233363"/>
                  <a:gd name="connsiteY73" fmla="*/ 184149 h 331788"/>
                  <a:gd name="connsiteX74" fmla="*/ 104775 w 233363"/>
                  <a:gd name="connsiteY74" fmla="*/ 196849 h 331788"/>
                  <a:gd name="connsiteX75" fmla="*/ 130175 w 233363"/>
                  <a:gd name="connsiteY75" fmla="*/ 196849 h 331788"/>
                  <a:gd name="connsiteX76" fmla="*/ 130175 w 233363"/>
                  <a:gd name="connsiteY76" fmla="*/ 184149 h 331788"/>
                  <a:gd name="connsiteX77" fmla="*/ 42862 w 233363"/>
                  <a:gd name="connsiteY77" fmla="*/ 184149 h 331788"/>
                  <a:gd name="connsiteX78" fmla="*/ 42862 w 233363"/>
                  <a:gd name="connsiteY78" fmla="*/ 196849 h 331788"/>
                  <a:gd name="connsiteX79" fmla="*/ 68262 w 233363"/>
                  <a:gd name="connsiteY79" fmla="*/ 196849 h 331788"/>
                  <a:gd name="connsiteX80" fmla="*/ 68262 w 233363"/>
                  <a:gd name="connsiteY80" fmla="*/ 184149 h 331788"/>
                  <a:gd name="connsiteX81" fmla="*/ 38225 w 233363"/>
                  <a:gd name="connsiteY81" fmla="*/ 171450 h 331788"/>
                  <a:gd name="connsiteX82" fmla="*/ 74487 w 233363"/>
                  <a:gd name="connsiteY82" fmla="*/ 171450 h 331788"/>
                  <a:gd name="connsiteX83" fmla="*/ 80963 w 233363"/>
                  <a:gd name="connsiteY83" fmla="*/ 177970 h 331788"/>
                  <a:gd name="connsiteX84" fmla="*/ 80963 w 233363"/>
                  <a:gd name="connsiteY84" fmla="*/ 201443 h 331788"/>
                  <a:gd name="connsiteX85" fmla="*/ 74487 w 233363"/>
                  <a:gd name="connsiteY85" fmla="*/ 207963 h 331788"/>
                  <a:gd name="connsiteX86" fmla="*/ 38225 w 233363"/>
                  <a:gd name="connsiteY86" fmla="*/ 207963 h 331788"/>
                  <a:gd name="connsiteX87" fmla="*/ 31750 w 233363"/>
                  <a:gd name="connsiteY87" fmla="*/ 201443 h 331788"/>
                  <a:gd name="connsiteX88" fmla="*/ 31750 w 233363"/>
                  <a:gd name="connsiteY88" fmla="*/ 177970 h 331788"/>
                  <a:gd name="connsiteX89" fmla="*/ 38225 w 233363"/>
                  <a:gd name="connsiteY89" fmla="*/ 171450 h 331788"/>
                  <a:gd name="connsiteX90" fmla="*/ 159167 w 233363"/>
                  <a:gd name="connsiteY90" fmla="*/ 171449 h 331788"/>
                  <a:gd name="connsiteX91" fmla="*/ 196725 w 233363"/>
                  <a:gd name="connsiteY91" fmla="*/ 171449 h 331788"/>
                  <a:gd name="connsiteX92" fmla="*/ 203200 w 233363"/>
                  <a:gd name="connsiteY92" fmla="*/ 177969 h 331788"/>
                  <a:gd name="connsiteX93" fmla="*/ 203200 w 233363"/>
                  <a:gd name="connsiteY93" fmla="*/ 201442 h 331788"/>
                  <a:gd name="connsiteX94" fmla="*/ 196725 w 233363"/>
                  <a:gd name="connsiteY94" fmla="*/ 207962 h 331788"/>
                  <a:gd name="connsiteX95" fmla="*/ 159167 w 233363"/>
                  <a:gd name="connsiteY95" fmla="*/ 207962 h 331788"/>
                  <a:gd name="connsiteX96" fmla="*/ 153987 w 233363"/>
                  <a:gd name="connsiteY96" fmla="*/ 201442 h 331788"/>
                  <a:gd name="connsiteX97" fmla="*/ 153987 w 233363"/>
                  <a:gd name="connsiteY97" fmla="*/ 177969 h 331788"/>
                  <a:gd name="connsiteX98" fmla="*/ 159167 w 233363"/>
                  <a:gd name="connsiteY98" fmla="*/ 171449 h 331788"/>
                  <a:gd name="connsiteX99" fmla="*/ 98550 w 233363"/>
                  <a:gd name="connsiteY99" fmla="*/ 171449 h 331788"/>
                  <a:gd name="connsiteX100" fmla="*/ 134812 w 233363"/>
                  <a:gd name="connsiteY100" fmla="*/ 171449 h 331788"/>
                  <a:gd name="connsiteX101" fmla="*/ 141288 w 233363"/>
                  <a:gd name="connsiteY101" fmla="*/ 177969 h 331788"/>
                  <a:gd name="connsiteX102" fmla="*/ 141288 w 233363"/>
                  <a:gd name="connsiteY102" fmla="*/ 201442 h 331788"/>
                  <a:gd name="connsiteX103" fmla="*/ 134812 w 233363"/>
                  <a:gd name="connsiteY103" fmla="*/ 207962 h 331788"/>
                  <a:gd name="connsiteX104" fmla="*/ 98550 w 233363"/>
                  <a:gd name="connsiteY104" fmla="*/ 207962 h 331788"/>
                  <a:gd name="connsiteX105" fmla="*/ 92075 w 233363"/>
                  <a:gd name="connsiteY105" fmla="*/ 201442 h 331788"/>
                  <a:gd name="connsiteX106" fmla="*/ 92075 w 233363"/>
                  <a:gd name="connsiteY106" fmla="*/ 177969 h 331788"/>
                  <a:gd name="connsiteX107" fmla="*/ 98550 w 233363"/>
                  <a:gd name="connsiteY107" fmla="*/ 171449 h 331788"/>
                  <a:gd name="connsiteX108" fmla="*/ 166687 w 233363"/>
                  <a:gd name="connsiteY108" fmla="*/ 134937 h 331788"/>
                  <a:gd name="connsiteX109" fmla="*/ 166687 w 233363"/>
                  <a:gd name="connsiteY109" fmla="*/ 147637 h 331788"/>
                  <a:gd name="connsiteX110" fmla="*/ 190500 w 233363"/>
                  <a:gd name="connsiteY110" fmla="*/ 147637 h 331788"/>
                  <a:gd name="connsiteX111" fmla="*/ 190500 w 233363"/>
                  <a:gd name="connsiteY111" fmla="*/ 134937 h 331788"/>
                  <a:gd name="connsiteX112" fmla="*/ 104775 w 233363"/>
                  <a:gd name="connsiteY112" fmla="*/ 134937 h 331788"/>
                  <a:gd name="connsiteX113" fmla="*/ 104775 w 233363"/>
                  <a:gd name="connsiteY113" fmla="*/ 147637 h 331788"/>
                  <a:gd name="connsiteX114" fmla="*/ 130175 w 233363"/>
                  <a:gd name="connsiteY114" fmla="*/ 147637 h 331788"/>
                  <a:gd name="connsiteX115" fmla="*/ 130175 w 233363"/>
                  <a:gd name="connsiteY115" fmla="*/ 134937 h 331788"/>
                  <a:gd name="connsiteX116" fmla="*/ 42862 w 233363"/>
                  <a:gd name="connsiteY116" fmla="*/ 134937 h 331788"/>
                  <a:gd name="connsiteX117" fmla="*/ 42862 w 233363"/>
                  <a:gd name="connsiteY117" fmla="*/ 147637 h 331788"/>
                  <a:gd name="connsiteX118" fmla="*/ 68262 w 233363"/>
                  <a:gd name="connsiteY118" fmla="*/ 147637 h 331788"/>
                  <a:gd name="connsiteX119" fmla="*/ 68262 w 233363"/>
                  <a:gd name="connsiteY119" fmla="*/ 134937 h 331788"/>
                  <a:gd name="connsiteX120" fmla="*/ 159167 w 233363"/>
                  <a:gd name="connsiteY120" fmla="*/ 122237 h 331788"/>
                  <a:gd name="connsiteX121" fmla="*/ 196725 w 233363"/>
                  <a:gd name="connsiteY121" fmla="*/ 122237 h 331788"/>
                  <a:gd name="connsiteX122" fmla="*/ 203200 w 233363"/>
                  <a:gd name="connsiteY122" fmla="*/ 128757 h 331788"/>
                  <a:gd name="connsiteX123" fmla="*/ 203200 w 233363"/>
                  <a:gd name="connsiteY123" fmla="*/ 153534 h 331788"/>
                  <a:gd name="connsiteX124" fmla="*/ 196725 w 233363"/>
                  <a:gd name="connsiteY124" fmla="*/ 158750 h 331788"/>
                  <a:gd name="connsiteX125" fmla="*/ 159167 w 233363"/>
                  <a:gd name="connsiteY125" fmla="*/ 158750 h 331788"/>
                  <a:gd name="connsiteX126" fmla="*/ 153987 w 233363"/>
                  <a:gd name="connsiteY126" fmla="*/ 153534 h 331788"/>
                  <a:gd name="connsiteX127" fmla="*/ 153987 w 233363"/>
                  <a:gd name="connsiteY127" fmla="*/ 128757 h 331788"/>
                  <a:gd name="connsiteX128" fmla="*/ 159167 w 233363"/>
                  <a:gd name="connsiteY128" fmla="*/ 122237 h 331788"/>
                  <a:gd name="connsiteX129" fmla="*/ 98550 w 233363"/>
                  <a:gd name="connsiteY129" fmla="*/ 122237 h 331788"/>
                  <a:gd name="connsiteX130" fmla="*/ 134812 w 233363"/>
                  <a:gd name="connsiteY130" fmla="*/ 122237 h 331788"/>
                  <a:gd name="connsiteX131" fmla="*/ 141288 w 233363"/>
                  <a:gd name="connsiteY131" fmla="*/ 128757 h 331788"/>
                  <a:gd name="connsiteX132" fmla="*/ 141288 w 233363"/>
                  <a:gd name="connsiteY132" fmla="*/ 153534 h 331788"/>
                  <a:gd name="connsiteX133" fmla="*/ 134812 w 233363"/>
                  <a:gd name="connsiteY133" fmla="*/ 158750 h 331788"/>
                  <a:gd name="connsiteX134" fmla="*/ 98550 w 233363"/>
                  <a:gd name="connsiteY134" fmla="*/ 158750 h 331788"/>
                  <a:gd name="connsiteX135" fmla="*/ 92075 w 233363"/>
                  <a:gd name="connsiteY135" fmla="*/ 153534 h 331788"/>
                  <a:gd name="connsiteX136" fmla="*/ 92075 w 233363"/>
                  <a:gd name="connsiteY136" fmla="*/ 128757 h 331788"/>
                  <a:gd name="connsiteX137" fmla="*/ 98550 w 233363"/>
                  <a:gd name="connsiteY137" fmla="*/ 122237 h 331788"/>
                  <a:gd name="connsiteX138" fmla="*/ 38225 w 233363"/>
                  <a:gd name="connsiteY138" fmla="*/ 122237 h 331788"/>
                  <a:gd name="connsiteX139" fmla="*/ 74487 w 233363"/>
                  <a:gd name="connsiteY139" fmla="*/ 122237 h 331788"/>
                  <a:gd name="connsiteX140" fmla="*/ 80963 w 233363"/>
                  <a:gd name="connsiteY140" fmla="*/ 128757 h 331788"/>
                  <a:gd name="connsiteX141" fmla="*/ 80963 w 233363"/>
                  <a:gd name="connsiteY141" fmla="*/ 153534 h 331788"/>
                  <a:gd name="connsiteX142" fmla="*/ 74487 w 233363"/>
                  <a:gd name="connsiteY142" fmla="*/ 158750 h 331788"/>
                  <a:gd name="connsiteX143" fmla="*/ 38225 w 233363"/>
                  <a:gd name="connsiteY143" fmla="*/ 158750 h 331788"/>
                  <a:gd name="connsiteX144" fmla="*/ 31750 w 233363"/>
                  <a:gd name="connsiteY144" fmla="*/ 153534 h 331788"/>
                  <a:gd name="connsiteX145" fmla="*/ 31750 w 233363"/>
                  <a:gd name="connsiteY145" fmla="*/ 128757 h 331788"/>
                  <a:gd name="connsiteX146" fmla="*/ 38225 w 233363"/>
                  <a:gd name="connsiteY146" fmla="*/ 122237 h 331788"/>
                  <a:gd name="connsiteX147" fmla="*/ 166687 w 233363"/>
                  <a:gd name="connsiteY147" fmla="*/ 85724 h 331788"/>
                  <a:gd name="connsiteX148" fmla="*/ 166687 w 233363"/>
                  <a:gd name="connsiteY148" fmla="*/ 98424 h 331788"/>
                  <a:gd name="connsiteX149" fmla="*/ 190500 w 233363"/>
                  <a:gd name="connsiteY149" fmla="*/ 98424 h 331788"/>
                  <a:gd name="connsiteX150" fmla="*/ 190500 w 233363"/>
                  <a:gd name="connsiteY150" fmla="*/ 85724 h 331788"/>
                  <a:gd name="connsiteX151" fmla="*/ 104775 w 233363"/>
                  <a:gd name="connsiteY151" fmla="*/ 85724 h 331788"/>
                  <a:gd name="connsiteX152" fmla="*/ 104775 w 233363"/>
                  <a:gd name="connsiteY152" fmla="*/ 98424 h 331788"/>
                  <a:gd name="connsiteX153" fmla="*/ 130175 w 233363"/>
                  <a:gd name="connsiteY153" fmla="*/ 98424 h 331788"/>
                  <a:gd name="connsiteX154" fmla="*/ 130175 w 233363"/>
                  <a:gd name="connsiteY154" fmla="*/ 85724 h 331788"/>
                  <a:gd name="connsiteX155" fmla="*/ 42862 w 233363"/>
                  <a:gd name="connsiteY155" fmla="*/ 85724 h 331788"/>
                  <a:gd name="connsiteX156" fmla="*/ 42862 w 233363"/>
                  <a:gd name="connsiteY156" fmla="*/ 98424 h 331788"/>
                  <a:gd name="connsiteX157" fmla="*/ 68262 w 233363"/>
                  <a:gd name="connsiteY157" fmla="*/ 98424 h 331788"/>
                  <a:gd name="connsiteX158" fmla="*/ 68262 w 233363"/>
                  <a:gd name="connsiteY158" fmla="*/ 85724 h 331788"/>
                  <a:gd name="connsiteX159" fmla="*/ 159167 w 233363"/>
                  <a:gd name="connsiteY159" fmla="*/ 73024 h 331788"/>
                  <a:gd name="connsiteX160" fmla="*/ 196725 w 233363"/>
                  <a:gd name="connsiteY160" fmla="*/ 73024 h 331788"/>
                  <a:gd name="connsiteX161" fmla="*/ 203200 w 233363"/>
                  <a:gd name="connsiteY161" fmla="*/ 79544 h 331788"/>
                  <a:gd name="connsiteX162" fmla="*/ 203200 w 233363"/>
                  <a:gd name="connsiteY162" fmla="*/ 104321 h 331788"/>
                  <a:gd name="connsiteX163" fmla="*/ 196725 w 233363"/>
                  <a:gd name="connsiteY163" fmla="*/ 109537 h 331788"/>
                  <a:gd name="connsiteX164" fmla="*/ 159167 w 233363"/>
                  <a:gd name="connsiteY164" fmla="*/ 109537 h 331788"/>
                  <a:gd name="connsiteX165" fmla="*/ 153987 w 233363"/>
                  <a:gd name="connsiteY165" fmla="*/ 104321 h 331788"/>
                  <a:gd name="connsiteX166" fmla="*/ 153987 w 233363"/>
                  <a:gd name="connsiteY166" fmla="*/ 79544 h 331788"/>
                  <a:gd name="connsiteX167" fmla="*/ 159167 w 233363"/>
                  <a:gd name="connsiteY167" fmla="*/ 73024 h 331788"/>
                  <a:gd name="connsiteX168" fmla="*/ 98550 w 233363"/>
                  <a:gd name="connsiteY168" fmla="*/ 73024 h 331788"/>
                  <a:gd name="connsiteX169" fmla="*/ 134812 w 233363"/>
                  <a:gd name="connsiteY169" fmla="*/ 73024 h 331788"/>
                  <a:gd name="connsiteX170" fmla="*/ 141288 w 233363"/>
                  <a:gd name="connsiteY170" fmla="*/ 79544 h 331788"/>
                  <a:gd name="connsiteX171" fmla="*/ 141288 w 233363"/>
                  <a:gd name="connsiteY171" fmla="*/ 104321 h 331788"/>
                  <a:gd name="connsiteX172" fmla="*/ 134812 w 233363"/>
                  <a:gd name="connsiteY172" fmla="*/ 109537 h 331788"/>
                  <a:gd name="connsiteX173" fmla="*/ 98550 w 233363"/>
                  <a:gd name="connsiteY173" fmla="*/ 109537 h 331788"/>
                  <a:gd name="connsiteX174" fmla="*/ 92075 w 233363"/>
                  <a:gd name="connsiteY174" fmla="*/ 104321 h 331788"/>
                  <a:gd name="connsiteX175" fmla="*/ 92075 w 233363"/>
                  <a:gd name="connsiteY175" fmla="*/ 79544 h 331788"/>
                  <a:gd name="connsiteX176" fmla="*/ 98550 w 233363"/>
                  <a:gd name="connsiteY176" fmla="*/ 73024 h 331788"/>
                  <a:gd name="connsiteX177" fmla="*/ 38225 w 233363"/>
                  <a:gd name="connsiteY177" fmla="*/ 73024 h 331788"/>
                  <a:gd name="connsiteX178" fmla="*/ 74487 w 233363"/>
                  <a:gd name="connsiteY178" fmla="*/ 73024 h 331788"/>
                  <a:gd name="connsiteX179" fmla="*/ 80963 w 233363"/>
                  <a:gd name="connsiteY179" fmla="*/ 79544 h 331788"/>
                  <a:gd name="connsiteX180" fmla="*/ 80963 w 233363"/>
                  <a:gd name="connsiteY180" fmla="*/ 104321 h 331788"/>
                  <a:gd name="connsiteX181" fmla="*/ 74487 w 233363"/>
                  <a:gd name="connsiteY181" fmla="*/ 109537 h 331788"/>
                  <a:gd name="connsiteX182" fmla="*/ 38225 w 233363"/>
                  <a:gd name="connsiteY182" fmla="*/ 109537 h 331788"/>
                  <a:gd name="connsiteX183" fmla="*/ 31750 w 233363"/>
                  <a:gd name="connsiteY183" fmla="*/ 104321 h 331788"/>
                  <a:gd name="connsiteX184" fmla="*/ 31750 w 233363"/>
                  <a:gd name="connsiteY184" fmla="*/ 79544 h 331788"/>
                  <a:gd name="connsiteX185" fmla="*/ 38225 w 233363"/>
                  <a:gd name="connsiteY185" fmla="*/ 73024 h 331788"/>
                  <a:gd name="connsiteX186" fmla="*/ 166687 w 233363"/>
                  <a:gd name="connsiteY186" fmla="*/ 36512 h 331788"/>
                  <a:gd name="connsiteX187" fmla="*/ 166687 w 233363"/>
                  <a:gd name="connsiteY187" fmla="*/ 49212 h 331788"/>
                  <a:gd name="connsiteX188" fmla="*/ 190500 w 233363"/>
                  <a:gd name="connsiteY188" fmla="*/ 49212 h 331788"/>
                  <a:gd name="connsiteX189" fmla="*/ 190500 w 233363"/>
                  <a:gd name="connsiteY189" fmla="*/ 36512 h 331788"/>
                  <a:gd name="connsiteX190" fmla="*/ 104775 w 233363"/>
                  <a:gd name="connsiteY190" fmla="*/ 36512 h 331788"/>
                  <a:gd name="connsiteX191" fmla="*/ 104775 w 233363"/>
                  <a:gd name="connsiteY191" fmla="*/ 49212 h 331788"/>
                  <a:gd name="connsiteX192" fmla="*/ 130175 w 233363"/>
                  <a:gd name="connsiteY192" fmla="*/ 49212 h 331788"/>
                  <a:gd name="connsiteX193" fmla="*/ 130175 w 233363"/>
                  <a:gd name="connsiteY193" fmla="*/ 36512 h 331788"/>
                  <a:gd name="connsiteX194" fmla="*/ 42862 w 233363"/>
                  <a:gd name="connsiteY194" fmla="*/ 36512 h 331788"/>
                  <a:gd name="connsiteX195" fmla="*/ 42862 w 233363"/>
                  <a:gd name="connsiteY195" fmla="*/ 49212 h 331788"/>
                  <a:gd name="connsiteX196" fmla="*/ 68262 w 233363"/>
                  <a:gd name="connsiteY196" fmla="*/ 49212 h 331788"/>
                  <a:gd name="connsiteX197" fmla="*/ 68262 w 233363"/>
                  <a:gd name="connsiteY197" fmla="*/ 36512 h 331788"/>
                  <a:gd name="connsiteX198" fmla="*/ 159167 w 233363"/>
                  <a:gd name="connsiteY198" fmla="*/ 23812 h 331788"/>
                  <a:gd name="connsiteX199" fmla="*/ 196725 w 233363"/>
                  <a:gd name="connsiteY199" fmla="*/ 23812 h 331788"/>
                  <a:gd name="connsiteX200" fmla="*/ 203200 w 233363"/>
                  <a:gd name="connsiteY200" fmla="*/ 30332 h 331788"/>
                  <a:gd name="connsiteX201" fmla="*/ 203200 w 233363"/>
                  <a:gd name="connsiteY201" fmla="*/ 55109 h 331788"/>
                  <a:gd name="connsiteX202" fmla="*/ 196725 w 233363"/>
                  <a:gd name="connsiteY202" fmla="*/ 60325 h 331788"/>
                  <a:gd name="connsiteX203" fmla="*/ 159167 w 233363"/>
                  <a:gd name="connsiteY203" fmla="*/ 60325 h 331788"/>
                  <a:gd name="connsiteX204" fmla="*/ 153987 w 233363"/>
                  <a:gd name="connsiteY204" fmla="*/ 55109 h 331788"/>
                  <a:gd name="connsiteX205" fmla="*/ 153987 w 233363"/>
                  <a:gd name="connsiteY205" fmla="*/ 30332 h 331788"/>
                  <a:gd name="connsiteX206" fmla="*/ 159167 w 233363"/>
                  <a:gd name="connsiteY206" fmla="*/ 23812 h 331788"/>
                  <a:gd name="connsiteX207" fmla="*/ 98550 w 233363"/>
                  <a:gd name="connsiteY207" fmla="*/ 23812 h 331788"/>
                  <a:gd name="connsiteX208" fmla="*/ 134812 w 233363"/>
                  <a:gd name="connsiteY208" fmla="*/ 23812 h 331788"/>
                  <a:gd name="connsiteX209" fmla="*/ 141288 w 233363"/>
                  <a:gd name="connsiteY209" fmla="*/ 30332 h 331788"/>
                  <a:gd name="connsiteX210" fmla="*/ 141288 w 233363"/>
                  <a:gd name="connsiteY210" fmla="*/ 55109 h 331788"/>
                  <a:gd name="connsiteX211" fmla="*/ 134812 w 233363"/>
                  <a:gd name="connsiteY211" fmla="*/ 60325 h 331788"/>
                  <a:gd name="connsiteX212" fmla="*/ 98550 w 233363"/>
                  <a:gd name="connsiteY212" fmla="*/ 60325 h 331788"/>
                  <a:gd name="connsiteX213" fmla="*/ 92075 w 233363"/>
                  <a:gd name="connsiteY213" fmla="*/ 55109 h 331788"/>
                  <a:gd name="connsiteX214" fmla="*/ 92075 w 233363"/>
                  <a:gd name="connsiteY214" fmla="*/ 30332 h 331788"/>
                  <a:gd name="connsiteX215" fmla="*/ 98550 w 233363"/>
                  <a:gd name="connsiteY215" fmla="*/ 23812 h 331788"/>
                  <a:gd name="connsiteX216" fmla="*/ 38225 w 233363"/>
                  <a:gd name="connsiteY216" fmla="*/ 23812 h 331788"/>
                  <a:gd name="connsiteX217" fmla="*/ 74487 w 233363"/>
                  <a:gd name="connsiteY217" fmla="*/ 23812 h 331788"/>
                  <a:gd name="connsiteX218" fmla="*/ 80963 w 233363"/>
                  <a:gd name="connsiteY218" fmla="*/ 30332 h 331788"/>
                  <a:gd name="connsiteX219" fmla="*/ 80963 w 233363"/>
                  <a:gd name="connsiteY219" fmla="*/ 55109 h 331788"/>
                  <a:gd name="connsiteX220" fmla="*/ 74487 w 233363"/>
                  <a:gd name="connsiteY220" fmla="*/ 60325 h 331788"/>
                  <a:gd name="connsiteX221" fmla="*/ 38225 w 233363"/>
                  <a:gd name="connsiteY221" fmla="*/ 60325 h 331788"/>
                  <a:gd name="connsiteX222" fmla="*/ 31750 w 233363"/>
                  <a:gd name="connsiteY222" fmla="*/ 55109 h 331788"/>
                  <a:gd name="connsiteX223" fmla="*/ 31750 w 233363"/>
                  <a:gd name="connsiteY223" fmla="*/ 30332 h 331788"/>
                  <a:gd name="connsiteX224" fmla="*/ 38225 w 233363"/>
                  <a:gd name="connsiteY224" fmla="*/ 23812 h 331788"/>
                  <a:gd name="connsiteX225" fmla="*/ 19050 w 233363"/>
                  <a:gd name="connsiteY225" fmla="*/ 11112 h 331788"/>
                  <a:gd name="connsiteX226" fmla="*/ 19050 w 233363"/>
                  <a:gd name="connsiteY226" fmla="*/ 319087 h 331788"/>
                  <a:gd name="connsiteX227" fmla="*/ 92054 w 233363"/>
                  <a:gd name="connsiteY227" fmla="*/ 319087 h 331788"/>
                  <a:gd name="connsiteX228" fmla="*/ 92054 w 233363"/>
                  <a:gd name="connsiteY228" fmla="*/ 275091 h 331788"/>
                  <a:gd name="connsiteX229" fmla="*/ 98572 w 233363"/>
                  <a:gd name="connsiteY229" fmla="*/ 269915 h 331788"/>
                  <a:gd name="connsiteX230" fmla="*/ 135074 w 233363"/>
                  <a:gd name="connsiteY230" fmla="*/ 269915 h 331788"/>
                  <a:gd name="connsiteX231" fmla="*/ 141592 w 233363"/>
                  <a:gd name="connsiteY231" fmla="*/ 275091 h 331788"/>
                  <a:gd name="connsiteX232" fmla="*/ 141592 w 233363"/>
                  <a:gd name="connsiteY232" fmla="*/ 319087 h 331788"/>
                  <a:gd name="connsiteX233" fmla="*/ 215900 w 233363"/>
                  <a:gd name="connsiteY233" fmla="*/ 319087 h 331788"/>
                  <a:gd name="connsiteX234" fmla="*/ 215900 w 233363"/>
                  <a:gd name="connsiteY234" fmla="*/ 11112 h 331788"/>
                  <a:gd name="connsiteX235" fmla="*/ 19050 w 233363"/>
                  <a:gd name="connsiteY235" fmla="*/ 11112 h 331788"/>
                  <a:gd name="connsiteX236" fmla="*/ 12964 w 233363"/>
                  <a:gd name="connsiteY236" fmla="*/ 0 h 331788"/>
                  <a:gd name="connsiteX237" fmla="*/ 220399 w 233363"/>
                  <a:gd name="connsiteY237" fmla="*/ 0 h 331788"/>
                  <a:gd name="connsiteX238" fmla="*/ 221695 w 233363"/>
                  <a:gd name="connsiteY238" fmla="*/ 0 h 331788"/>
                  <a:gd name="connsiteX239" fmla="*/ 226881 w 233363"/>
                  <a:gd name="connsiteY239" fmla="*/ 6480 h 331788"/>
                  <a:gd name="connsiteX240" fmla="*/ 226881 w 233363"/>
                  <a:gd name="connsiteY240" fmla="*/ 320124 h 331788"/>
                  <a:gd name="connsiteX241" fmla="*/ 233363 w 233363"/>
                  <a:gd name="connsiteY241" fmla="*/ 325308 h 331788"/>
                  <a:gd name="connsiteX242" fmla="*/ 226881 w 233363"/>
                  <a:gd name="connsiteY242" fmla="*/ 331788 h 331788"/>
                  <a:gd name="connsiteX243" fmla="*/ 6482 w 233363"/>
                  <a:gd name="connsiteY243" fmla="*/ 331788 h 331788"/>
                  <a:gd name="connsiteX244" fmla="*/ 0 w 233363"/>
                  <a:gd name="connsiteY244" fmla="*/ 325308 h 331788"/>
                  <a:gd name="connsiteX245" fmla="*/ 6482 w 233363"/>
                  <a:gd name="connsiteY245" fmla="*/ 320124 h 331788"/>
                  <a:gd name="connsiteX246" fmla="*/ 6482 w 233363"/>
                  <a:gd name="connsiteY246" fmla="*/ 6480 h 331788"/>
                  <a:gd name="connsiteX247" fmla="*/ 12964 w 233363"/>
                  <a:gd name="connsiteY2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233363" h="331788">
                    <a:moveTo>
                      <a:pt x="166687" y="282575"/>
                    </a:moveTo>
                    <a:lnTo>
                      <a:pt x="166687" y="293688"/>
                    </a:lnTo>
                    <a:lnTo>
                      <a:pt x="190500" y="293688"/>
                    </a:lnTo>
                    <a:lnTo>
                      <a:pt x="190500" y="282575"/>
                    </a:lnTo>
                    <a:close/>
                    <a:moveTo>
                      <a:pt x="104775" y="282575"/>
                    </a:moveTo>
                    <a:lnTo>
                      <a:pt x="104775" y="319088"/>
                    </a:lnTo>
                    <a:lnTo>
                      <a:pt x="130175" y="319088"/>
                    </a:lnTo>
                    <a:lnTo>
                      <a:pt x="130175" y="282575"/>
                    </a:lnTo>
                    <a:close/>
                    <a:moveTo>
                      <a:pt x="42862" y="282575"/>
                    </a:moveTo>
                    <a:lnTo>
                      <a:pt x="42862" y="293688"/>
                    </a:lnTo>
                    <a:lnTo>
                      <a:pt x="68262" y="293688"/>
                    </a:lnTo>
                    <a:lnTo>
                      <a:pt x="68262" y="282575"/>
                    </a:lnTo>
                    <a:close/>
                    <a:moveTo>
                      <a:pt x="159167" y="269875"/>
                    </a:moveTo>
                    <a:cubicBezTo>
                      <a:pt x="159167" y="269875"/>
                      <a:pt x="159167" y="269875"/>
                      <a:pt x="196725" y="269875"/>
                    </a:cubicBezTo>
                    <a:cubicBezTo>
                      <a:pt x="199315" y="269875"/>
                      <a:pt x="203200" y="272483"/>
                      <a:pt x="203200" y="275091"/>
                    </a:cubicBezTo>
                    <a:cubicBezTo>
                      <a:pt x="203200" y="275091"/>
                      <a:pt x="203200" y="275091"/>
                      <a:pt x="203200" y="299868"/>
                    </a:cubicBezTo>
                    <a:cubicBezTo>
                      <a:pt x="203200" y="303780"/>
                      <a:pt x="199315" y="306388"/>
                      <a:pt x="196725" y="306388"/>
                    </a:cubicBezTo>
                    <a:cubicBezTo>
                      <a:pt x="196725" y="306388"/>
                      <a:pt x="196725" y="306388"/>
                      <a:pt x="159167" y="306388"/>
                    </a:cubicBezTo>
                    <a:cubicBezTo>
                      <a:pt x="156577" y="306388"/>
                      <a:pt x="153987" y="303780"/>
                      <a:pt x="153987" y="299868"/>
                    </a:cubicBezTo>
                    <a:cubicBezTo>
                      <a:pt x="153987" y="299868"/>
                      <a:pt x="153987" y="299868"/>
                      <a:pt x="153987" y="275091"/>
                    </a:cubicBezTo>
                    <a:cubicBezTo>
                      <a:pt x="153987" y="272483"/>
                      <a:pt x="156577" y="269875"/>
                      <a:pt x="159167" y="269875"/>
                    </a:cubicBezTo>
                    <a:close/>
                    <a:moveTo>
                      <a:pt x="38225" y="269875"/>
                    </a:moveTo>
                    <a:cubicBezTo>
                      <a:pt x="38225" y="269875"/>
                      <a:pt x="38225" y="269875"/>
                      <a:pt x="74487" y="269875"/>
                    </a:cubicBezTo>
                    <a:cubicBezTo>
                      <a:pt x="78373" y="269875"/>
                      <a:pt x="80963" y="272483"/>
                      <a:pt x="80963" y="275091"/>
                    </a:cubicBezTo>
                    <a:cubicBezTo>
                      <a:pt x="80963" y="275091"/>
                      <a:pt x="80963" y="275091"/>
                      <a:pt x="80963" y="299868"/>
                    </a:cubicBezTo>
                    <a:cubicBezTo>
                      <a:pt x="80963" y="303780"/>
                      <a:pt x="78373" y="306388"/>
                      <a:pt x="74487" y="306388"/>
                    </a:cubicBezTo>
                    <a:cubicBezTo>
                      <a:pt x="74487" y="306388"/>
                      <a:pt x="74487" y="306388"/>
                      <a:pt x="38225" y="306388"/>
                    </a:cubicBezTo>
                    <a:cubicBezTo>
                      <a:pt x="34340" y="306388"/>
                      <a:pt x="31750" y="303780"/>
                      <a:pt x="31750" y="299868"/>
                    </a:cubicBezTo>
                    <a:cubicBezTo>
                      <a:pt x="31750" y="299868"/>
                      <a:pt x="31750" y="299868"/>
                      <a:pt x="31750" y="275091"/>
                    </a:cubicBezTo>
                    <a:cubicBezTo>
                      <a:pt x="31750" y="272483"/>
                      <a:pt x="34340" y="269875"/>
                      <a:pt x="38225" y="269875"/>
                    </a:cubicBezTo>
                    <a:close/>
                    <a:moveTo>
                      <a:pt x="166687" y="233362"/>
                    </a:moveTo>
                    <a:lnTo>
                      <a:pt x="166687" y="246062"/>
                    </a:lnTo>
                    <a:lnTo>
                      <a:pt x="190500" y="246062"/>
                    </a:lnTo>
                    <a:lnTo>
                      <a:pt x="190500" y="233362"/>
                    </a:lnTo>
                    <a:close/>
                    <a:moveTo>
                      <a:pt x="104775" y="233362"/>
                    </a:moveTo>
                    <a:lnTo>
                      <a:pt x="104775" y="246062"/>
                    </a:lnTo>
                    <a:lnTo>
                      <a:pt x="130175" y="246062"/>
                    </a:lnTo>
                    <a:lnTo>
                      <a:pt x="130175" y="233362"/>
                    </a:lnTo>
                    <a:close/>
                    <a:moveTo>
                      <a:pt x="42862" y="233362"/>
                    </a:moveTo>
                    <a:lnTo>
                      <a:pt x="42862" y="246062"/>
                    </a:lnTo>
                    <a:lnTo>
                      <a:pt x="68262" y="246062"/>
                    </a:lnTo>
                    <a:lnTo>
                      <a:pt x="68262" y="233362"/>
                    </a:lnTo>
                    <a:close/>
                    <a:moveTo>
                      <a:pt x="159167" y="220662"/>
                    </a:moveTo>
                    <a:cubicBezTo>
                      <a:pt x="159167" y="220662"/>
                      <a:pt x="159167" y="220662"/>
                      <a:pt x="196725" y="220662"/>
                    </a:cubicBezTo>
                    <a:cubicBezTo>
                      <a:pt x="199315" y="220662"/>
                      <a:pt x="203200" y="223270"/>
                      <a:pt x="203200" y="227182"/>
                    </a:cubicBezTo>
                    <a:cubicBezTo>
                      <a:pt x="203200" y="227182"/>
                      <a:pt x="203200" y="227182"/>
                      <a:pt x="203200" y="250655"/>
                    </a:cubicBezTo>
                    <a:cubicBezTo>
                      <a:pt x="203200" y="254567"/>
                      <a:pt x="199315" y="257175"/>
                      <a:pt x="196725" y="257175"/>
                    </a:cubicBezTo>
                    <a:cubicBezTo>
                      <a:pt x="196725" y="257175"/>
                      <a:pt x="196725" y="257175"/>
                      <a:pt x="159167" y="257175"/>
                    </a:cubicBezTo>
                    <a:cubicBezTo>
                      <a:pt x="156577" y="257175"/>
                      <a:pt x="153987" y="254567"/>
                      <a:pt x="153987" y="250655"/>
                    </a:cubicBezTo>
                    <a:cubicBezTo>
                      <a:pt x="153987" y="250655"/>
                      <a:pt x="153987" y="250655"/>
                      <a:pt x="153987" y="227182"/>
                    </a:cubicBezTo>
                    <a:cubicBezTo>
                      <a:pt x="153987" y="223270"/>
                      <a:pt x="156577" y="220662"/>
                      <a:pt x="159167" y="220662"/>
                    </a:cubicBezTo>
                    <a:close/>
                    <a:moveTo>
                      <a:pt x="98550" y="220662"/>
                    </a:moveTo>
                    <a:cubicBezTo>
                      <a:pt x="98550" y="220662"/>
                      <a:pt x="98550" y="220662"/>
                      <a:pt x="134812" y="220662"/>
                    </a:cubicBezTo>
                    <a:cubicBezTo>
                      <a:pt x="138698" y="220662"/>
                      <a:pt x="141288" y="223270"/>
                      <a:pt x="141288" y="227182"/>
                    </a:cubicBezTo>
                    <a:cubicBezTo>
                      <a:pt x="141288" y="227182"/>
                      <a:pt x="141288" y="227182"/>
                      <a:pt x="141288" y="250655"/>
                    </a:cubicBezTo>
                    <a:cubicBezTo>
                      <a:pt x="141288" y="254567"/>
                      <a:pt x="138698" y="257175"/>
                      <a:pt x="134812" y="257175"/>
                    </a:cubicBezTo>
                    <a:cubicBezTo>
                      <a:pt x="134812" y="257175"/>
                      <a:pt x="134812" y="257175"/>
                      <a:pt x="98550" y="257175"/>
                    </a:cubicBezTo>
                    <a:cubicBezTo>
                      <a:pt x="94665" y="257175"/>
                      <a:pt x="92075" y="254567"/>
                      <a:pt x="92075" y="250655"/>
                    </a:cubicBezTo>
                    <a:cubicBezTo>
                      <a:pt x="92075" y="250655"/>
                      <a:pt x="92075" y="250655"/>
                      <a:pt x="92075" y="227182"/>
                    </a:cubicBezTo>
                    <a:cubicBezTo>
                      <a:pt x="92075" y="223270"/>
                      <a:pt x="94665" y="220662"/>
                      <a:pt x="98550" y="220662"/>
                    </a:cubicBezTo>
                    <a:close/>
                    <a:moveTo>
                      <a:pt x="38225" y="220662"/>
                    </a:moveTo>
                    <a:cubicBezTo>
                      <a:pt x="38225" y="220662"/>
                      <a:pt x="38225" y="220662"/>
                      <a:pt x="74487" y="220662"/>
                    </a:cubicBezTo>
                    <a:cubicBezTo>
                      <a:pt x="78373" y="220662"/>
                      <a:pt x="80963" y="223270"/>
                      <a:pt x="80963" y="227182"/>
                    </a:cubicBezTo>
                    <a:cubicBezTo>
                      <a:pt x="80963" y="227182"/>
                      <a:pt x="80963" y="227182"/>
                      <a:pt x="80963" y="250655"/>
                    </a:cubicBezTo>
                    <a:cubicBezTo>
                      <a:pt x="80963" y="254567"/>
                      <a:pt x="78373" y="257175"/>
                      <a:pt x="74487" y="257175"/>
                    </a:cubicBezTo>
                    <a:cubicBezTo>
                      <a:pt x="74487" y="257175"/>
                      <a:pt x="74487" y="257175"/>
                      <a:pt x="38225" y="257175"/>
                    </a:cubicBezTo>
                    <a:cubicBezTo>
                      <a:pt x="34340" y="257175"/>
                      <a:pt x="31750" y="254567"/>
                      <a:pt x="31750" y="250655"/>
                    </a:cubicBezTo>
                    <a:cubicBezTo>
                      <a:pt x="31750" y="250655"/>
                      <a:pt x="31750" y="250655"/>
                      <a:pt x="31750" y="227182"/>
                    </a:cubicBezTo>
                    <a:cubicBezTo>
                      <a:pt x="31750" y="223270"/>
                      <a:pt x="34340" y="220662"/>
                      <a:pt x="38225" y="220662"/>
                    </a:cubicBezTo>
                    <a:close/>
                    <a:moveTo>
                      <a:pt x="166687" y="184149"/>
                    </a:moveTo>
                    <a:lnTo>
                      <a:pt x="166687" y="196849"/>
                    </a:lnTo>
                    <a:lnTo>
                      <a:pt x="190500" y="196849"/>
                    </a:lnTo>
                    <a:lnTo>
                      <a:pt x="190500" y="184149"/>
                    </a:lnTo>
                    <a:close/>
                    <a:moveTo>
                      <a:pt x="104775" y="184149"/>
                    </a:moveTo>
                    <a:lnTo>
                      <a:pt x="104775" y="196849"/>
                    </a:lnTo>
                    <a:lnTo>
                      <a:pt x="130175" y="196849"/>
                    </a:lnTo>
                    <a:lnTo>
                      <a:pt x="130175" y="184149"/>
                    </a:lnTo>
                    <a:close/>
                    <a:moveTo>
                      <a:pt x="42862" y="184149"/>
                    </a:moveTo>
                    <a:lnTo>
                      <a:pt x="42862" y="196849"/>
                    </a:lnTo>
                    <a:lnTo>
                      <a:pt x="68262" y="196849"/>
                    </a:lnTo>
                    <a:lnTo>
                      <a:pt x="68262" y="184149"/>
                    </a:lnTo>
                    <a:close/>
                    <a:moveTo>
                      <a:pt x="38225" y="171450"/>
                    </a:moveTo>
                    <a:cubicBezTo>
                      <a:pt x="38225" y="171450"/>
                      <a:pt x="38225" y="171450"/>
                      <a:pt x="74487" y="171450"/>
                    </a:cubicBezTo>
                    <a:cubicBezTo>
                      <a:pt x="78373" y="171450"/>
                      <a:pt x="80963" y="174058"/>
                      <a:pt x="80963" y="177970"/>
                    </a:cubicBezTo>
                    <a:cubicBezTo>
                      <a:pt x="80963" y="177970"/>
                      <a:pt x="80963" y="177970"/>
                      <a:pt x="80963" y="201443"/>
                    </a:cubicBezTo>
                    <a:cubicBezTo>
                      <a:pt x="80963" y="205355"/>
                      <a:pt x="78373" y="207963"/>
                      <a:pt x="74487" y="207963"/>
                    </a:cubicBezTo>
                    <a:cubicBezTo>
                      <a:pt x="74487" y="207963"/>
                      <a:pt x="74487" y="207963"/>
                      <a:pt x="38225" y="207963"/>
                    </a:cubicBezTo>
                    <a:cubicBezTo>
                      <a:pt x="34340" y="207963"/>
                      <a:pt x="31750" y="205355"/>
                      <a:pt x="31750" y="201443"/>
                    </a:cubicBezTo>
                    <a:cubicBezTo>
                      <a:pt x="31750" y="201443"/>
                      <a:pt x="31750" y="201443"/>
                      <a:pt x="31750" y="177970"/>
                    </a:cubicBezTo>
                    <a:cubicBezTo>
                      <a:pt x="31750" y="174058"/>
                      <a:pt x="34340" y="171450"/>
                      <a:pt x="38225" y="171450"/>
                    </a:cubicBezTo>
                    <a:close/>
                    <a:moveTo>
                      <a:pt x="159167" y="171449"/>
                    </a:moveTo>
                    <a:cubicBezTo>
                      <a:pt x="159167" y="171449"/>
                      <a:pt x="159167" y="171449"/>
                      <a:pt x="196725" y="171449"/>
                    </a:cubicBezTo>
                    <a:cubicBezTo>
                      <a:pt x="199315" y="171449"/>
                      <a:pt x="203200" y="174057"/>
                      <a:pt x="203200" y="177969"/>
                    </a:cubicBezTo>
                    <a:cubicBezTo>
                      <a:pt x="203200" y="177969"/>
                      <a:pt x="203200" y="177969"/>
                      <a:pt x="203200" y="201442"/>
                    </a:cubicBezTo>
                    <a:cubicBezTo>
                      <a:pt x="203200" y="205354"/>
                      <a:pt x="199315" y="207962"/>
                      <a:pt x="196725" y="207962"/>
                    </a:cubicBezTo>
                    <a:cubicBezTo>
                      <a:pt x="196725" y="207962"/>
                      <a:pt x="196725" y="207962"/>
                      <a:pt x="159167" y="207962"/>
                    </a:cubicBezTo>
                    <a:cubicBezTo>
                      <a:pt x="156577" y="207962"/>
                      <a:pt x="153987" y="205354"/>
                      <a:pt x="153987" y="201442"/>
                    </a:cubicBezTo>
                    <a:cubicBezTo>
                      <a:pt x="153987" y="201442"/>
                      <a:pt x="153987" y="201442"/>
                      <a:pt x="153987" y="177969"/>
                    </a:cubicBezTo>
                    <a:cubicBezTo>
                      <a:pt x="153987" y="174057"/>
                      <a:pt x="156577" y="171449"/>
                      <a:pt x="159167" y="171449"/>
                    </a:cubicBezTo>
                    <a:close/>
                    <a:moveTo>
                      <a:pt x="98550" y="171449"/>
                    </a:moveTo>
                    <a:cubicBezTo>
                      <a:pt x="98550" y="171449"/>
                      <a:pt x="98550" y="171449"/>
                      <a:pt x="134812" y="171449"/>
                    </a:cubicBezTo>
                    <a:cubicBezTo>
                      <a:pt x="138698" y="171449"/>
                      <a:pt x="141288" y="174057"/>
                      <a:pt x="141288" y="177969"/>
                    </a:cubicBezTo>
                    <a:cubicBezTo>
                      <a:pt x="141288" y="177969"/>
                      <a:pt x="141288" y="177969"/>
                      <a:pt x="141288" y="201442"/>
                    </a:cubicBezTo>
                    <a:cubicBezTo>
                      <a:pt x="141288" y="205354"/>
                      <a:pt x="138698" y="207962"/>
                      <a:pt x="134812" y="207962"/>
                    </a:cubicBezTo>
                    <a:cubicBezTo>
                      <a:pt x="134812" y="207962"/>
                      <a:pt x="134812" y="207962"/>
                      <a:pt x="98550" y="207962"/>
                    </a:cubicBezTo>
                    <a:cubicBezTo>
                      <a:pt x="94665" y="207962"/>
                      <a:pt x="92075" y="205354"/>
                      <a:pt x="92075" y="201442"/>
                    </a:cubicBezTo>
                    <a:cubicBezTo>
                      <a:pt x="92075" y="201442"/>
                      <a:pt x="92075" y="201442"/>
                      <a:pt x="92075" y="177969"/>
                    </a:cubicBezTo>
                    <a:cubicBezTo>
                      <a:pt x="92075" y="174057"/>
                      <a:pt x="94665" y="171449"/>
                      <a:pt x="98550" y="171449"/>
                    </a:cubicBezTo>
                    <a:close/>
                    <a:moveTo>
                      <a:pt x="166687" y="134937"/>
                    </a:moveTo>
                    <a:lnTo>
                      <a:pt x="166687" y="147637"/>
                    </a:lnTo>
                    <a:lnTo>
                      <a:pt x="190500" y="147637"/>
                    </a:lnTo>
                    <a:lnTo>
                      <a:pt x="190500" y="134937"/>
                    </a:lnTo>
                    <a:close/>
                    <a:moveTo>
                      <a:pt x="104775" y="134937"/>
                    </a:moveTo>
                    <a:lnTo>
                      <a:pt x="104775" y="147637"/>
                    </a:lnTo>
                    <a:lnTo>
                      <a:pt x="130175" y="147637"/>
                    </a:lnTo>
                    <a:lnTo>
                      <a:pt x="130175" y="134937"/>
                    </a:lnTo>
                    <a:close/>
                    <a:moveTo>
                      <a:pt x="42862" y="134937"/>
                    </a:moveTo>
                    <a:lnTo>
                      <a:pt x="42862" y="147637"/>
                    </a:lnTo>
                    <a:lnTo>
                      <a:pt x="68262" y="147637"/>
                    </a:lnTo>
                    <a:lnTo>
                      <a:pt x="68262" y="134937"/>
                    </a:lnTo>
                    <a:close/>
                    <a:moveTo>
                      <a:pt x="159167" y="122237"/>
                    </a:moveTo>
                    <a:cubicBezTo>
                      <a:pt x="159167" y="122237"/>
                      <a:pt x="159167" y="122237"/>
                      <a:pt x="196725" y="122237"/>
                    </a:cubicBezTo>
                    <a:cubicBezTo>
                      <a:pt x="199315" y="122237"/>
                      <a:pt x="203200" y="124845"/>
                      <a:pt x="203200" y="128757"/>
                    </a:cubicBezTo>
                    <a:cubicBezTo>
                      <a:pt x="203200" y="128757"/>
                      <a:pt x="203200" y="128757"/>
                      <a:pt x="203200" y="153534"/>
                    </a:cubicBezTo>
                    <a:cubicBezTo>
                      <a:pt x="203200" y="156142"/>
                      <a:pt x="199315" y="158750"/>
                      <a:pt x="196725" y="158750"/>
                    </a:cubicBezTo>
                    <a:cubicBezTo>
                      <a:pt x="196725" y="158750"/>
                      <a:pt x="196725" y="158750"/>
                      <a:pt x="159167" y="158750"/>
                    </a:cubicBezTo>
                    <a:cubicBezTo>
                      <a:pt x="156577" y="158750"/>
                      <a:pt x="153987" y="156142"/>
                      <a:pt x="153987" y="153534"/>
                    </a:cubicBezTo>
                    <a:cubicBezTo>
                      <a:pt x="153987" y="153534"/>
                      <a:pt x="153987" y="153534"/>
                      <a:pt x="153987" y="128757"/>
                    </a:cubicBezTo>
                    <a:cubicBezTo>
                      <a:pt x="153987" y="124845"/>
                      <a:pt x="156577" y="122237"/>
                      <a:pt x="159167" y="122237"/>
                    </a:cubicBezTo>
                    <a:close/>
                    <a:moveTo>
                      <a:pt x="98550" y="122237"/>
                    </a:moveTo>
                    <a:cubicBezTo>
                      <a:pt x="98550" y="122237"/>
                      <a:pt x="98550" y="122237"/>
                      <a:pt x="134812" y="122237"/>
                    </a:cubicBezTo>
                    <a:cubicBezTo>
                      <a:pt x="138698" y="122237"/>
                      <a:pt x="141288" y="124845"/>
                      <a:pt x="141288" y="128757"/>
                    </a:cubicBezTo>
                    <a:cubicBezTo>
                      <a:pt x="141288" y="128757"/>
                      <a:pt x="141288" y="128757"/>
                      <a:pt x="141288" y="153534"/>
                    </a:cubicBezTo>
                    <a:cubicBezTo>
                      <a:pt x="141288" y="156142"/>
                      <a:pt x="138698" y="158750"/>
                      <a:pt x="134812" y="158750"/>
                    </a:cubicBezTo>
                    <a:cubicBezTo>
                      <a:pt x="134812" y="158750"/>
                      <a:pt x="134812" y="158750"/>
                      <a:pt x="98550" y="158750"/>
                    </a:cubicBezTo>
                    <a:cubicBezTo>
                      <a:pt x="94665" y="158750"/>
                      <a:pt x="92075" y="156142"/>
                      <a:pt x="92075" y="153534"/>
                    </a:cubicBezTo>
                    <a:cubicBezTo>
                      <a:pt x="92075" y="153534"/>
                      <a:pt x="92075" y="153534"/>
                      <a:pt x="92075" y="128757"/>
                    </a:cubicBezTo>
                    <a:cubicBezTo>
                      <a:pt x="92075" y="124845"/>
                      <a:pt x="94665" y="122237"/>
                      <a:pt x="98550" y="122237"/>
                    </a:cubicBezTo>
                    <a:close/>
                    <a:moveTo>
                      <a:pt x="38225" y="122237"/>
                    </a:moveTo>
                    <a:cubicBezTo>
                      <a:pt x="38225" y="122237"/>
                      <a:pt x="38225" y="122237"/>
                      <a:pt x="74487" y="122237"/>
                    </a:cubicBezTo>
                    <a:cubicBezTo>
                      <a:pt x="78373" y="122237"/>
                      <a:pt x="80963" y="124845"/>
                      <a:pt x="80963" y="128757"/>
                    </a:cubicBezTo>
                    <a:cubicBezTo>
                      <a:pt x="80963" y="128757"/>
                      <a:pt x="80963" y="128757"/>
                      <a:pt x="80963" y="153534"/>
                    </a:cubicBezTo>
                    <a:cubicBezTo>
                      <a:pt x="80963" y="156142"/>
                      <a:pt x="78373" y="158750"/>
                      <a:pt x="74487" y="158750"/>
                    </a:cubicBezTo>
                    <a:cubicBezTo>
                      <a:pt x="74487" y="158750"/>
                      <a:pt x="74487" y="158750"/>
                      <a:pt x="38225" y="158750"/>
                    </a:cubicBezTo>
                    <a:cubicBezTo>
                      <a:pt x="34340" y="158750"/>
                      <a:pt x="31750" y="156142"/>
                      <a:pt x="31750" y="153534"/>
                    </a:cubicBezTo>
                    <a:cubicBezTo>
                      <a:pt x="31750" y="153534"/>
                      <a:pt x="31750" y="153534"/>
                      <a:pt x="31750" y="128757"/>
                    </a:cubicBezTo>
                    <a:cubicBezTo>
                      <a:pt x="31750" y="124845"/>
                      <a:pt x="34340" y="122237"/>
                      <a:pt x="38225" y="122237"/>
                    </a:cubicBezTo>
                    <a:close/>
                    <a:moveTo>
                      <a:pt x="166687" y="85724"/>
                    </a:moveTo>
                    <a:lnTo>
                      <a:pt x="166687" y="98424"/>
                    </a:lnTo>
                    <a:lnTo>
                      <a:pt x="190500" y="98424"/>
                    </a:lnTo>
                    <a:lnTo>
                      <a:pt x="190500" y="85724"/>
                    </a:lnTo>
                    <a:close/>
                    <a:moveTo>
                      <a:pt x="104775" y="85724"/>
                    </a:moveTo>
                    <a:lnTo>
                      <a:pt x="104775" y="98424"/>
                    </a:lnTo>
                    <a:lnTo>
                      <a:pt x="130175" y="98424"/>
                    </a:lnTo>
                    <a:lnTo>
                      <a:pt x="130175" y="85724"/>
                    </a:lnTo>
                    <a:close/>
                    <a:moveTo>
                      <a:pt x="42862" y="85724"/>
                    </a:moveTo>
                    <a:lnTo>
                      <a:pt x="42862" y="98424"/>
                    </a:lnTo>
                    <a:lnTo>
                      <a:pt x="68262" y="98424"/>
                    </a:lnTo>
                    <a:lnTo>
                      <a:pt x="68262" y="85724"/>
                    </a:lnTo>
                    <a:close/>
                    <a:moveTo>
                      <a:pt x="159167" y="73024"/>
                    </a:moveTo>
                    <a:cubicBezTo>
                      <a:pt x="159167" y="73024"/>
                      <a:pt x="159167" y="73024"/>
                      <a:pt x="196725" y="73024"/>
                    </a:cubicBezTo>
                    <a:cubicBezTo>
                      <a:pt x="199315" y="73024"/>
                      <a:pt x="203200" y="75632"/>
                      <a:pt x="203200" y="79544"/>
                    </a:cubicBezTo>
                    <a:cubicBezTo>
                      <a:pt x="203200" y="79544"/>
                      <a:pt x="203200" y="79544"/>
                      <a:pt x="203200" y="104321"/>
                    </a:cubicBezTo>
                    <a:cubicBezTo>
                      <a:pt x="203200" y="106929"/>
                      <a:pt x="199315" y="109537"/>
                      <a:pt x="196725" y="109537"/>
                    </a:cubicBezTo>
                    <a:cubicBezTo>
                      <a:pt x="196725" y="109537"/>
                      <a:pt x="196725" y="109537"/>
                      <a:pt x="159167" y="109537"/>
                    </a:cubicBezTo>
                    <a:cubicBezTo>
                      <a:pt x="156577" y="109537"/>
                      <a:pt x="153987" y="106929"/>
                      <a:pt x="153987" y="104321"/>
                    </a:cubicBezTo>
                    <a:cubicBezTo>
                      <a:pt x="153987" y="104321"/>
                      <a:pt x="153987" y="104321"/>
                      <a:pt x="153987" y="79544"/>
                    </a:cubicBezTo>
                    <a:cubicBezTo>
                      <a:pt x="153987" y="75632"/>
                      <a:pt x="156577" y="73024"/>
                      <a:pt x="159167" y="73024"/>
                    </a:cubicBezTo>
                    <a:close/>
                    <a:moveTo>
                      <a:pt x="98550" y="73024"/>
                    </a:moveTo>
                    <a:cubicBezTo>
                      <a:pt x="98550" y="73024"/>
                      <a:pt x="98550" y="73024"/>
                      <a:pt x="134812" y="73024"/>
                    </a:cubicBezTo>
                    <a:cubicBezTo>
                      <a:pt x="138698" y="73024"/>
                      <a:pt x="141288" y="75632"/>
                      <a:pt x="141288" y="79544"/>
                    </a:cubicBezTo>
                    <a:cubicBezTo>
                      <a:pt x="141288" y="79544"/>
                      <a:pt x="141288" y="79544"/>
                      <a:pt x="141288" y="104321"/>
                    </a:cubicBezTo>
                    <a:cubicBezTo>
                      <a:pt x="141288" y="106929"/>
                      <a:pt x="138698" y="109537"/>
                      <a:pt x="134812" y="109537"/>
                    </a:cubicBezTo>
                    <a:cubicBezTo>
                      <a:pt x="134812" y="109537"/>
                      <a:pt x="134812" y="109537"/>
                      <a:pt x="98550" y="109537"/>
                    </a:cubicBezTo>
                    <a:cubicBezTo>
                      <a:pt x="94665" y="109537"/>
                      <a:pt x="92075" y="106929"/>
                      <a:pt x="92075" y="104321"/>
                    </a:cubicBezTo>
                    <a:cubicBezTo>
                      <a:pt x="92075" y="104321"/>
                      <a:pt x="92075" y="104321"/>
                      <a:pt x="92075" y="79544"/>
                    </a:cubicBezTo>
                    <a:cubicBezTo>
                      <a:pt x="92075" y="75632"/>
                      <a:pt x="94665" y="73024"/>
                      <a:pt x="98550" y="73024"/>
                    </a:cubicBezTo>
                    <a:close/>
                    <a:moveTo>
                      <a:pt x="38225" y="73024"/>
                    </a:moveTo>
                    <a:cubicBezTo>
                      <a:pt x="38225" y="73024"/>
                      <a:pt x="38225" y="73024"/>
                      <a:pt x="74487" y="73024"/>
                    </a:cubicBezTo>
                    <a:cubicBezTo>
                      <a:pt x="78373" y="73024"/>
                      <a:pt x="80963" y="75632"/>
                      <a:pt x="80963" y="79544"/>
                    </a:cubicBezTo>
                    <a:cubicBezTo>
                      <a:pt x="80963" y="79544"/>
                      <a:pt x="80963" y="79544"/>
                      <a:pt x="80963" y="104321"/>
                    </a:cubicBezTo>
                    <a:cubicBezTo>
                      <a:pt x="80963" y="106929"/>
                      <a:pt x="78373" y="109537"/>
                      <a:pt x="74487" y="109537"/>
                    </a:cubicBezTo>
                    <a:cubicBezTo>
                      <a:pt x="74487" y="109537"/>
                      <a:pt x="74487" y="109537"/>
                      <a:pt x="38225" y="109537"/>
                    </a:cubicBezTo>
                    <a:cubicBezTo>
                      <a:pt x="34340" y="109537"/>
                      <a:pt x="31750" y="106929"/>
                      <a:pt x="31750" y="104321"/>
                    </a:cubicBezTo>
                    <a:cubicBezTo>
                      <a:pt x="31750" y="104321"/>
                      <a:pt x="31750" y="104321"/>
                      <a:pt x="31750" y="79544"/>
                    </a:cubicBezTo>
                    <a:cubicBezTo>
                      <a:pt x="31750" y="75632"/>
                      <a:pt x="34340" y="73024"/>
                      <a:pt x="38225" y="73024"/>
                    </a:cubicBezTo>
                    <a:close/>
                    <a:moveTo>
                      <a:pt x="166687" y="36512"/>
                    </a:moveTo>
                    <a:lnTo>
                      <a:pt x="166687" y="49212"/>
                    </a:lnTo>
                    <a:lnTo>
                      <a:pt x="190500" y="49212"/>
                    </a:lnTo>
                    <a:lnTo>
                      <a:pt x="190500" y="36512"/>
                    </a:lnTo>
                    <a:close/>
                    <a:moveTo>
                      <a:pt x="104775" y="36512"/>
                    </a:moveTo>
                    <a:lnTo>
                      <a:pt x="104775" y="49212"/>
                    </a:lnTo>
                    <a:lnTo>
                      <a:pt x="130175" y="49212"/>
                    </a:lnTo>
                    <a:lnTo>
                      <a:pt x="130175" y="36512"/>
                    </a:lnTo>
                    <a:close/>
                    <a:moveTo>
                      <a:pt x="42862" y="36512"/>
                    </a:moveTo>
                    <a:lnTo>
                      <a:pt x="42862" y="49212"/>
                    </a:lnTo>
                    <a:lnTo>
                      <a:pt x="68262" y="49212"/>
                    </a:lnTo>
                    <a:lnTo>
                      <a:pt x="68262" y="36512"/>
                    </a:lnTo>
                    <a:close/>
                    <a:moveTo>
                      <a:pt x="159167" y="23812"/>
                    </a:moveTo>
                    <a:cubicBezTo>
                      <a:pt x="159167" y="23812"/>
                      <a:pt x="159167" y="23812"/>
                      <a:pt x="196725" y="23812"/>
                    </a:cubicBezTo>
                    <a:cubicBezTo>
                      <a:pt x="199315" y="23812"/>
                      <a:pt x="203200" y="26420"/>
                      <a:pt x="203200" y="30332"/>
                    </a:cubicBezTo>
                    <a:cubicBezTo>
                      <a:pt x="203200" y="30332"/>
                      <a:pt x="203200" y="30332"/>
                      <a:pt x="203200" y="55109"/>
                    </a:cubicBezTo>
                    <a:cubicBezTo>
                      <a:pt x="203200" y="57717"/>
                      <a:pt x="199315" y="60325"/>
                      <a:pt x="196725" y="60325"/>
                    </a:cubicBezTo>
                    <a:cubicBezTo>
                      <a:pt x="196725" y="60325"/>
                      <a:pt x="196725" y="60325"/>
                      <a:pt x="159167" y="60325"/>
                    </a:cubicBezTo>
                    <a:cubicBezTo>
                      <a:pt x="156577" y="60325"/>
                      <a:pt x="153987" y="57717"/>
                      <a:pt x="153987" y="55109"/>
                    </a:cubicBezTo>
                    <a:cubicBezTo>
                      <a:pt x="153987" y="55109"/>
                      <a:pt x="153987" y="55109"/>
                      <a:pt x="153987" y="30332"/>
                    </a:cubicBezTo>
                    <a:cubicBezTo>
                      <a:pt x="153987" y="26420"/>
                      <a:pt x="156577" y="23812"/>
                      <a:pt x="159167" y="23812"/>
                    </a:cubicBezTo>
                    <a:close/>
                    <a:moveTo>
                      <a:pt x="98550" y="23812"/>
                    </a:moveTo>
                    <a:cubicBezTo>
                      <a:pt x="98550" y="23812"/>
                      <a:pt x="98550" y="23812"/>
                      <a:pt x="134812" y="23812"/>
                    </a:cubicBezTo>
                    <a:cubicBezTo>
                      <a:pt x="138698" y="23812"/>
                      <a:pt x="141288" y="26420"/>
                      <a:pt x="141288" y="30332"/>
                    </a:cubicBezTo>
                    <a:cubicBezTo>
                      <a:pt x="141288" y="30332"/>
                      <a:pt x="141288" y="30332"/>
                      <a:pt x="141288" y="55109"/>
                    </a:cubicBezTo>
                    <a:cubicBezTo>
                      <a:pt x="141288" y="57717"/>
                      <a:pt x="138698" y="60325"/>
                      <a:pt x="134812" y="60325"/>
                    </a:cubicBezTo>
                    <a:cubicBezTo>
                      <a:pt x="134812" y="60325"/>
                      <a:pt x="134812" y="60325"/>
                      <a:pt x="98550" y="60325"/>
                    </a:cubicBezTo>
                    <a:cubicBezTo>
                      <a:pt x="94665" y="60325"/>
                      <a:pt x="92075" y="57717"/>
                      <a:pt x="92075" y="55109"/>
                    </a:cubicBezTo>
                    <a:cubicBezTo>
                      <a:pt x="92075" y="55109"/>
                      <a:pt x="92075" y="55109"/>
                      <a:pt x="92075" y="30332"/>
                    </a:cubicBezTo>
                    <a:cubicBezTo>
                      <a:pt x="92075" y="26420"/>
                      <a:pt x="94665" y="23812"/>
                      <a:pt x="98550" y="23812"/>
                    </a:cubicBezTo>
                    <a:close/>
                    <a:moveTo>
                      <a:pt x="38225" y="23812"/>
                    </a:moveTo>
                    <a:cubicBezTo>
                      <a:pt x="38225" y="23812"/>
                      <a:pt x="38225" y="23812"/>
                      <a:pt x="74487" y="23812"/>
                    </a:cubicBezTo>
                    <a:cubicBezTo>
                      <a:pt x="78373" y="23812"/>
                      <a:pt x="80963" y="26420"/>
                      <a:pt x="80963" y="30332"/>
                    </a:cubicBezTo>
                    <a:cubicBezTo>
                      <a:pt x="80963" y="30332"/>
                      <a:pt x="80963" y="30332"/>
                      <a:pt x="80963" y="55109"/>
                    </a:cubicBezTo>
                    <a:cubicBezTo>
                      <a:pt x="80963" y="57717"/>
                      <a:pt x="78373" y="60325"/>
                      <a:pt x="74487" y="60325"/>
                    </a:cubicBezTo>
                    <a:cubicBezTo>
                      <a:pt x="74487" y="60325"/>
                      <a:pt x="74487" y="60325"/>
                      <a:pt x="38225" y="60325"/>
                    </a:cubicBezTo>
                    <a:cubicBezTo>
                      <a:pt x="34340" y="60325"/>
                      <a:pt x="31750" y="57717"/>
                      <a:pt x="31750" y="55109"/>
                    </a:cubicBezTo>
                    <a:cubicBezTo>
                      <a:pt x="31750" y="55109"/>
                      <a:pt x="31750" y="55109"/>
                      <a:pt x="31750" y="30332"/>
                    </a:cubicBezTo>
                    <a:cubicBezTo>
                      <a:pt x="31750" y="26420"/>
                      <a:pt x="34340" y="23812"/>
                      <a:pt x="38225" y="23812"/>
                    </a:cubicBezTo>
                    <a:close/>
                    <a:moveTo>
                      <a:pt x="19050" y="11112"/>
                    </a:moveTo>
                    <a:lnTo>
                      <a:pt x="19050" y="319087"/>
                    </a:lnTo>
                    <a:cubicBezTo>
                      <a:pt x="19050" y="319087"/>
                      <a:pt x="19050" y="319087"/>
                      <a:pt x="92054" y="319087"/>
                    </a:cubicBezTo>
                    <a:cubicBezTo>
                      <a:pt x="92054" y="319087"/>
                      <a:pt x="92054" y="319087"/>
                      <a:pt x="92054" y="275091"/>
                    </a:cubicBezTo>
                    <a:cubicBezTo>
                      <a:pt x="92054" y="272503"/>
                      <a:pt x="94661" y="269915"/>
                      <a:pt x="98572" y="269915"/>
                    </a:cubicBezTo>
                    <a:cubicBezTo>
                      <a:pt x="98572" y="269915"/>
                      <a:pt x="98572" y="269915"/>
                      <a:pt x="135074" y="269915"/>
                    </a:cubicBezTo>
                    <a:cubicBezTo>
                      <a:pt x="138985" y="269915"/>
                      <a:pt x="141592" y="272503"/>
                      <a:pt x="141592" y="275091"/>
                    </a:cubicBezTo>
                    <a:cubicBezTo>
                      <a:pt x="141592" y="275091"/>
                      <a:pt x="141592" y="275091"/>
                      <a:pt x="141592" y="319087"/>
                    </a:cubicBezTo>
                    <a:cubicBezTo>
                      <a:pt x="141592" y="319087"/>
                      <a:pt x="141592" y="319087"/>
                      <a:pt x="215900" y="319087"/>
                    </a:cubicBezTo>
                    <a:cubicBezTo>
                      <a:pt x="215900" y="319087"/>
                      <a:pt x="215900" y="319087"/>
                      <a:pt x="215900" y="11112"/>
                    </a:cubicBezTo>
                    <a:cubicBezTo>
                      <a:pt x="215900" y="11112"/>
                      <a:pt x="215900" y="11112"/>
                      <a:pt x="19050" y="11112"/>
                    </a:cubicBezTo>
                    <a:close/>
                    <a:moveTo>
                      <a:pt x="12964" y="0"/>
                    </a:moveTo>
                    <a:cubicBezTo>
                      <a:pt x="12964" y="0"/>
                      <a:pt x="12964" y="0"/>
                      <a:pt x="220399" y="0"/>
                    </a:cubicBezTo>
                    <a:cubicBezTo>
                      <a:pt x="220399" y="0"/>
                      <a:pt x="221695" y="0"/>
                      <a:pt x="221695" y="0"/>
                    </a:cubicBezTo>
                    <a:cubicBezTo>
                      <a:pt x="224288" y="0"/>
                      <a:pt x="226881" y="2592"/>
                      <a:pt x="226881" y="6480"/>
                    </a:cubicBezTo>
                    <a:cubicBezTo>
                      <a:pt x="226881" y="6480"/>
                      <a:pt x="226881" y="6480"/>
                      <a:pt x="226881" y="320124"/>
                    </a:cubicBezTo>
                    <a:cubicBezTo>
                      <a:pt x="230770" y="320124"/>
                      <a:pt x="233363" y="322716"/>
                      <a:pt x="233363" y="325308"/>
                    </a:cubicBezTo>
                    <a:cubicBezTo>
                      <a:pt x="233363" y="329196"/>
                      <a:pt x="230770" y="331788"/>
                      <a:pt x="226881" y="331788"/>
                    </a:cubicBezTo>
                    <a:cubicBezTo>
                      <a:pt x="226881" y="331788"/>
                      <a:pt x="226881" y="331788"/>
                      <a:pt x="6482" y="331788"/>
                    </a:cubicBezTo>
                    <a:cubicBezTo>
                      <a:pt x="2593" y="331788"/>
                      <a:pt x="0" y="329196"/>
                      <a:pt x="0" y="325308"/>
                    </a:cubicBezTo>
                    <a:cubicBezTo>
                      <a:pt x="0" y="322716"/>
                      <a:pt x="2593" y="320124"/>
                      <a:pt x="6482" y="320124"/>
                    </a:cubicBezTo>
                    <a:cubicBezTo>
                      <a:pt x="6482" y="320124"/>
                      <a:pt x="6482" y="320124"/>
                      <a:pt x="6482" y="6480"/>
                    </a:cubicBezTo>
                    <a:cubicBezTo>
                      <a:pt x="6482" y="2592"/>
                      <a:pt x="9075" y="0"/>
                      <a:pt x="1296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5" name="íšlïḍé"/>
              <p:cNvSpPr/>
              <p:nvPr/>
            </p:nvSpPr>
            <p:spPr>
              <a:xfrm>
                <a:off x="-1674856" y="4664395"/>
                <a:ext cx="1214314" cy="1442001"/>
              </a:xfrm>
              <a:custGeom>
                <a:avLst/>
                <a:gdLst>
                  <a:gd name="connsiteX0" fmla="*/ 192089 w 279400"/>
                  <a:gd name="connsiteY0" fmla="*/ 300038 h 331788"/>
                  <a:gd name="connsiteX1" fmla="*/ 242889 w 279400"/>
                  <a:gd name="connsiteY1" fmla="*/ 300038 h 331788"/>
                  <a:gd name="connsiteX2" fmla="*/ 242889 w 279400"/>
                  <a:gd name="connsiteY2" fmla="*/ 311151 h 331788"/>
                  <a:gd name="connsiteX3" fmla="*/ 192089 w 279400"/>
                  <a:gd name="connsiteY3" fmla="*/ 311151 h 331788"/>
                  <a:gd name="connsiteX4" fmla="*/ 128589 w 279400"/>
                  <a:gd name="connsiteY4" fmla="*/ 300038 h 331788"/>
                  <a:gd name="connsiteX5" fmla="*/ 180977 w 279400"/>
                  <a:gd name="connsiteY5" fmla="*/ 300038 h 331788"/>
                  <a:gd name="connsiteX6" fmla="*/ 180977 w 279400"/>
                  <a:gd name="connsiteY6" fmla="*/ 311151 h 331788"/>
                  <a:gd name="connsiteX7" fmla="*/ 128589 w 279400"/>
                  <a:gd name="connsiteY7" fmla="*/ 311151 h 331788"/>
                  <a:gd name="connsiteX8" fmla="*/ 36514 w 279400"/>
                  <a:gd name="connsiteY8" fmla="*/ 300038 h 331788"/>
                  <a:gd name="connsiteX9" fmla="*/ 87314 w 279400"/>
                  <a:gd name="connsiteY9" fmla="*/ 300038 h 331788"/>
                  <a:gd name="connsiteX10" fmla="*/ 87314 w 279400"/>
                  <a:gd name="connsiteY10" fmla="*/ 311151 h 331788"/>
                  <a:gd name="connsiteX11" fmla="*/ 36514 w 279400"/>
                  <a:gd name="connsiteY11" fmla="*/ 311151 h 331788"/>
                  <a:gd name="connsiteX12" fmla="*/ 114300 w 279400"/>
                  <a:gd name="connsiteY12" fmla="*/ 290512 h 331788"/>
                  <a:gd name="connsiteX13" fmla="*/ 114300 w 279400"/>
                  <a:gd name="connsiteY13" fmla="*/ 320675 h 331788"/>
                  <a:gd name="connsiteX14" fmla="*/ 258763 w 279400"/>
                  <a:gd name="connsiteY14" fmla="*/ 320675 h 331788"/>
                  <a:gd name="connsiteX15" fmla="*/ 258763 w 279400"/>
                  <a:gd name="connsiteY15" fmla="*/ 290512 h 331788"/>
                  <a:gd name="connsiteX16" fmla="*/ 20638 w 279400"/>
                  <a:gd name="connsiteY16" fmla="*/ 290512 h 331788"/>
                  <a:gd name="connsiteX17" fmla="*/ 20638 w 279400"/>
                  <a:gd name="connsiteY17" fmla="*/ 320675 h 331788"/>
                  <a:gd name="connsiteX18" fmla="*/ 103188 w 279400"/>
                  <a:gd name="connsiteY18" fmla="*/ 320675 h 331788"/>
                  <a:gd name="connsiteX19" fmla="*/ 103188 w 279400"/>
                  <a:gd name="connsiteY19" fmla="*/ 290512 h 331788"/>
                  <a:gd name="connsiteX20" fmla="*/ 222250 w 279400"/>
                  <a:gd name="connsiteY20" fmla="*/ 254000 h 331788"/>
                  <a:gd name="connsiteX21" fmla="*/ 242888 w 279400"/>
                  <a:gd name="connsiteY21" fmla="*/ 254000 h 331788"/>
                  <a:gd name="connsiteX22" fmla="*/ 242888 w 279400"/>
                  <a:gd name="connsiteY22" fmla="*/ 263525 h 331788"/>
                  <a:gd name="connsiteX23" fmla="*/ 222250 w 279400"/>
                  <a:gd name="connsiteY23" fmla="*/ 263525 h 331788"/>
                  <a:gd name="connsiteX24" fmla="*/ 192088 w 279400"/>
                  <a:gd name="connsiteY24" fmla="*/ 254000 h 331788"/>
                  <a:gd name="connsiteX25" fmla="*/ 212726 w 279400"/>
                  <a:gd name="connsiteY25" fmla="*/ 254000 h 331788"/>
                  <a:gd name="connsiteX26" fmla="*/ 212726 w 279400"/>
                  <a:gd name="connsiteY26" fmla="*/ 263525 h 331788"/>
                  <a:gd name="connsiteX27" fmla="*/ 192088 w 279400"/>
                  <a:gd name="connsiteY27" fmla="*/ 263525 h 331788"/>
                  <a:gd name="connsiteX28" fmla="*/ 160338 w 279400"/>
                  <a:gd name="connsiteY28" fmla="*/ 254000 h 331788"/>
                  <a:gd name="connsiteX29" fmla="*/ 180976 w 279400"/>
                  <a:gd name="connsiteY29" fmla="*/ 254000 h 331788"/>
                  <a:gd name="connsiteX30" fmla="*/ 180976 w 279400"/>
                  <a:gd name="connsiteY30" fmla="*/ 263525 h 331788"/>
                  <a:gd name="connsiteX31" fmla="*/ 160338 w 279400"/>
                  <a:gd name="connsiteY31" fmla="*/ 263525 h 331788"/>
                  <a:gd name="connsiteX32" fmla="*/ 128588 w 279400"/>
                  <a:gd name="connsiteY32" fmla="*/ 254000 h 331788"/>
                  <a:gd name="connsiteX33" fmla="*/ 149226 w 279400"/>
                  <a:gd name="connsiteY33" fmla="*/ 254000 h 331788"/>
                  <a:gd name="connsiteX34" fmla="*/ 149226 w 279400"/>
                  <a:gd name="connsiteY34" fmla="*/ 263525 h 331788"/>
                  <a:gd name="connsiteX35" fmla="*/ 128588 w 279400"/>
                  <a:gd name="connsiteY35" fmla="*/ 263525 h 331788"/>
                  <a:gd name="connsiteX36" fmla="*/ 66676 w 279400"/>
                  <a:gd name="connsiteY36" fmla="*/ 254000 h 331788"/>
                  <a:gd name="connsiteX37" fmla="*/ 87314 w 279400"/>
                  <a:gd name="connsiteY37" fmla="*/ 254000 h 331788"/>
                  <a:gd name="connsiteX38" fmla="*/ 87314 w 279400"/>
                  <a:gd name="connsiteY38" fmla="*/ 263525 h 331788"/>
                  <a:gd name="connsiteX39" fmla="*/ 66676 w 279400"/>
                  <a:gd name="connsiteY39" fmla="*/ 263525 h 331788"/>
                  <a:gd name="connsiteX40" fmla="*/ 36514 w 279400"/>
                  <a:gd name="connsiteY40" fmla="*/ 254000 h 331788"/>
                  <a:gd name="connsiteX41" fmla="*/ 57152 w 279400"/>
                  <a:gd name="connsiteY41" fmla="*/ 254000 h 331788"/>
                  <a:gd name="connsiteX42" fmla="*/ 57152 w 279400"/>
                  <a:gd name="connsiteY42" fmla="*/ 263525 h 331788"/>
                  <a:gd name="connsiteX43" fmla="*/ 36514 w 279400"/>
                  <a:gd name="connsiteY43" fmla="*/ 263525 h 331788"/>
                  <a:gd name="connsiteX44" fmla="*/ 66676 w 279400"/>
                  <a:gd name="connsiteY44" fmla="*/ 233363 h 331788"/>
                  <a:gd name="connsiteX45" fmla="*/ 87314 w 279400"/>
                  <a:gd name="connsiteY45" fmla="*/ 233363 h 331788"/>
                  <a:gd name="connsiteX46" fmla="*/ 87314 w 279400"/>
                  <a:gd name="connsiteY46" fmla="*/ 242888 h 331788"/>
                  <a:gd name="connsiteX47" fmla="*/ 66676 w 279400"/>
                  <a:gd name="connsiteY47" fmla="*/ 242888 h 331788"/>
                  <a:gd name="connsiteX48" fmla="*/ 36514 w 279400"/>
                  <a:gd name="connsiteY48" fmla="*/ 233363 h 331788"/>
                  <a:gd name="connsiteX49" fmla="*/ 57152 w 279400"/>
                  <a:gd name="connsiteY49" fmla="*/ 233363 h 331788"/>
                  <a:gd name="connsiteX50" fmla="*/ 57152 w 279400"/>
                  <a:gd name="connsiteY50" fmla="*/ 242888 h 331788"/>
                  <a:gd name="connsiteX51" fmla="*/ 36514 w 279400"/>
                  <a:gd name="connsiteY51" fmla="*/ 242888 h 331788"/>
                  <a:gd name="connsiteX52" fmla="*/ 222250 w 279400"/>
                  <a:gd name="connsiteY52" fmla="*/ 233362 h 331788"/>
                  <a:gd name="connsiteX53" fmla="*/ 242888 w 279400"/>
                  <a:gd name="connsiteY53" fmla="*/ 233362 h 331788"/>
                  <a:gd name="connsiteX54" fmla="*/ 242888 w 279400"/>
                  <a:gd name="connsiteY54" fmla="*/ 242887 h 331788"/>
                  <a:gd name="connsiteX55" fmla="*/ 222250 w 279400"/>
                  <a:gd name="connsiteY55" fmla="*/ 242887 h 331788"/>
                  <a:gd name="connsiteX56" fmla="*/ 192088 w 279400"/>
                  <a:gd name="connsiteY56" fmla="*/ 233362 h 331788"/>
                  <a:gd name="connsiteX57" fmla="*/ 212726 w 279400"/>
                  <a:gd name="connsiteY57" fmla="*/ 233362 h 331788"/>
                  <a:gd name="connsiteX58" fmla="*/ 212726 w 279400"/>
                  <a:gd name="connsiteY58" fmla="*/ 242887 h 331788"/>
                  <a:gd name="connsiteX59" fmla="*/ 192088 w 279400"/>
                  <a:gd name="connsiteY59" fmla="*/ 242887 h 331788"/>
                  <a:gd name="connsiteX60" fmla="*/ 160338 w 279400"/>
                  <a:gd name="connsiteY60" fmla="*/ 233362 h 331788"/>
                  <a:gd name="connsiteX61" fmla="*/ 180976 w 279400"/>
                  <a:gd name="connsiteY61" fmla="*/ 233362 h 331788"/>
                  <a:gd name="connsiteX62" fmla="*/ 180976 w 279400"/>
                  <a:gd name="connsiteY62" fmla="*/ 242887 h 331788"/>
                  <a:gd name="connsiteX63" fmla="*/ 160338 w 279400"/>
                  <a:gd name="connsiteY63" fmla="*/ 242887 h 331788"/>
                  <a:gd name="connsiteX64" fmla="*/ 128588 w 279400"/>
                  <a:gd name="connsiteY64" fmla="*/ 233362 h 331788"/>
                  <a:gd name="connsiteX65" fmla="*/ 149226 w 279400"/>
                  <a:gd name="connsiteY65" fmla="*/ 233362 h 331788"/>
                  <a:gd name="connsiteX66" fmla="*/ 149226 w 279400"/>
                  <a:gd name="connsiteY66" fmla="*/ 242887 h 331788"/>
                  <a:gd name="connsiteX67" fmla="*/ 128588 w 279400"/>
                  <a:gd name="connsiteY67" fmla="*/ 242887 h 331788"/>
                  <a:gd name="connsiteX68" fmla="*/ 222250 w 279400"/>
                  <a:gd name="connsiteY68" fmla="*/ 212725 h 331788"/>
                  <a:gd name="connsiteX69" fmla="*/ 242888 w 279400"/>
                  <a:gd name="connsiteY69" fmla="*/ 212725 h 331788"/>
                  <a:gd name="connsiteX70" fmla="*/ 242888 w 279400"/>
                  <a:gd name="connsiteY70" fmla="*/ 222250 h 331788"/>
                  <a:gd name="connsiteX71" fmla="*/ 222250 w 279400"/>
                  <a:gd name="connsiteY71" fmla="*/ 222250 h 331788"/>
                  <a:gd name="connsiteX72" fmla="*/ 192088 w 279400"/>
                  <a:gd name="connsiteY72" fmla="*/ 212725 h 331788"/>
                  <a:gd name="connsiteX73" fmla="*/ 212726 w 279400"/>
                  <a:gd name="connsiteY73" fmla="*/ 212725 h 331788"/>
                  <a:gd name="connsiteX74" fmla="*/ 212726 w 279400"/>
                  <a:gd name="connsiteY74" fmla="*/ 222250 h 331788"/>
                  <a:gd name="connsiteX75" fmla="*/ 192088 w 279400"/>
                  <a:gd name="connsiteY75" fmla="*/ 222250 h 331788"/>
                  <a:gd name="connsiteX76" fmla="*/ 160338 w 279400"/>
                  <a:gd name="connsiteY76" fmla="*/ 212725 h 331788"/>
                  <a:gd name="connsiteX77" fmla="*/ 180976 w 279400"/>
                  <a:gd name="connsiteY77" fmla="*/ 212725 h 331788"/>
                  <a:gd name="connsiteX78" fmla="*/ 180976 w 279400"/>
                  <a:gd name="connsiteY78" fmla="*/ 222250 h 331788"/>
                  <a:gd name="connsiteX79" fmla="*/ 160338 w 279400"/>
                  <a:gd name="connsiteY79" fmla="*/ 222250 h 331788"/>
                  <a:gd name="connsiteX80" fmla="*/ 128588 w 279400"/>
                  <a:gd name="connsiteY80" fmla="*/ 212725 h 331788"/>
                  <a:gd name="connsiteX81" fmla="*/ 149226 w 279400"/>
                  <a:gd name="connsiteY81" fmla="*/ 212725 h 331788"/>
                  <a:gd name="connsiteX82" fmla="*/ 149226 w 279400"/>
                  <a:gd name="connsiteY82" fmla="*/ 222250 h 331788"/>
                  <a:gd name="connsiteX83" fmla="*/ 128588 w 279400"/>
                  <a:gd name="connsiteY83" fmla="*/ 222250 h 331788"/>
                  <a:gd name="connsiteX84" fmla="*/ 66676 w 279400"/>
                  <a:gd name="connsiteY84" fmla="*/ 212725 h 331788"/>
                  <a:gd name="connsiteX85" fmla="*/ 87314 w 279400"/>
                  <a:gd name="connsiteY85" fmla="*/ 212725 h 331788"/>
                  <a:gd name="connsiteX86" fmla="*/ 87314 w 279400"/>
                  <a:gd name="connsiteY86" fmla="*/ 222250 h 331788"/>
                  <a:gd name="connsiteX87" fmla="*/ 66676 w 279400"/>
                  <a:gd name="connsiteY87" fmla="*/ 222250 h 331788"/>
                  <a:gd name="connsiteX88" fmla="*/ 36514 w 279400"/>
                  <a:gd name="connsiteY88" fmla="*/ 212725 h 331788"/>
                  <a:gd name="connsiteX89" fmla="*/ 57152 w 279400"/>
                  <a:gd name="connsiteY89" fmla="*/ 212725 h 331788"/>
                  <a:gd name="connsiteX90" fmla="*/ 57152 w 279400"/>
                  <a:gd name="connsiteY90" fmla="*/ 222250 h 331788"/>
                  <a:gd name="connsiteX91" fmla="*/ 36514 w 279400"/>
                  <a:gd name="connsiteY91" fmla="*/ 222250 h 331788"/>
                  <a:gd name="connsiteX92" fmla="*/ 66676 w 279400"/>
                  <a:gd name="connsiteY92" fmla="*/ 192088 h 331788"/>
                  <a:gd name="connsiteX93" fmla="*/ 87314 w 279400"/>
                  <a:gd name="connsiteY93" fmla="*/ 192088 h 331788"/>
                  <a:gd name="connsiteX94" fmla="*/ 87314 w 279400"/>
                  <a:gd name="connsiteY94" fmla="*/ 201613 h 331788"/>
                  <a:gd name="connsiteX95" fmla="*/ 66676 w 279400"/>
                  <a:gd name="connsiteY95" fmla="*/ 201613 h 331788"/>
                  <a:gd name="connsiteX96" fmla="*/ 36514 w 279400"/>
                  <a:gd name="connsiteY96" fmla="*/ 192088 h 331788"/>
                  <a:gd name="connsiteX97" fmla="*/ 57152 w 279400"/>
                  <a:gd name="connsiteY97" fmla="*/ 192088 h 331788"/>
                  <a:gd name="connsiteX98" fmla="*/ 57152 w 279400"/>
                  <a:gd name="connsiteY98" fmla="*/ 201613 h 331788"/>
                  <a:gd name="connsiteX99" fmla="*/ 36514 w 279400"/>
                  <a:gd name="connsiteY99" fmla="*/ 201613 h 331788"/>
                  <a:gd name="connsiteX100" fmla="*/ 222250 w 279400"/>
                  <a:gd name="connsiteY100" fmla="*/ 192087 h 331788"/>
                  <a:gd name="connsiteX101" fmla="*/ 242888 w 279400"/>
                  <a:gd name="connsiteY101" fmla="*/ 192087 h 331788"/>
                  <a:gd name="connsiteX102" fmla="*/ 242888 w 279400"/>
                  <a:gd name="connsiteY102" fmla="*/ 201612 h 331788"/>
                  <a:gd name="connsiteX103" fmla="*/ 222250 w 279400"/>
                  <a:gd name="connsiteY103" fmla="*/ 201612 h 331788"/>
                  <a:gd name="connsiteX104" fmla="*/ 192088 w 279400"/>
                  <a:gd name="connsiteY104" fmla="*/ 192087 h 331788"/>
                  <a:gd name="connsiteX105" fmla="*/ 212726 w 279400"/>
                  <a:gd name="connsiteY105" fmla="*/ 192087 h 331788"/>
                  <a:gd name="connsiteX106" fmla="*/ 212726 w 279400"/>
                  <a:gd name="connsiteY106" fmla="*/ 201612 h 331788"/>
                  <a:gd name="connsiteX107" fmla="*/ 192088 w 279400"/>
                  <a:gd name="connsiteY107" fmla="*/ 201612 h 331788"/>
                  <a:gd name="connsiteX108" fmla="*/ 160338 w 279400"/>
                  <a:gd name="connsiteY108" fmla="*/ 192087 h 331788"/>
                  <a:gd name="connsiteX109" fmla="*/ 180976 w 279400"/>
                  <a:gd name="connsiteY109" fmla="*/ 192087 h 331788"/>
                  <a:gd name="connsiteX110" fmla="*/ 180976 w 279400"/>
                  <a:gd name="connsiteY110" fmla="*/ 201612 h 331788"/>
                  <a:gd name="connsiteX111" fmla="*/ 160338 w 279400"/>
                  <a:gd name="connsiteY111" fmla="*/ 201612 h 331788"/>
                  <a:gd name="connsiteX112" fmla="*/ 128588 w 279400"/>
                  <a:gd name="connsiteY112" fmla="*/ 192087 h 331788"/>
                  <a:gd name="connsiteX113" fmla="*/ 149226 w 279400"/>
                  <a:gd name="connsiteY113" fmla="*/ 192087 h 331788"/>
                  <a:gd name="connsiteX114" fmla="*/ 149226 w 279400"/>
                  <a:gd name="connsiteY114" fmla="*/ 201612 h 331788"/>
                  <a:gd name="connsiteX115" fmla="*/ 128588 w 279400"/>
                  <a:gd name="connsiteY115" fmla="*/ 201612 h 331788"/>
                  <a:gd name="connsiteX116" fmla="*/ 222250 w 279400"/>
                  <a:gd name="connsiteY116" fmla="*/ 171450 h 331788"/>
                  <a:gd name="connsiteX117" fmla="*/ 242888 w 279400"/>
                  <a:gd name="connsiteY117" fmla="*/ 171450 h 331788"/>
                  <a:gd name="connsiteX118" fmla="*/ 242888 w 279400"/>
                  <a:gd name="connsiteY118" fmla="*/ 180975 h 331788"/>
                  <a:gd name="connsiteX119" fmla="*/ 222250 w 279400"/>
                  <a:gd name="connsiteY119" fmla="*/ 180975 h 331788"/>
                  <a:gd name="connsiteX120" fmla="*/ 192088 w 279400"/>
                  <a:gd name="connsiteY120" fmla="*/ 171450 h 331788"/>
                  <a:gd name="connsiteX121" fmla="*/ 212726 w 279400"/>
                  <a:gd name="connsiteY121" fmla="*/ 171450 h 331788"/>
                  <a:gd name="connsiteX122" fmla="*/ 212726 w 279400"/>
                  <a:gd name="connsiteY122" fmla="*/ 180975 h 331788"/>
                  <a:gd name="connsiteX123" fmla="*/ 192088 w 279400"/>
                  <a:gd name="connsiteY123" fmla="*/ 180975 h 331788"/>
                  <a:gd name="connsiteX124" fmla="*/ 160338 w 279400"/>
                  <a:gd name="connsiteY124" fmla="*/ 171450 h 331788"/>
                  <a:gd name="connsiteX125" fmla="*/ 180976 w 279400"/>
                  <a:gd name="connsiteY125" fmla="*/ 171450 h 331788"/>
                  <a:gd name="connsiteX126" fmla="*/ 180976 w 279400"/>
                  <a:gd name="connsiteY126" fmla="*/ 180975 h 331788"/>
                  <a:gd name="connsiteX127" fmla="*/ 160338 w 279400"/>
                  <a:gd name="connsiteY127" fmla="*/ 180975 h 331788"/>
                  <a:gd name="connsiteX128" fmla="*/ 128588 w 279400"/>
                  <a:gd name="connsiteY128" fmla="*/ 171450 h 331788"/>
                  <a:gd name="connsiteX129" fmla="*/ 149226 w 279400"/>
                  <a:gd name="connsiteY129" fmla="*/ 171450 h 331788"/>
                  <a:gd name="connsiteX130" fmla="*/ 149226 w 279400"/>
                  <a:gd name="connsiteY130" fmla="*/ 180975 h 331788"/>
                  <a:gd name="connsiteX131" fmla="*/ 128588 w 279400"/>
                  <a:gd name="connsiteY131" fmla="*/ 180975 h 331788"/>
                  <a:gd name="connsiteX132" fmla="*/ 66676 w 279400"/>
                  <a:gd name="connsiteY132" fmla="*/ 171450 h 331788"/>
                  <a:gd name="connsiteX133" fmla="*/ 87314 w 279400"/>
                  <a:gd name="connsiteY133" fmla="*/ 171450 h 331788"/>
                  <a:gd name="connsiteX134" fmla="*/ 87314 w 279400"/>
                  <a:gd name="connsiteY134" fmla="*/ 180975 h 331788"/>
                  <a:gd name="connsiteX135" fmla="*/ 66676 w 279400"/>
                  <a:gd name="connsiteY135" fmla="*/ 180975 h 331788"/>
                  <a:gd name="connsiteX136" fmla="*/ 36514 w 279400"/>
                  <a:gd name="connsiteY136" fmla="*/ 171450 h 331788"/>
                  <a:gd name="connsiteX137" fmla="*/ 57152 w 279400"/>
                  <a:gd name="connsiteY137" fmla="*/ 171450 h 331788"/>
                  <a:gd name="connsiteX138" fmla="*/ 57152 w 279400"/>
                  <a:gd name="connsiteY138" fmla="*/ 180975 h 331788"/>
                  <a:gd name="connsiteX139" fmla="*/ 36514 w 279400"/>
                  <a:gd name="connsiteY139" fmla="*/ 180975 h 331788"/>
                  <a:gd name="connsiteX140" fmla="*/ 222250 w 279400"/>
                  <a:gd name="connsiteY140" fmla="*/ 149225 h 331788"/>
                  <a:gd name="connsiteX141" fmla="*/ 242888 w 279400"/>
                  <a:gd name="connsiteY141" fmla="*/ 149225 h 331788"/>
                  <a:gd name="connsiteX142" fmla="*/ 242888 w 279400"/>
                  <a:gd name="connsiteY142" fmla="*/ 160338 h 331788"/>
                  <a:gd name="connsiteX143" fmla="*/ 222250 w 279400"/>
                  <a:gd name="connsiteY143" fmla="*/ 160338 h 331788"/>
                  <a:gd name="connsiteX144" fmla="*/ 192088 w 279400"/>
                  <a:gd name="connsiteY144" fmla="*/ 149225 h 331788"/>
                  <a:gd name="connsiteX145" fmla="*/ 212726 w 279400"/>
                  <a:gd name="connsiteY145" fmla="*/ 149225 h 331788"/>
                  <a:gd name="connsiteX146" fmla="*/ 212726 w 279400"/>
                  <a:gd name="connsiteY146" fmla="*/ 160338 h 331788"/>
                  <a:gd name="connsiteX147" fmla="*/ 192088 w 279400"/>
                  <a:gd name="connsiteY147" fmla="*/ 160338 h 331788"/>
                  <a:gd name="connsiteX148" fmla="*/ 160338 w 279400"/>
                  <a:gd name="connsiteY148" fmla="*/ 149225 h 331788"/>
                  <a:gd name="connsiteX149" fmla="*/ 180976 w 279400"/>
                  <a:gd name="connsiteY149" fmla="*/ 149225 h 331788"/>
                  <a:gd name="connsiteX150" fmla="*/ 180976 w 279400"/>
                  <a:gd name="connsiteY150" fmla="*/ 160338 h 331788"/>
                  <a:gd name="connsiteX151" fmla="*/ 160338 w 279400"/>
                  <a:gd name="connsiteY151" fmla="*/ 160338 h 331788"/>
                  <a:gd name="connsiteX152" fmla="*/ 128588 w 279400"/>
                  <a:gd name="connsiteY152" fmla="*/ 149225 h 331788"/>
                  <a:gd name="connsiteX153" fmla="*/ 149226 w 279400"/>
                  <a:gd name="connsiteY153" fmla="*/ 149225 h 331788"/>
                  <a:gd name="connsiteX154" fmla="*/ 149226 w 279400"/>
                  <a:gd name="connsiteY154" fmla="*/ 160338 h 331788"/>
                  <a:gd name="connsiteX155" fmla="*/ 128588 w 279400"/>
                  <a:gd name="connsiteY155" fmla="*/ 160338 h 331788"/>
                  <a:gd name="connsiteX156" fmla="*/ 66676 w 279400"/>
                  <a:gd name="connsiteY156" fmla="*/ 149225 h 331788"/>
                  <a:gd name="connsiteX157" fmla="*/ 87314 w 279400"/>
                  <a:gd name="connsiteY157" fmla="*/ 149225 h 331788"/>
                  <a:gd name="connsiteX158" fmla="*/ 87314 w 279400"/>
                  <a:gd name="connsiteY158" fmla="*/ 160338 h 331788"/>
                  <a:gd name="connsiteX159" fmla="*/ 66676 w 279400"/>
                  <a:gd name="connsiteY159" fmla="*/ 160338 h 331788"/>
                  <a:gd name="connsiteX160" fmla="*/ 36514 w 279400"/>
                  <a:gd name="connsiteY160" fmla="*/ 149225 h 331788"/>
                  <a:gd name="connsiteX161" fmla="*/ 57152 w 279400"/>
                  <a:gd name="connsiteY161" fmla="*/ 149225 h 331788"/>
                  <a:gd name="connsiteX162" fmla="*/ 57152 w 279400"/>
                  <a:gd name="connsiteY162" fmla="*/ 160338 h 331788"/>
                  <a:gd name="connsiteX163" fmla="*/ 36514 w 279400"/>
                  <a:gd name="connsiteY163" fmla="*/ 160338 h 331788"/>
                  <a:gd name="connsiteX164" fmla="*/ 222251 w 279400"/>
                  <a:gd name="connsiteY164" fmla="*/ 128588 h 331788"/>
                  <a:gd name="connsiteX165" fmla="*/ 242889 w 279400"/>
                  <a:gd name="connsiteY165" fmla="*/ 128588 h 331788"/>
                  <a:gd name="connsiteX166" fmla="*/ 242889 w 279400"/>
                  <a:gd name="connsiteY166" fmla="*/ 139701 h 331788"/>
                  <a:gd name="connsiteX167" fmla="*/ 222251 w 279400"/>
                  <a:gd name="connsiteY167" fmla="*/ 139701 h 331788"/>
                  <a:gd name="connsiteX168" fmla="*/ 192089 w 279400"/>
                  <a:gd name="connsiteY168" fmla="*/ 128588 h 331788"/>
                  <a:gd name="connsiteX169" fmla="*/ 212727 w 279400"/>
                  <a:gd name="connsiteY169" fmla="*/ 128588 h 331788"/>
                  <a:gd name="connsiteX170" fmla="*/ 212727 w 279400"/>
                  <a:gd name="connsiteY170" fmla="*/ 139701 h 331788"/>
                  <a:gd name="connsiteX171" fmla="*/ 192089 w 279400"/>
                  <a:gd name="connsiteY171" fmla="*/ 139701 h 331788"/>
                  <a:gd name="connsiteX172" fmla="*/ 160339 w 279400"/>
                  <a:gd name="connsiteY172" fmla="*/ 128588 h 331788"/>
                  <a:gd name="connsiteX173" fmla="*/ 180977 w 279400"/>
                  <a:gd name="connsiteY173" fmla="*/ 128588 h 331788"/>
                  <a:gd name="connsiteX174" fmla="*/ 180977 w 279400"/>
                  <a:gd name="connsiteY174" fmla="*/ 139701 h 331788"/>
                  <a:gd name="connsiteX175" fmla="*/ 160339 w 279400"/>
                  <a:gd name="connsiteY175" fmla="*/ 139701 h 331788"/>
                  <a:gd name="connsiteX176" fmla="*/ 128589 w 279400"/>
                  <a:gd name="connsiteY176" fmla="*/ 128588 h 331788"/>
                  <a:gd name="connsiteX177" fmla="*/ 149227 w 279400"/>
                  <a:gd name="connsiteY177" fmla="*/ 128588 h 331788"/>
                  <a:gd name="connsiteX178" fmla="*/ 149227 w 279400"/>
                  <a:gd name="connsiteY178" fmla="*/ 139701 h 331788"/>
                  <a:gd name="connsiteX179" fmla="*/ 128589 w 279400"/>
                  <a:gd name="connsiteY179" fmla="*/ 139701 h 331788"/>
                  <a:gd name="connsiteX180" fmla="*/ 66676 w 279400"/>
                  <a:gd name="connsiteY180" fmla="*/ 128588 h 331788"/>
                  <a:gd name="connsiteX181" fmla="*/ 87314 w 279400"/>
                  <a:gd name="connsiteY181" fmla="*/ 128588 h 331788"/>
                  <a:gd name="connsiteX182" fmla="*/ 87314 w 279400"/>
                  <a:gd name="connsiteY182" fmla="*/ 139701 h 331788"/>
                  <a:gd name="connsiteX183" fmla="*/ 66676 w 279400"/>
                  <a:gd name="connsiteY183" fmla="*/ 139701 h 331788"/>
                  <a:gd name="connsiteX184" fmla="*/ 36514 w 279400"/>
                  <a:gd name="connsiteY184" fmla="*/ 128588 h 331788"/>
                  <a:gd name="connsiteX185" fmla="*/ 57152 w 279400"/>
                  <a:gd name="connsiteY185" fmla="*/ 128588 h 331788"/>
                  <a:gd name="connsiteX186" fmla="*/ 57152 w 279400"/>
                  <a:gd name="connsiteY186" fmla="*/ 139701 h 331788"/>
                  <a:gd name="connsiteX187" fmla="*/ 36514 w 279400"/>
                  <a:gd name="connsiteY187" fmla="*/ 139701 h 331788"/>
                  <a:gd name="connsiteX188" fmla="*/ 20638 w 279400"/>
                  <a:gd name="connsiteY188" fmla="*/ 114300 h 331788"/>
                  <a:gd name="connsiteX189" fmla="*/ 20638 w 279400"/>
                  <a:gd name="connsiteY189" fmla="*/ 279400 h 331788"/>
                  <a:gd name="connsiteX190" fmla="*/ 103188 w 279400"/>
                  <a:gd name="connsiteY190" fmla="*/ 279400 h 331788"/>
                  <a:gd name="connsiteX191" fmla="*/ 103188 w 279400"/>
                  <a:gd name="connsiteY191" fmla="*/ 114300 h 331788"/>
                  <a:gd name="connsiteX192" fmla="*/ 222251 w 279400"/>
                  <a:gd name="connsiteY192" fmla="*/ 107950 h 331788"/>
                  <a:gd name="connsiteX193" fmla="*/ 242889 w 279400"/>
                  <a:gd name="connsiteY193" fmla="*/ 107950 h 331788"/>
                  <a:gd name="connsiteX194" fmla="*/ 242889 w 279400"/>
                  <a:gd name="connsiteY194" fmla="*/ 119063 h 331788"/>
                  <a:gd name="connsiteX195" fmla="*/ 222251 w 279400"/>
                  <a:gd name="connsiteY195" fmla="*/ 119063 h 331788"/>
                  <a:gd name="connsiteX196" fmla="*/ 192089 w 279400"/>
                  <a:gd name="connsiteY196" fmla="*/ 107950 h 331788"/>
                  <a:gd name="connsiteX197" fmla="*/ 212727 w 279400"/>
                  <a:gd name="connsiteY197" fmla="*/ 107950 h 331788"/>
                  <a:gd name="connsiteX198" fmla="*/ 212727 w 279400"/>
                  <a:gd name="connsiteY198" fmla="*/ 119063 h 331788"/>
                  <a:gd name="connsiteX199" fmla="*/ 192089 w 279400"/>
                  <a:gd name="connsiteY199" fmla="*/ 119063 h 331788"/>
                  <a:gd name="connsiteX200" fmla="*/ 160339 w 279400"/>
                  <a:gd name="connsiteY200" fmla="*/ 107950 h 331788"/>
                  <a:gd name="connsiteX201" fmla="*/ 180977 w 279400"/>
                  <a:gd name="connsiteY201" fmla="*/ 107950 h 331788"/>
                  <a:gd name="connsiteX202" fmla="*/ 180977 w 279400"/>
                  <a:gd name="connsiteY202" fmla="*/ 119063 h 331788"/>
                  <a:gd name="connsiteX203" fmla="*/ 160339 w 279400"/>
                  <a:gd name="connsiteY203" fmla="*/ 119063 h 331788"/>
                  <a:gd name="connsiteX204" fmla="*/ 128589 w 279400"/>
                  <a:gd name="connsiteY204" fmla="*/ 107950 h 331788"/>
                  <a:gd name="connsiteX205" fmla="*/ 149227 w 279400"/>
                  <a:gd name="connsiteY205" fmla="*/ 107950 h 331788"/>
                  <a:gd name="connsiteX206" fmla="*/ 149227 w 279400"/>
                  <a:gd name="connsiteY206" fmla="*/ 119063 h 331788"/>
                  <a:gd name="connsiteX207" fmla="*/ 128589 w 279400"/>
                  <a:gd name="connsiteY207" fmla="*/ 119063 h 331788"/>
                  <a:gd name="connsiteX208" fmla="*/ 222251 w 279400"/>
                  <a:gd name="connsiteY208" fmla="*/ 87313 h 331788"/>
                  <a:gd name="connsiteX209" fmla="*/ 242889 w 279400"/>
                  <a:gd name="connsiteY209" fmla="*/ 87313 h 331788"/>
                  <a:gd name="connsiteX210" fmla="*/ 242889 w 279400"/>
                  <a:gd name="connsiteY210" fmla="*/ 98426 h 331788"/>
                  <a:gd name="connsiteX211" fmla="*/ 222251 w 279400"/>
                  <a:gd name="connsiteY211" fmla="*/ 98426 h 331788"/>
                  <a:gd name="connsiteX212" fmla="*/ 192089 w 279400"/>
                  <a:gd name="connsiteY212" fmla="*/ 87313 h 331788"/>
                  <a:gd name="connsiteX213" fmla="*/ 212727 w 279400"/>
                  <a:gd name="connsiteY213" fmla="*/ 87313 h 331788"/>
                  <a:gd name="connsiteX214" fmla="*/ 212727 w 279400"/>
                  <a:gd name="connsiteY214" fmla="*/ 98426 h 331788"/>
                  <a:gd name="connsiteX215" fmla="*/ 192089 w 279400"/>
                  <a:gd name="connsiteY215" fmla="*/ 98426 h 331788"/>
                  <a:gd name="connsiteX216" fmla="*/ 160339 w 279400"/>
                  <a:gd name="connsiteY216" fmla="*/ 87313 h 331788"/>
                  <a:gd name="connsiteX217" fmla="*/ 180977 w 279400"/>
                  <a:gd name="connsiteY217" fmla="*/ 87313 h 331788"/>
                  <a:gd name="connsiteX218" fmla="*/ 180977 w 279400"/>
                  <a:gd name="connsiteY218" fmla="*/ 98426 h 331788"/>
                  <a:gd name="connsiteX219" fmla="*/ 160339 w 279400"/>
                  <a:gd name="connsiteY219" fmla="*/ 98426 h 331788"/>
                  <a:gd name="connsiteX220" fmla="*/ 128589 w 279400"/>
                  <a:gd name="connsiteY220" fmla="*/ 87313 h 331788"/>
                  <a:gd name="connsiteX221" fmla="*/ 149227 w 279400"/>
                  <a:gd name="connsiteY221" fmla="*/ 87313 h 331788"/>
                  <a:gd name="connsiteX222" fmla="*/ 149227 w 279400"/>
                  <a:gd name="connsiteY222" fmla="*/ 98426 h 331788"/>
                  <a:gd name="connsiteX223" fmla="*/ 128589 w 279400"/>
                  <a:gd name="connsiteY223" fmla="*/ 98426 h 331788"/>
                  <a:gd name="connsiteX224" fmla="*/ 222251 w 279400"/>
                  <a:gd name="connsiteY224" fmla="*/ 66675 h 331788"/>
                  <a:gd name="connsiteX225" fmla="*/ 242889 w 279400"/>
                  <a:gd name="connsiteY225" fmla="*/ 66675 h 331788"/>
                  <a:gd name="connsiteX226" fmla="*/ 242889 w 279400"/>
                  <a:gd name="connsiteY226" fmla="*/ 77788 h 331788"/>
                  <a:gd name="connsiteX227" fmla="*/ 222251 w 279400"/>
                  <a:gd name="connsiteY227" fmla="*/ 77788 h 331788"/>
                  <a:gd name="connsiteX228" fmla="*/ 192089 w 279400"/>
                  <a:gd name="connsiteY228" fmla="*/ 66675 h 331788"/>
                  <a:gd name="connsiteX229" fmla="*/ 212727 w 279400"/>
                  <a:gd name="connsiteY229" fmla="*/ 66675 h 331788"/>
                  <a:gd name="connsiteX230" fmla="*/ 212727 w 279400"/>
                  <a:gd name="connsiteY230" fmla="*/ 77788 h 331788"/>
                  <a:gd name="connsiteX231" fmla="*/ 192089 w 279400"/>
                  <a:gd name="connsiteY231" fmla="*/ 77788 h 331788"/>
                  <a:gd name="connsiteX232" fmla="*/ 160339 w 279400"/>
                  <a:gd name="connsiteY232" fmla="*/ 66675 h 331788"/>
                  <a:gd name="connsiteX233" fmla="*/ 180977 w 279400"/>
                  <a:gd name="connsiteY233" fmla="*/ 66675 h 331788"/>
                  <a:gd name="connsiteX234" fmla="*/ 180977 w 279400"/>
                  <a:gd name="connsiteY234" fmla="*/ 77788 h 331788"/>
                  <a:gd name="connsiteX235" fmla="*/ 160339 w 279400"/>
                  <a:gd name="connsiteY235" fmla="*/ 77788 h 331788"/>
                  <a:gd name="connsiteX236" fmla="*/ 128589 w 279400"/>
                  <a:gd name="connsiteY236" fmla="*/ 66675 h 331788"/>
                  <a:gd name="connsiteX237" fmla="*/ 149227 w 279400"/>
                  <a:gd name="connsiteY237" fmla="*/ 66675 h 331788"/>
                  <a:gd name="connsiteX238" fmla="*/ 149227 w 279400"/>
                  <a:gd name="connsiteY238" fmla="*/ 77788 h 331788"/>
                  <a:gd name="connsiteX239" fmla="*/ 128589 w 279400"/>
                  <a:gd name="connsiteY239" fmla="*/ 77788 h 331788"/>
                  <a:gd name="connsiteX240" fmla="*/ 222251 w 279400"/>
                  <a:gd name="connsiteY240" fmla="*/ 46038 h 331788"/>
                  <a:gd name="connsiteX241" fmla="*/ 242889 w 279400"/>
                  <a:gd name="connsiteY241" fmla="*/ 46038 h 331788"/>
                  <a:gd name="connsiteX242" fmla="*/ 242889 w 279400"/>
                  <a:gd name="connsiteY242" fmla="*/ 57151 h 331788"/>
                  <a:gd name="connsiteX243" fmla="*/ 222251 w 279400"/>
                  <a:gd name="connsiteY243" fmla="*/ 57151 h 331788"/>
                  <a:gd name="connsiteX244" fmla="*/ 192089 w 279400"/>
                  <a:gd name="connsiteY244" fmla="*/ 46038 h 331788"/>
                  <a:gd name="connsiteX245" fmla="*/ 212727 w 279400"/>
                  <a:gd name="connsiteY245" fmla="*/ 46038 h 331788"/>
                  <a:gd name="connsiteX246" fmla="*/ 212727 w 279400"/>
                  <a:gd name="connsiteY246" fmla="*/ 57151 h 331788"/>
                  <a:gd name="connsiteX247" fmla="*/ 192089 w 279400"/>
                  <a:gd name="connsiteY247" fmla="*/ 57151 h 331788"/>
                  <a:gd name="connsiteX248" fmla="*/ 160339 w 279400"/>
                  <a:gd name="connsiteY248" fmla="*/ 46038 h 331788"/>
                  <a:gd name="connsiteX249" fmla="*/ 180977 w 279400"/>
                  <a:gd name="connsiteY249" fmla="*/ 46038 h 331788"/>
                  <a:gd name="connsiteX250" fmla="*/ 180977 w 279400"/>
                  <a:gd name="connsiteY250" fmla="*/ 57151 h 331788"/>
                  <a:gd name="connsiteX251" fmla="*/ 160339 w 279400"/>
                  <a:gd name="connsiteY251" fmla="*/ 57151 h 331788"/>
                  <a:gd name="connsiteX252" fmla="*/ 128589 w 279400"/>
                  <a:gd name="connsiteY252" fmla="*/ 46038 h 331788"/>
                  <a:gd name="connsiteX253" fmla="*/ 149227 w 279400"/>
                  <a:gd name="connsiteY253" fmla="*/ 46038 h 331788"/>
                  <a:gd name="connsiteX254" fmla="*/ 149227 w 279400"/>
                  <a:gd name="connsiteY254" fmla="*/ 57151 h 331788"/>
                  <a:gd name="connsiteX255" fmla="*/ 128589 w 279400"/>
                  <a:gd name="connsiteY255" fmla="*/ 57151 h 331788"/>
                  <a:gd name="connsiteX256" fmla="*/ 222251 w 279400"/>
                  <a:gd name="connsiteY256" fmla="*/ 25400 h 331788"/>
                  <a:gd name="connsiteX257" fmla="*/ 242889 w 279400"/>
                  <a:gd name="connsiteY257" fmla="*/ 25400 h 331788"/>
                  <a:gd name="connsiteX258" fmla="*/ 242889 w 279400"/>
                  <a:gd name="connsiteY258" fmla="*/ 36513 h 331788"/>
                  <a:gd name="connsiteX259" fmla="*/ 222251 w 279400"/>
                  <a:gd name="connsiteY259" fmla="*/ 36513 h 331788"/>
                  <a:gd name="connsiteX260" fmla="*/ 192089 w 279400"/>
                  <a:gd name="connsiteY260" fmla="*/ 25400 h 331788"/>
                  <a:gd name="connsiteX261" fmla="*/ 212727 w 279400"/>
                  <a:gd name="connsiteY261" fmla="*/ 25400 h 331788"/>
                  <a:gd name="connsiteX262" fmla="*/ 212727 w 279400"/>
                  <a:gd name="connsiteY262" fmla="*/ 36513 h 331788"/>
                  <a:gd name="connsiteX263" fmla="*/ 192089 w 279400"/>
                  <a:gd name="connsiteY263" fmla="*/ 36513 h 331788"/>
                  <a:gd name="connsiteX264" fmla="*/ 160339 w 279400"/>
                  <a:gd name="connsiteY264" fmla="*/ 25400 h 331788"/>
                  <a:gd name="connsiteX265" fmla="*/ 180977 w 279400"/>
                  <a:gd name="connsiteY265" fmla="*/ 25400 h 331788"/>
                  <a:gd name="connsiteX266" fmla="*/ 180977 w 279400"/>
                  <a:gd name="connsiteY266" fmla="*/ 36513 h 331788"/>
                  <a:gd name="connsiteX267" fmla="*/ 160339 w 279400"/>
                  <a:gd name="connsiteY267" fmla="*/ 36513 h 331788"/>
                  <a:gd name="connsiteX268" fmla="*/ 128589 w 279400"/>
                  <a:gd name="connsiteY268" fmla="*/ 25400 h 331788"/>
                  <a:gd name="connsiteX269" fmla="*/ 149227 w 279400"/>
                  <a:gd name="connsiteY269" fmla="*/ 25400 h 331788"/>
                  <a:gd name="connsiteX270" fmla="*/ 149227 w 279400"/>
                  <a:gd name="connsiteY270" fmla="*/ 36513 h 331788"/>
                  <a:gd name="connsiteX271" fmla="*/ 128589 w 279400"/>
                  <a:gd name="connsiteY271" fmla="*/ 36513 h 331788"/>
                  <a:gd name="connsiteX272" fmla="*/ 114300 w 279400"/>
                  <a:gd name="connsiteY272" fmla="*/ 9525 h 331788"/>
                  <a:gd name="connsiteX273" fmla="*/ 114300 w 279400"/>
                  <a:gd name="connsiteY273" fmla="*/ 279400 h 331788"/>
                  <a:gd name="connsiteX274" fmla="*/ 258763 w 279400"/>
                  <a:gd name="connsiteY274" fmla="*/ 279400 h 331788"/>
                  <a:gd name="connsiteX275" fmla="*/ 258763 w 279400"/>
                  <a:gd name="connsiteY275" fmla="*/ 9525 h 331788"/>
                  <a:gd name="connsiteX276" fmla="*/ 103187 w 279400"/>
                  <a:gd name="connsiteY276" fmla="*/ 0 h 331788"/>
                  <a:gd name="connsiteX277" fmla="*/ 268288 w 279400"/>
                  <a:gd name="connsiteY277" fmla="*/ 0 h 331788"/>
                  <a:gd name="connsiteX278" fmla="*/ 268288 w 279400"/>
                  <a:gd name="connsiteY278" fmla="*/ 320676 h 331788"/>
                  <a:gd name="connsiteX279" fmla="*/ 279400 w 279400"/>
                  <a:gd name="connsiteY279" fmla="*/ 320676 h 331788"/>
                  <a:gd name="connsiteX280" fmla="*/ 279400 w 279400"/>
                  <a:gd name="connsiteY280" fmla="*/ 331788 h 331788"/>
                  <a:gd name="connsiteX281" fmla="*/ 0 w 279400"/>
                  <a:gd name="connsiteY281" fmla="*/ 331788 h 331788"/>
                  <a:gd name="connsiteX282" fmla="*/ 0 w 279400"/>
                  <a:gd name="connsiteY282" fmla="*/ 320676 h 331788"/>
                  <a:gd name="connsiteX283" fmla="*/ 9525 w 279400"/>
                  <a:gd name="connsiteY283" fmla="*/ 320676 h 331788"/>
                  <a:gd name="connsiteX284" fmla="*/ 9525 w 279400"/>
                  <a:gd name="connsiteY284" fmla="*/ 103188 h 331788"/>
                  <a:gd name="connsiteX285" fmla="*/ 103187 w 279400"/>
                  <a:gd name="connsiteY285" fmla="*/ 1031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</a:cxnLst>
                <a:rect l="l" t="t" r="r" b="b"/>
                <a:pathLst>
                  <a:path w="279400" h="331788">
                    <a:moveTo>
                      <a:pt x="192089" y="300038"/>
                    </a:moveTo>
                    <a:lnTo>
                      <a:pt x="242889" y="300038"/>
                    </a:lnTo>
                    <a:lnTo>
                      <a:pt x="242889" y="311151"/>
                    </a:lnTo>
                    <a:lnTo>
                      <a:pt x="192089" y="311151"/>
                    </a:lnTo>
                    <a:close/>
                    <a:moveTo>
                      <a:pt x="128589" y="300038"/>
                    </a:moveTo>
                    <a:lnTo>
                      <a:pt x="180977" y="300038"/>
                    </a:lnTo>
                    <a:lnTo>
                      <a:pt x="180977" y="311151"/>
                    </a:lnTo>
                    <a:lnTo>
                      <a:pt x="128589" y="311151"/>
                    </a:lnTo>
                    <a:close/>
                    <a:moveTo>
                      <a:pt x="36514" y="300038"/>
                    </a:moveTo>
                    <a:lnTo>
                      <a:pt x="87314" y="300038"/>
                    </a:lnTo>
                    <a:lnTo>
                      <a:pt x="87314" y="311151"/>
                    </a:lnTo>
                    <a:lnTo>
                      <a:pt x="36514" y="311151"/>
                    </a:lnTo>
                    <a:close/>
                    <a:moveTo>
                      <a:pt x="114300" y="290512"/>
                    </a:moveTo>
                    <a:lnTo>
                      <a:pt x="114300" y="320675"/>
                    </a:lnTo>
                    <a:lnTo>
                      <a:pt x="258763" y="320675"/>
                    </a:lnTo>
                    <a:lnTo>
                      <a:pt x="258763" y="290512"/>
                    </a:lnTo>
                    <a:close/>
                    <a:moveTo>
                      <a:pt x="20638" y="290512"/>
                    </a:moveTo>
                    <a:lnTo>
                      <a:pt x="20638" y="320675"/>
                    </a:lnTo>
                    <a:lnTo>
                      <a:pt x="103188" y="320675"/>
                    </a:lnTo>
                    <a:lnTo>
                      <a:pt x="103188" y="290512"/>
                    </a:lnTo>
                    <a:close/>
                    <a:moveTo>
                      <a:pt x="222250" y="254000"/>
                    </a:moveTo>
                    <a:lnTo>
                      <a:pt x="242888" y="254000"/>
                    </a:lnTo>
                    <a:lnTo>
                      <a:pt x="242888" y="263525"/>
                    </a:lnTo>
                    <a:lnTo>
                      <a:pt x="222250" y="263525"/>
                    </a:lnTo>
                    <a:close/>
                    <a:moveTo>
                      <a:pt x="192088" y="254000"/>
                    </a:moveTo>
                    <a:lnTo>
                      <a:pt x="212726" y="254000"/>
                    </a:lnTo>
                    <a:lnTo>
                      <a:pt x="212726" y="263525"/>
                    </a:lnTo>
                    <a:lnTo>
                      <a:pt x="192088" y="263525"/>
                    </a:lnTo>
                    <a:close/>
                    <a:moveTo>
                      <a:pt x="160338" y="254000"/>
                    </a:moveTo>
                    <a:lnTo>
                      <a:pt x="180976" y="254000"/>
                    </a:lnTo>
                    <a:lnTo>
                      <a:pt x="180976" y="263525"/>
                    </a:lnTo>
                    <a:lnTo>
                      <a:pt x="160338" y="263525"/>
                    </a:lnTo>
                    <a:close/>
                    <a:moveTo>
                      <a:pt x="128588" y="254000"/>
                    </a:moveTo>
                    <a:lnTo>
                      <a:pt x="149226" y="254000"/>
                    </a:lnTo>
                    <a:lnTo>
                      <a:pt x="149226" y="263525"/>
                    </a:lnTo>
                    <a:lnTo>
                      <a:pt x="128588" y="263525"/>
                    </a:lnTo>
                    <a:close/>
                    <a:moveTo>
                      <a:pt x="66676" y="254000"/>
                    </a:moveTo>
                    <a:lnTo>
                      <a:pt x="87314" y="254000"/>
                    </a:lnTo>
                    <a:lnTo>
                      <a:pt x="87314" y="263525"/>
                    </a:lnTo>
                    <a:lnTo>
                      <a:pt x="66676" y="263525"/>
                    </a:lnTo>
                    <a:close/>
                    <a:moveTo>
                      <a:pt x="36514" y="254000"/>
                    </a:moveTo>
                    <a:lnTo>
                      <a:pt x="57152" y="254000"/>
                    </a:lnTo>
                    <a:lnTo>
                      <a:pt x="57152" y="263525"/>
                    </a:lnTo>
                    <a:lnTo>
                      <a:pt x="36514" y="263525"/>
                    </a:lnTo>
                    <a:close/>
                    <a:moveTo>
                      <a:pt x="66676" y="233363"/>
                    </a:moveTo>
                    <a:lnTo>
                      <a:pt x="87314" y="233363"/>
                    </a:lnTo>
                    <a:lnTo>
                      <a:pt x="87314" y="242888"/>
                    </a:lnTo>
                    <a:lnTo>
                      <a:pt x="66676" y="242888"/>
                    </a:lnTo>
                    <a:close/>
                    <a:moveTo>
                      <a:pt x="36514" y="233363"/>
                    </a:moveTo>
                    <a:lnTo>
                      <a:pt x="57152" y="233363"/>
                    </a:lnTo>
                    <a:lnTo>
                      <a:pt x="57152" y="242888"/>
                    </a:lnTo>
                    <a:lnTo>
                      <a:pt x="36514" y="242888"/>
                    </a:lnTo>
                    <a:close/>
                    <a:moveTo>
                      <a:pt x="222250" y="233362"/>
                    </a:moveTo>
                    <a:lnTo>
                      <a:pt x="242888" y="233362"/>
                    </a:lnTo>
                    <a:lnTo>
                      <a:pt x="242888" y="242887"/>
                    </a:lnTo>
                    <a:lnTo>
                      <a:pt x="222250" y="242887"/>
                    </a:lnTo>
                    <a:close/>
                    <a:moveTo>
                      <a:pt x="192088" y="233362"/>
                    </a:moveTo>
                    <a:lnTo>
                      <a:pt x="212726" y="233362"/>
                    </a:lnTo>
                    <a:lnTo>
                      <a:pt x="212726" y="242887"/>
                    </a:lnTo>
                    <a:lnTo>
                      <a:pt x="192088" y="242887"/>
                    </a:lnTo>
                    <a:close/>
                    <a:moveTo>
                      <a:pt x="160338" y="233362"/>
                    </a:moveTo>
                    <a:lnTo>
                      <a:pt x="180976" y="233362"/>
                    </a:lnTo>
                    <a:lnTo>
                      <a:pt x="180976" y="242887"/>
                    </a:lnTo>
                    <a:lnTo>
                      <a:pt x="160338" y="242887"/>
                    </a:lnTo>
                    <a:close/>
                    <a:moveTo>
                      <a:pt x="128588" y="233362"/>
                    </a:moveTo>
                    <a:lnTo>
                      <a:pt x="149226" y="233362"/>
                    </a:lnTo>
                    <a:lnTo>
                      <a:pt x="149226" y="242887"/>
                    </a:lnTo>
                    <a:lnTo>
                      <a:pt x="128588" y="242887"/>
                    </a:lnTo>
                    <a:close/>
                    <a:moveTo>
                      <a:pt x="222250" y="212725"/>
                    </a:moveTo>
                    <a:lnTo>
                      <a:pt x="242888" y="212725"/>
                    </a:lnTo>
                    <a:lnTo>
                      <a:pt x="242888" y="222250"/>
                    </a:lnTo>
                    <a:lnTo>
                      <a:pt x="222250" y="222250"/>
                    </a:lnTo>
                    <a:close/>
                    <a:moveTo>
                      <a:pt x="192088" y="212725"/>
                    </a:moveTo>
                    <a:lnTo>
                      <a:pt x="212726" y="212725"/>
                    </a:lnTo>
                    <a:lnTo>
                      <a:pt x="212726" y="222250"/>
                    </a:lnTo>
                    <a:lnTo>
                      <a:pt x="192088" y="222250"/>
                    </a:lnTo>
                    <a:close/>
                    <a:moveTo>
                      <a:pt x="160338" y="212725"/>
                    </a:moveTo>
                    <a:lnTo>
                      <a:pt x="180976" y="212725"/>
                    </a:lnTo>
                    <a:lnTo>
                      <a:pt x="180976" y="222250"/>
                    </a:lnTo>
                    <a:lnTo>
                      <a:pt x="160338" y="222250"/>
                    </a:lnTo>
                    <a:close/>
                    <a:moveTo>
                      <a:pt x="128588" y="212725"/>
                    </a:moveTo>
                    <a:lnTo>
                      <a:pt x="149226" y="212725"/>
                    </a:lnTo>
                    <a:lnTo>
                      <a:pt x="149226" y="222250"/>
                    </a:lnTo>
                    <a:lnTo>
                      <a:pt x="128588" y="222250"/>
                    </a:lnTo>
                    <a:close/>
                    <a:moveTo>
                      <a:pt x="66676" y="212725"/>
                    </a:moveTo>
                    <a:lnTo>
                      <a:pt x="87314" y="212725"/>
                    </a:lnTo>
                    <a:lnTo>
                      <a:pt x="87314" y="222250"/>
                    </a:lnTo>
                    <a:lnTo>
                      <a:pt x="66676" y="222250"/>
                    </a:lnTo>
                    <a:close/>
                    <a:moveTo>
                      <a:pt x="36514" y="212725"/>
                    </a:moveTo>
                    <a:lnTo>
                      <a:pt x="57152" y="212725"/>
                    </a:lnTo>
                    <a:lnTo>
                      <a:pt x="57152" y="222250"/>
                    </a:lnTo>
                    <a:lnTo>
                      <a:pt x="36514" y="222250"/>
                    </a:lnTo>
                    <a:close/>
                    <a:moveTo>
                      <a:pt x="66676" y="192088"/>
                    </a:moveTo>
                    <a:lnTo>
                      <a:pt x="87314" y="192088"/>
                    </a:lnTo>
                    <a:lnTo>
                      <a:pt x="87314" y="201613"/>
                    </a:lnTo>
                    <a:lnTo>
                      <a:pt x="66676" y="201613"/>
                    </a:lnTo>
                    <a:close/>
                    <a:moveTo>
                      <a:pt x="36514" y="192088"/>
                    </a:moveTo>
                    <a:lnTo>
                      <a:pt x="57152" y="192088"/>
                    </a:lnTo>
                    <a:lnTo>
                      <a:pt x="57152" y="201613"/>
                    </a:lnTo>
                    <a:lnTo>
                      <a:pt x="36514" y="201613"/>
                    </a:lnTo>
                    <a:close/>
                    <a:moveTo>
                      <a:pt x="222250" y="192087"/>
                    </a:moveTo>
                    <a:lnTo>
                      <a:pt x="242888" y="192087"/>
                    </a:lnTo>
                    <a:lnTo>
                      <a:pt x="242888" y="201612"/>
                    </a:lnTo>
                    <a:lnTo>
                      <a:pt x="222250" y="201612"/>
                    </a:lnTo>
                    <a:close/>
                    <a:moveTo>
                      <a:pt x="192088" y="192087"/>
                    </a:moveTo>
                    <a:lnTo>
                      <a:pt x="212726" y="192087"/>
                    </a:lnTo>
                    <a:lnTo>
                      <a:pt x="212726" y="201612"/>
                    </a:lnTo>
                    <a:lnTo>
                      <a:pt x="192088" y="201612"/>
                    </a:lnTo>
                    <a:close/>
                    <a:moveTo>
                      <a:pt x="160338" y="192087"/>
                    </a:moveTo>
                    <a:lnTo>
                      <a:pt x="180976" y="192087"/>
                    </a:lnTo>
                    <a:lnTo>
                      <a:pt x="180976" y="201612"/>
                    </a:lnTo>
                    <a:lnTo>
                      <a:pt x="160338" y="201612"/>
                    </a:lnTo>
                    <a:close/>
                    <a:moveTo>
                      <a:pt x="128588" y="192087"/>
                    </a:moveTo>
                    <a:lnTo>
                      <a:pt x="149226" y="192087"/>
                    </a:lnTo>
                    <a:lnTo>
                      <a:pt x="149226" y="201612"/>
                    </a:lnTo>
                    <a:lnTo>
                      <a:pt x="128588" y="201612"/>
                    </a:lnTo>
                    <a:close/>
                    <a:moveTo>
                      <a:pt x="222250" y="171450"/>
                    </a:moveTo>
                    <a:lnTo>
                      <a:pt x="242888" y="171450"/>
                    </a:lnTo>
                    <a:lnTo>
                      <a:pt x="242888" y="180975"/>
                    </a:lnTo>
                    <a:lnTo>
                      <a:pt x="222250" y="180975"/>
                    </a:lnTo>
                    <a:close/>
                    <a:moveTo>
                      <a:pt x="192088" y="171450"/>
                    </a:moveTo>
                    <a:lnTo>
                      <a:pt x="212726" y="171450"/>
                    </a:lnTo>
                    <a:lnTo>
                      <a:pt x="212726" y="180975"/>
                    </a:lnTo>
                    <a:lnTo>
                      <a:pt x="192088" y="180975"/>
                    </a:lnTo>
                    <a:close/>
                    <a:moveTo>
                      <a:pt x="160338" y="171450"/>
                    </a:moveTo>
                    <a:lnTo>
                      <a:pt x="180976" y="171450"/>
                    </a:lnTo>
                    <a:lnTo>
                      <a:pt x="180976" y="180975"/>
                    </a:lnTo>
                    <a:lnTo>
                      <a:pt x="160338" y="180975"/>
                    </a:lnTo>
                    <a:close/>
                    <a:moveTo>
                      <a:pt x="128588" y="171450"/>
                    </a:moveTo>
                    <a:lnTo>
                      <a:pt x="149226" y="171450"/>
                    </a:lnTo>
                    <a:lnTo>
                      <a:pt x="149226" y="180975"/>
                    </a:lnTo>
                    <a:lnTo>
                      <a:pt x="128588" y="180975"/>
                    </a:lnTo>
                    <a:close/>
                    <a:moveTo>
                      <a:pt x="66676" y="171450"/>
                    </a:moveTo>
                    <a:lnTo>
                      <a:pt x="87314" y="171450"/>
                    </a:lnTo>
                    <a:lnTo>
                      <a:pt x="87314" y="180975"/>
                    </a:lnTo>
                    <a:lnTo>
                      <a:pt x="66676" y="180975"/>
                    </a:lnTo>
                    <a:close/>
                    <a:moveTo>
                      <a:pt x="36514" y="171450"/>
                    </a:moveTo>
                    <a:lnTo>
                      <a:pt x="57152" y="171450"/>
                    </a:lnTo>
                    <a:lnTo>
                      <a:pt x="57152" y="180975"/>
                    </a:lnTo>
                    <a:lnTo>
                      <a:pt x="36514" y="180975"/>
                    </a:lnTo>
                    <a:close/>
                    <a:moveTo>
                      <a:pt x="222250" y="149225"/>
                    </a:moveTo>
                    <a:lnTo>
                      <a:pt x="242888" y="149225"/>
                    </a:lnTo>
                    <a:lnTo>
                      <a:pt x="242888" y="160338"/>
                    </a:lnTo>
                    <a:lnTo>
                      <a:pt x="222250" y="160338"/>
                    </a:lnTo>
                    <a:close/>
                    <a:moveTo>
                      <a:pt x="192088" y="149225"/>
                    </a:moveTo>
                    <a:lnTo>
                      <a:pt x="212726" y="149225"/>
                    </a:lnTo>
                    <a:lnTo>
                      <a:pt x="212726" y="160338"/>
                    </a:lnTo>
                    <a:lnTo>
                      <a:pt x="192088" y="160338"/>
                    </a:lnTo>
                    <a:close/>
                    <a:moveTo>
                      <a:pt x="160338" y="149225"/>
                    </a:moveTo>
                    <a:lnTo>
                      <a:pt x="180976" y="149225"/>
                    </a:lnTo>
                    <a:lnTo>
                      <a:pt x="180976" y="160338"/>
                    </a:lnTo>
                    <a:lnTo>
                      <a:pt x="160338" y="160338"/>
                    </a:lnTo>
                    <a:close/>
                    <a:moveTo>
                      <a:pt x="128588" y="149225"/>
                    </a:moveTo>
                    <a:lnTo>
                      <a:pt x="149226" y="149225"/>
                    </a:lnTo>
                    <a:lnTo>
                      <a:pt x="149226" y="160338"/>
                    </a:lnTo>
                    <a:lnTo>
                      <a:pt x="128588" y="160338"/>
                    </a:lnTo>
                    <a:close/>
                    <a:moveTo>
                      <a:pt x="66676" y="149225"/>
                    </a:moveTo>
                    <a:lnTo>
                      <a:pt x="87314" y="149225"/>
                    </a:lnTo>
                    <a:lnTo>
                      <a:pt x="87314" y="160338"/>
                    </a:lnTo>
                    <a:lnTo>
                      <a:pt x="66676" y="160338"/>
                    </a:lnTo>
                    <a:close/>
                    <a:moveTo>
                      <a:pt x="36514" y="149225"/>
                    </a:moveTo>
                    <a:lnTo>
                      <a:pt x="57152" y="149225"/>
                    </a:lnTo>
                    <a:lnTo>
                      <a:pt x="57152" y="160338"/>
                    </a:lnTo>
                    <a:lnTo>
                      <a:pt x="36514" y="160338"/>
                    </a:lnTo>
                    <a:close/>
                    <a:moveTo>
                      <a:pt x="222251" y="128588"/>
                    </a:moveTo>
                    <a:lnTo>
                      <a:pt x="242889" y="128588"/>
                    </a:lnTo>
                    <a:lnTo>
                      <a:pt x="242889" y="139701"/>
                    </a:lnTo>
                    <a:lnTo>
                      <a:pt x="222251" y="139701"/>
                    </a:lnTo>
                    <a:close/>
                    <a:moveTo>
                      <a:pt x="192089" y="128588"/>
                    </a:moveTo>
                    <a:lnTo>
                      <a:pt x="212727" y="128588"/>
                    </a:lnTo>
                    <a:lnTo>
                      <a:pt x="212727" y="139701"/>
                    </a:lnTo>
                    <a:lnTo>
                      <a:pt x="192089" y="139701"/>
                    </a:lnTo>
                    <a:close/>
                    <a:moveTo>
                      <a:pt x="160339" y="128588"/>
                    </a:moveTo>
                    <a:lnTo>
                      <a:pt x="180977" y="128588"/>
                    </a:lnTo>
                    <a:lnTo>
                      <a:pt x="180977" y="139701"/>
                    </a:lnTo>
                    <a:lnTo>
                      <a:pt x="160339" y="139701"/>
                    </a:lnTo>
                    <a:close/>
                    <a:moveTo>
                      <a:pt x="128589" y="128588"/>
                    </a:moveTo>
                    <a:lnTo>
                      <a:pt x="149227" y="128588"/>
                    </a:lnTo>
                    <a:lnTo>
                      <a:pt x="149227" y="139701"/>
                    </a:lnTo>
                    <a:lnTo>
                      <a:pt x="128589" y="139701"/>
                    </a:lnTo>
                    <a:close/>
                    <a:moveTo>
                      <a:pt x="66676" y="128588"/>
                    </a:moveTo>
                    <a:lnTo>
                      <a:pt x="87314" y="128588"/>
                    </a:lnTo>
                    <a:lnTo>
                      <a:pt x="87314" y="139701"/>
                    </a:lnTo>
                    <a:lnTo>
                      <a:pt x="66676" y="139701"/>
                    </a:lnTo>
                    <a:close/>
                    <a:moveTo>
                      <a:pt x="36514" y="128588"/>
                    </a:moveTo>
                    <a:lnTo>
                      <a:pt x="57152" y="128588"/>
                    </a:lnTo>
                    <a:lnTo>
                      <a:pt x="57152" y="139701"/>
                    </a:lnTo>
                    <a:lnTo>
                      <a:pt x="36514" y="139701"/>
                    </a:lnTo>
                    <a:close/>
                    <a:moveTo>
                      <a:pt x="20638" y="114300"/>
                    </a:moveTo>
                    <a:lnTo>
                      <a:pt x="20638" y="279400"/>
                    </a:lnTo>
                    <a:lnTo>
                      <a:pt x="103188" y="279400"/>
                    </a:lnTo>
                    <a:lnTo>
                      <a:pt x="103188" y="114300"/>
                    </a:lnTo>
                    <a:close/>
                    <a:moveTo>
                      <a:pt x="222251" y="107950"/>
                    </a:moveTo>
                    <a:lnTo>
                      <a:pt x="242889" y="107950"/>
                    </a:lnTo>
                    <a:lnTo>
                      <a:pt x="242889" y="119063"/>
                    </a:lnTo>
                    <a:lnTo>
                      <a:pt x="222251" y="119063"/>
                    </a:lnTo>
                    <a:close/>
                    <a:moveTo>
                      <a:pt x="192089" y="107950"/>
                    </a:moveTo>
                    <a:lnTo>
                      <a:pt x="212727" y="107950"/>
                    </a:lnTo>
                    <a:lnTo>
                      <a:pt x="212727" y="119063"/>
                    </a:lnTo>
                    <a:lnTo>
                      <a:pt x="192089" y="119063"/>
                    </a:lnTo>
                    <a:close/>
                    <a:moveTo>
                      <a:pt x="160339" y="107950"/>
                    </a:moveTo>
                    <a:lnTo>
                      <a:pt x="180977" y="107950"/>
                    </a:lnTo>
                    <a:lnTo>
                      <a:pt x="180977" y="119063"/>
                    </a:lnTo>
                    <a:lnTo>
                      <a:pt x="160339" y="119063"/>
                    </a:lnTo>
                    <a:close/>
                    <a:moveTo>
                      <a:pt x="128589" y="107950"/>
                    </a:moveTo>
                    <a:lnTo>
                      <a:pt x="149227" y="107950"/>
                    </a:lnTo>
                    <a:lnTo>
                      <a:pt x="149227" y="119063"/>
                    </a:lnTo>
                    <a:lnTo>
                      <a:pt x="128589" y="119063"/>
                    </a:lnTo>
                    <a:close/>
                    <a:moveTo>
                      <a:pt x="222251" y="87313"/>
                    </a:moveTo>
                    <a:lnTo>
                      <a:pt x="242889" y="87313"/>
                    </a:lnTo>
                    <a:lnTo>
                      <a:pt x="242889" y="98426"/>
                    </a:lnTo>
                    <a:lnTo>
                      <a:pt x="222251" y="98426"/>
                    </a:lnTo>
                    <a:close/>
                    <a:moveTo>
                      <a:pt x="192089" y="87313"/>
                    </a:moveTo>
                    <a:lnTo>
                      <a:pt x="212727" y="87313"/>
                    </a:lnTo>
                    <a:lnTo>
                      <a:pt x="212727" y="98426"/>
                    </a:lnTo>
                    <a:lnTo>
                      <a:pt x="192089" y="98426"/>
                    </a:lnTo>
                    <a:close/>
                    <a:moveTo>
                      <a:pt x="160339" y="87313"/>
                    </a:moveTo>
                    <a:lnTo>
                      <a:pt x="180977" y="87313"/>
                    </a:lnTo>
                    <a:lnTo>
                      <a:pt x="180977" y="98426"/>
                    </a:lnTo>
                    <a:lnTo>
                      <a:pt x="160339" y="98426"/>
                    </a:lnTo>
                    <a:close/>
                    <a:moveTo>
                      <a:pt x="128589" y="87313"/>
                    </a:moveTo>
                    <a:lnTo>
                      <a:pt x="149227" y="87313"/>
                    </a:lnTo>
                    <a:lnTo>
                      <a:pt x="149227" y="98426"/>
                    </a:lnTo>
                    <a:lnTo>
                      <a:pt x="128589" y="98426"/>
                    </a:lnTo>
                    <a:close/>
                    <a:moveTo>
                      <a:pt x="222251" y="66675"/>
                    </a:moveTo>
                    <a:lnTo>
                      <a:pt x="242889" y="66675"/>
                    </a:lnTo>
                    <a:lnTo>
                      <a:pt x="242889" y="77788"/>
                    </a:lnTo>
                    <a:lnTo>
                      <a:pt x="222251" y="77788"/>
                    </a:lnTo>
                    <a:close/>
                    <a:moveTo>
                      <a:pt x="192089" y="66675"/>
                    </a:moveTo>
                    <a:lnTo>
                      <a:pt x="212727" y="66675"/>
                    </a:lnTo>
                    <a:lnTo>
                      <a:pt x="212727" y="77788"/>
                    </a:lnTo>
                    <a:lnTo>
                      <a:pt x="192089" y="77788"/>
                    </a:lnTo>
                    <a:close/>
                    <a:moveTo>
                      <a:pt x="160339" y="66675"/>
                    </a:moveTo>
                    <a:lnTo>
                      <a:pt x="180977" y="66675"/>
                    </a:lnTo>
                    <a:lnTo>
                      <a:pt x="180977" y="77788"/>
                    </a:lnTo>
                    <a:lnTo>
                      <a:pt x="160339" y="77788"/>
                    </a:lnTo>
                    <a:close/>
                    <a:moveTo>
                      <a:pt x="128589" y="66675"/>
                    </a:moveTo>
                    <a:lnTo>
                      <a:pt x="149227" y="66675"/>
                    </a:lnTo>
                    <a:lnTo>
                      <a:pt x="149227" y="77788"/>
                    </a:lnTo>
                    <a:lnTo>
                      <a:pt x="128589" y="77788"/>
                    </a:lnTo>
                    <a:close/>
                    <a:moveTo>
                      <a:pt x="222251" y="46038"/>
                    </a:moveTo>
                    <a:lnTo>
                      <a:pt x="242889" y="46038"/>
                    </a:lnTo>
                    <a:lnTo>
                      <a:pt x="242889" y="57151"/>
                    </a:lnTo>
                    <a:lnTo>
                      <a:pt x="222251" y="57151"/>
                    </a:lnTo>
                    <a:close/>
                    <a:moveTo>
                      <a:pt x="192089" y="46038"/>
                    </a:moveTo>
                    <a:lnTo>
                      <a:pt x="212727" y="46038"/>
                    </a:lnTo>
                    <a:lnTo>
                      <a:pt x="212727" y="57151"/>
                    </a:lnTo>
                    <a:lnTo>
                      <a:pt x="192089" y="57151"/>
                    </a:lnTo>
                    <a:close/>
                    <a:moveTo>
                      <a:pt x="160339" y="46038"/>
                    </a:moveTo>
                    <a:lnTo>
                      <a:pt x="180977" y="46038"/>
                    </a:lnTo>
                    <a:lnTo>
                      <a:pt x="180977" y="57151"/>
                    </a:lnTo>
                    <a:lnTo>
                      <a:pt x="160339" y="57151"/>
                    </a:lnTo>
                    <a:close/>
                    <a:moveTo>
                      <a:pt x="128589" y="46038"/>
                    </a:moveTo>
                    <a:lnTo>
                      <a:pt x="149227" y="46038"/>
                    </a:lnTo>
                    <a:lnTo>
                      <a:pt x="149227" y="57151"/>
                    </a:lnTo>
                    <a:lnTo>
                      <a:pt x="128589" y="57151"/>
                    </a:lnTo>
                    <a:close/>
                    <a:moveTo>
                      <a:pt x="222251" y="25400"/>
                    </a:moveTo>
                    <a:lnTo>
                      <a:pt x="242889" y="25400"/>
                    </a:lnTo>
                    <a:lnTo>
                      <a:pt x="242889" y="36513"/>
                    </a:lnTo>
                    <a:lnTo>
                      <a:pt x="222251" y="36513"/>
                    </a:lnTo>
                    <a:close/>
                    <a:moveTo>
                      <a:pt x="192089" y="25400"/>
                    </a:moveTo>
                    <a:lnTo>
                      <a:pt x="212727" y="25400"/>
                    </a:lnTo>
                    <a:lnTo>
                      <a:pt x="212727" y="36513"/>
                    </a:lnTo>
                    <a:lnTo>
                      <a:pt x="192089" y="36513"/>
                    </a:lnTo>
                    <a:close/>
                    <a:moveTo>
                      <a:pt x="160339" y="25400"/>
                    </a:moveTo>
                    <a:lnTo>
                      <a:pt x="180977" y="25400"/>
                    </a:lnTo>
                    <a:lnTo>
                      <a:pt x="180977" y="36513"/>
                    </a:lnTo>
                    <a:lnTo>
                      <a:pt x="160339" y="36513"/>
                    </a:lnTo>
                    <a:close/>
                    <a:moveTo>
                      <a:pt x="128589" y="25400"/>
                    </a:moveTo>
                    <a:lnTo>
                      <a:pt x="149227" y="25400"/>
                    </a:lnTo>
                    <a:lnTo>
                      <a:pt x="149227" y="36513"/>
                    </a:lnTo>
                    <a:lnTo>
                      <a:pt x="128589" y="36513"/>
                    </a:lnTo>
                    <a:close/>
                    <a:moveTo>
                      <a:pt x="114300" y="9525"/>
                    </a:moveTo>
                    <a:lnTo>
                      <a:pt x="114300" y="279400"/>
                    </a:lnTo>
                    <a:lnTo>
                      <a:pt x="258763" y="279400"/>
                    </a:lnTo>
                    <a:lnTo>
                      <a:pt x="258763" y="9525"/>
                    </a:lnTo>
                    <a:close/>
                    <a:moveTo>
                      <a:pt x="103187" y="0"/>
                    </a:moveTo>
                    <a:lnTo>
                      <a:pt x="268288" y="0"/>
                    </a:lnTo>
                    <a:lnTo>
                      <a:pt x="268288" y="320676"/>
                    </a:lnTo>
                    <a:lnTo>
                      <a:pt x="279400" y="320676"/>
                    </a:lnTo>
                    <a:lnTo>
                      <a:pt x="279400" y="331788"/>
                    </a:lnTo>
                    <a:lnTo>
                      <a:pt x="0" y="331788"/>
                    </a:lnTo>
                    <a:lnTo>
                      <a:pt x="0" y="320676"/>
                    </a:lnTo>
                    <a:lnTo>
                      <a:pt x="9525" y="320676"/>
                    </a:lnTo>
                    <a:lnTo>
                      <a:pt x="9525" y="103188"/>
                    </a:lnTo>
                    <a:lnTo>
                      <a:pt x="103187" y="103188"/>
                    </a:lnTo>
                    <a:close/>
                  </a:path>
                </a:pathLst>
              </a:custGeom>
              <a:solidFill>
                <a:srgbClr val="399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</p:grpSp>
        <p:sp>
          <p:nvSpPr>
            <p:cNvPr id="46" name="íṣļíḑe"/>
            <p:cNvSpPr/>
            <p:nvPr/>
          </p:nvSpPr>
          <p:spPr>
            <a:xfrm>
              <a:off x="7315200" y="1123949"/>
              <a:ext cx="733425" cy="5019675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315200" y="2265953"/>
              <a:ext cx="42052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315200" y="3633786"/>
              <a:ext cx="42052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315200" y="5001619"/>
              <a:ext cx="42052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ïŝ1íḑê"/>
            <p:cNvSpPr/>
            <p:nvPr/>
          </p:nvSpPr>
          <p:spPr bwMode="auto">
            <a:xfrm>
              <a:off x="7507618" y="1415792"/>
              <a:ext cx="348586" cy="365242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" name="îsḻíďè"/>
            <p:cNvSpPr/>
            <p:nvPr/>
          </p:nvSpPr>
          <p:spPr bwMode="auto">
            <a:xfrm>
              <a:off x="7547819" y="2684858"/>
              <a:ext cx="268185" cy="365242"/>
            </a:xfrm>
            <a:custGeom>
              <a:avLst/>
              <a:gdLst>
                <a:gd name="connsiteX0" fmla="*/ 219401 w 444350"/>
                <a:gd name="connsiteY0" fmla="*/ 389328 h 605161"/>
                <a:gd name="connsiteX1" fmla="*/ 216430 w 444350"/>
                <a:gd name="connsiteY1" fmla="*/ 392295 h 605161"/>
                <a:gd name="connsiteX2" fmla="*/ 216430 w 444350"/>
                <a:gd name="connsiteY2" fmla="*/ 405460 h 605161"/>
                <a:gd name="connsiteX3" fmla="*/ 196100 w 444350"/>
                <a:gd name="connsiteY3" fmla="*/ 414731 h 605161"/>
                <a:gd name="connsiteX4" fmla="*/ 187559 w 444350"/>
                <a:gd name="connsiteY4" fmla="*/ 435591 h 605161"/>
                <a:gd name="connsiteX5" fmla="*/ 195635 w 444350"/>
                <a:gd name="connsiteY5" fmla="*/ 456822 h 605161"/>
                <a:gd name="connsiteX6" fmla="*/ 221536 w 444350"/>
                <a:gd name="connsiteY6" fmla="*/ 471192 h 605161"/>
                <a:gd name="connsiteX7" fmla="*/ 231655 w 444350"/>
                <a:gd name="connsiteY7" fmla="*/ 477589 h 605161"/>
                <a:gd name="connsiteX8" fmla="*/ 234533 w 444350"/>
                <a:gd name="connsiteY8" fmla="*/ 486768 h 605161"/>
                <a:gd name="connsiteX9" fmla="*/ 231748 w 444350"/>
                <a:gd name="connsiteY9" fmla="*/ 495019 h 605161"/>
                <a:gd name="connsiteX10" fmla="*/ 223578 w 444350"/>
                <a:gd name="connsiteY10" fmla="*/ 498264 h 605161"/>
                <a:gd name="connsiteX11" fmla="*/ 213088 w 444350"/>
                <a:gd name="connsiteY11" fmla="*/ 494185 h 605161"/>
                <a:gd name="connsiteX12" fmla="*/ 209096 w 444350"/>
                <a:gd name="connsiteY12" fmla="*/ 483894 h 605161"/>
                <a:gd name="connsiteX13" fmla="*/ 205569 w 444350"/>
                <a:gd name="connsiteY13" fmla="*/ 480834 h 605161"/>
                <a:gd name="connsiteX14" fmla="*/ 187559 w 444350"/>
                <a:gd name="connsiteY14" fmla="*/ 481205 h 605161"/>
                <a:gd name="connsiteX15" fmla="*/ 184124 w 444350"/>
                <a:gd name="connsiteY15" fmla="*/ 484821 h 605161"/>
                <a:gd name="connsiteX16" fmla="*/ 193407 w 444350"/>
                <a:gd name="connsiteY16" fmla="*/ 506886 h 605161"/>
                <a:gd name="connsiteX17" fmla="*/ 216709 w 444350"/>
                <a:gd name="connsiteY17" fmla="*/ 516714 h 605161"/>
                <a:gd name="connsiteX18" fmla="*/ 216709 w 444350"/>
                <a:gd name="connsiteY18" fmla="*/ 528952 h 605161"/>
                <a:gd name="connsiteX19" fmla="*/ 219679 w 444350"/>
                <a:gd name="connsiteY19" fmla="*/ 531919 h 605161"/>
                <a:gd name="connsiteX20" fmla="*/ 230262 w 444350"/>
                <a:gd name="connsiteY20" fmla="*/ 531919 h 605161"/>
                <a:gd name="connsiteX21" fmla="*/ 233233 w 444350"/>
                <a:gd name="connsiteY21" fmla="*/ 528952 h 605161"/>
                <a:gd name="connsiteX22" fmla="*/ 233233 w 444350"/>
                <a:gd name="connsiteY22" fmla="*/ 516343 h 605161"/>
                <a:gd name="connsiteX23" fmla="*/ 251336 w 444350"/>
                <a:gd name="connsiteY23" fmla="*/ 507535 h 605161"/>
                <a:gd name="connsiteX24" fmla="*/ 259598 w 444350"/>
                <a:gd name="connsiteY24" fmla="*/ 486490 h 605161"/>
                <a:gd name="connsiteX25" fmla="*/ 251429 w 444350"/>
                <a:gd name="connsiteY25" fmla="*/ 465352 h 605161"/>
                <a:gd name="connsiteX26" fmla="*/ 225806 w 444350"/>
                <a:gd name="connsiteY26" fmla="*/ 450518 h 605161"/>
                <a:gd name="connsiteX27" fmla="*/ 215595 w 444350"/>
                <a:gd name="connsiteY27" fmla="*/ 444028 h 605161"/>
                <a:gd name="connsiteX28" fmla="*/ 212810 w 444350"/>
                <a:gd name="connsiteY28" fmla="*/ 435591 h 605161"/>
                <a:gd name="connsiteX29" fmla="*/ 215409 w 444350"/>
                <a:gd name="connsiteY29" fmla="*/ 427154 h 605161"/>
                <a:gd name="connsiteX30" fmla="*/ 223393 w 444350"/>
                <a:gd name="connsiteY30" fmla="*/ 423817 h 605161"/>
                <a:gd name="connsiteX31" fmla="*/ 231748 w 444350"/>
                <a:gd name="connsiteY31" fmla="*/ 427896 h 605161"/>
                <a:gd name="connsiteX32" fmla="*/ 234718 w 444350"/>
                <a:gd name="connsiteY32" fmla="*/ 437074 h 605161"/>
                <a:gd name="connsiteX33" fmla="*/ 238339 w 444350"/>
                <a:gd name="connsiteY33" fmla="*/ 440134 h 605161"/>
                <a:gd name="connsiteX34" fmla="*/ 256442 w 444350"/>
                <a:gd name="connsiteY34" fmla="*/ 439948 h 605161"/>
                <a:gd name="connsiteX35" fmla="*/ 259876 w 444350"/>
                <a:gd name="connsiteY35" fmla="*/ 436333 h 605161"/>
                <a:gd name="connsiteX36" fmla="*/ 252357 w 444350"/>
                <a:gd name="connsiteY36" fmla="*/ 416585 h 605161"/>
                <a:gd name="connsiteX37" fmla="*/ 233419 w 444350"/>
                <a:gd name="connsiteY37" fmla="*/ 405923 h 605161"/>
                <a:gd name="connsiteX38" fmla="*/ 233419 w 444350"/>
                <a:gd name="connsiteY38" fmla="*/ 392295 h 605161"/>
                <a:gd name="connsiteX39" fmla="*/ 230448 w 444350"/>
                <a:gd name="connsiteY39" fmla="*/ 389328 h 605161"/>
                <a:gd name="connsiteX40" fmla="*/ 209746 w 444350"/>
                <a:gd name="connsiteY40" fmla="*/ 316549 h 605161"/>
                <a:gd name="connsiteX41" fmla="*/ 234533 w 444350"/>
                <a:gd name="connsiteY41" fmla="*/ 316549 h 605161"/>
                <a:gd name="connsiteX42" fmla="*/ 234533 w 444350"/>
                <a:gd name="connsiteY42" fmla="*/ 345197 h 605161"/>
                <a:gd name="connsiteX43" fmla="*/ 337950 w 444350"/>
                <a:gd name="connsiteY43" fmla="*/ 448571 h 605161"/>
                <a:gd name="connsiteX44" fmla="*/ 366728 w 444350"/>
                <a:gd name="connsiteY44" fmla="*/ 448571 h 605161"/>
                <a:gd name="connsiteX45" fmla="*/ 366728 w 444350"/>
                <a:gd name="connsiteY45" fmla="*/ 473139 h 605161"/>
                <a:gd name="connsiteX46" fmla="*/ 337950 w 444350"/>
                <a:gd name="connsiteY46" fmla="*/ 473139 h 605161"/>
                <a:gd name="connsiteX47" fmla="*/ 234533 w 444350"/>
                <a:gd name="connsiteY47" fmla="*/ 576513 h 605161"/>
                <a:gd name="connsiteX48" fmla="*/ 234533 w 444350"/>
                <a:gd name="connsiteY48" fmla="*/ 605161 h 605161"/>
                <a:gd name="connsiteX49" fmla="*/ 209746 w 444350"/>
                <a:gd name="connsiteY49" fmla="*/ 605161 h 605161"/>
                <a:gd name="connsiteX50" fmla="*/ 209746 w 444350"/>
                <a:gd name="connsiteY50" fmla="*/ 576513 h 605161"/>
                <a:gd name="connsiteX51" fmla="*/ 106237 w 444350"/>
                <a:gd name="connsiteY51" fmla="*/ 473139 h 605161"/>
                <a:gd name="connsiteX52" fmla="*/ 77551 w 444350"/>
                <a:gd name="connsiteY52" fmla="*/ 473139 h 605161"/>
                <a:gd name="connsiteX53" fmla="*/ 77551 w 444350"/>
                <a:gd name="connsiteY53" fmla="*/ 448571 h 605161"/>
                <a:gd name="connsiteX54" fmla="*/ 106237 w 444350"/>
                <a:gd name="connsiteY54" fmla="*/ 448571 h 605161"/>
                <a:gd name="connsiteX55" fmla="*/ 209746 w 444350"/>
                <a:gd name="connsiteY55" fmla="*/ 345197 h 605161"/>
                <a:gd name="connsiteX56" fmla="*/ 215397 w 444350"/>
                <a:gd name="connsiteY56" fmla="*/ 387 h 605161"/>
                <a:gd name="connsiteX57" fmla="*/ 267668 w 444350"/>
                <a:gd name="connsiteY57" fmla="*/ 11417 h 605161"/>
                <a:gd name="connsiteX58" fmla="*/ 293015 w 444350"/>
                <a:gd name="connsiteY58" fmla="*/ 35053 h 605161"/>
                <a:gd name="connsiteX59" fmla="*/ 321054 w 444350"/>
                <a:gd name="connsiteY59" fmla="*/ 123667 h 605161"/>
                <a:gd name="connsiteX60" fmla="*/ 319197 w 444350"/>
                <a:gd name="connsiteY60" fmla="*/ 131546 h 605161"/>
                <a:gd name="connsiteX61" fmla="*/ 326624 w 444350"/>
                <a:gd name="connsiteY61" fmla="*/ 168716 h 605161"/>
                <a:gd name="connsiteX62" fmla="*/ 308520 w 444350"/>
                <a:gd name="connsiteY62" fmla="*/ 200046 h 605161"/>
                <a:gd name="connsiteX63" fmla="*/ 295893 w 444350"/>
                <a:gd name="connsiteY63" fmla="*/ 234527 h 605161"/>
                <a:gd name="connsiteX64" fmla="*/ 295893 w 444350"/>
                <a:gd name="connsiteY64" fmla="*/ 277536 h 605161"/>
                <a:gd name="connsiteX65" fmla="*/ 298121 w 444350"/>
                <a:gd name="connsiteY65" fmla="*/ 281059 h 605161"/>
                <a:gd name="connsiteX66" fmla="*/ 428381 w 444350"/>
                <a:gd name="connsiteY66" fmla="*/ 364482 h 605161"/>
                <a:gd name="connsiteX67" fmla="*/ 444350 w 444350"/>
                <a:gd name="connsiteY67" fmla="*/ 398500 h 605161"/>
                <a:gd name="connsiteX68" fmla="*/ 444350 w 444350"/>
                <a:gd name="connsiteY68" fmla="*/ 461067 h 605161"/>
                <a:gd name="connsiteX69" fmla="*/ 388365 w 444350"/>
                <a:gd name="connsiteY69" fmla="*/ 461067 h 605161"/>
                <a:gd name="connsiteX70" fmla="*/ 388365 w 444350"/>
                <a:gd name="connsiteY70" fmla="*/ 448554 h 605161"/>
                <a:gd name="connsiteX71" fmla="*/ 366733 w 444350"/>
                <a:gd name="connsiteY71" fmla="*/ 426956 h 605161"/>
                <a:gd name="connsiteX72" fmla="*/ 356056 w 444350"/>
                <a:gd name="connsiteY72" fmla="*/ 426956 h 605161"/>
                <a:gd name="connsiteX73" fmla="*/ 256156 w 444350"/>
                <a:gd name="connsiteY73" fmla="*/ 327219 h 605161"/>
                <a:gd name="connsiteX74" fmla="*/ 256156 w 444350"/>
                <a:gd name="connsiteY74" fmla="*/ 316560 h 605161"/>
                <a:gd name="connsiteX75" fmla="*/ 234523 w 444350"/>
                <a:gd name="connsiteY75" fmla="*/ 294962 h 605161"/>
                <a:gd name="connsiteX76" fmla="*/ 209734 w 444350"/>
                <a:gd name="connsiteY76" fmla="*/ 294962 h 605161"/>
                <a:gd name="connsiteX77" fmla="*/ 188101 w 444350"/>
                <a:gd name="connsiteY77" fmla="*/ 316560 h 605161"/>
                <a:gd name="connsiteX78" fmla="*/ 188101 w 444350"/>
                <a:gd name="connsiteY78" fmla="*/ 327219 h 605161"/>
                <a:gd name="connsiteX79" fmla="*/ 88202 w 444350"/>
                <a:gd name="connsiteY79" fmla="*/ 426956 h 605161"/>
                <a:gd name="connsiteX80" fmla="*/ 77525 w 444350"/>
                <a:gd name="connsiteY80" fmla="*/ 426956 h 605161"/>
                <a:gd name="connsiteX81" fmla="*/ 55892 w 444350"/>
                <a:gd name="connsiteY81" fmla="*/ 448554 h 605161"/>
                <a:gd name="connsiteX82" fmla="*/ 55985 w 444350"/>
                <a:gd name="connsiteY82" fmla="*/ 448554 h 605161"/>
                <a:gd name="connsiteX83" fmla="*/ 55985 w 444350"/>
                <a:gd name="connsiteY83" fmla="*/ 461067 h 605161"/>
                <a:gd name="connsiteX84" fmla="*/ 0 w 444350"/>
                <a:gd name="connsiteY84" fmla="*/ 461067 h 605161"/>
                <a:gd name="connsiteX85" fmla="*/ 0 w 444350"/>
                <a:gd name="connsiteY85" fmla="*/ 398500 h 605161"/>
                <a:gd name="connsiteX86" fmla="*/ 15969 w 444350"/>
                <a:gd name="connsiteY86" fmla="*/ 364482 h 605161"/>
                <a:gd name="connsiteX87" fmla="*/ 146229 w 444350"/>
                <a:gd name="connsiteY87" fmla="*/ 281059 h 605161"/>
                <a:gd name="connsiteX88" fmla="*/ 148457 w 444350"/>
                <a:gd name="connsiteY88" fmla="*/ 277536 h 605161"/>
                <a:gd name="connsiteX89" fmla="*/ 148457 w 444350"/>
                <a:gd name="connsiteY89" fmla="*/ 234527 h 605161"/>
                <a:gd name="connsiteX90" fmla="*/ 135830 w 444350"/>
                <a:gd name="connsiteY90" fmla="*/ 200046 h 605161"/>
                <a:gd name="connsiteX91" fmla="*/ 117726 w 444350"/>
                <a:gd name="connsiteY91" fmla="*/ 168716 h 605161"/>
                <a:gd name="connsiteX92" fmla="*/ 124782 w 444350"/>
                <a:gd name="connsiteY92" fmla="*/ 131546 h 605161"/>
                <a:gd name="connsiteX93" fmla="*/ 122925 w 444350"/>
                <a:gd name="connsiteY93" fmla="*/ 123667 h 605161"/>
                <a:gd name="connsiteX94" fmla="*/ 122739 w 444350"/>
                <a:gd name="connsiteY94" fmla="*/ 80102 h 605161"/>
                <a:gd name="connsiteX95" fmla="*/ 148179 w 444350"/>
                <a:gd name="connsiteY95" fmla="*/ 35517 h 605161"/>
                <a:gd name="connsiteX96" fmla="*/ 171761 w 444350"/>
                <a:gd name="connsiteY96" fmla="*/ 16144 h 605161"/>
                <a:gd name="connsiteX97" fmla="*/ 194600 w 444350"/>
                <a:gd name="connsiteY97" fmla="*/ 4372 h 605161"/>
                <a:gd name="connsiteX98" fmla="*/ 215397 w 444350"/>
                <a:gd name="connsiteY98" fmla="*/ 387 h 60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44350" h="605161">
                  <a:moveTo>
                    <a:pt x="219401" y="389328"/>
                  </a:moveTo>
                  <a:cubicBezTo>
                    <a:pt x="217823" y="389328"/>
                    <a:pt x="216430" y="390718"/>
                    <a:pt x="216430" y="392295"/>
                  </a:cubicBezTo>
                  <a:lnTo>
                    <a:pt x="216430" y="405460"/>
                  </a:lnTo>
                  <a:cubicBezTo>
                    <a:pt x="208168" y="406665"/>
                    <a:pt x="201298" y="409724"/>
                    <a:pt x="196100" y="414731"/>
                  </a:cubicBezTo>
                  <a:cubicBezTo>
                    <a:pt x="190437" y="420108"/>
                    <a:pt x="187559" y="427154"/>
                    <a:pt x="187559" y="435591"/>
                  </a:cubicBezTo>
                  <a:cubicBezTo>
                    <a:pt x="187559" y="444955"/>
                    <a:pt x="190158" y="452001"/>
                    <a:pt x="195635" y="456822"/>
                  </a:cubicBezTo>
                  <a:cubicBezTo>
                    <a:pt x="201113" y="461643"/>
                    <a:pt x="209653" y="466464"/>
                    <a:pt x="221536" y="471192"/>
                  </a:cubicBezTo>
                  <a:cubicBezTo>
                    <a:pt x="226363" y="473325"/>
                    <a:pt x="229798" y="475364"/>
                    <a:pt x="231655" y="477589"/>
                  </a:cubicBezTo>
                  <a:cubicBezTo>
                    <a:pt x="233512" y="479722"/>
                    <a:pt x="234533" y="482781"/>
                    <a:pt x="234533" y="486768"/>
                  </a:cubicBezTo>
                  <a:cubicBezTo>
                    <a:pt x="234533" y="490198"/>
                    <a:pt x="233604" y="492980"/>
                    <a:pt x="231748" y="495019"/>
                  </a:cubicBezTo>
                  <a:cubicBezTo>
                    <a:pt x="229891" y="497152"/>
                    <a:pt x="227199" y="498264"/>
                    <a:pt x="223578" y="498264"/>
                  </a:cubicBezTo>
                  <a:cubicBezTo>
                    <a:pt x="219308" y="498264"/>
                    <a:pt x="215780" y="496874"/>
                    <a:pt x="213088" y="494185"/>
                  </a:cubicBezTo>
                  <a:cubicBezTo>
                    <a:pt x="210860" y="491960"/>
                    <a:pt x="209468" y="488529"/>
                    <a:pt x="209096" y="483894"/>
                  </a:cubicBezTo>
                  <a:cubicBezTo>
                    <a:pt x="209004" y="482225"/>
                    <a:pt x="207425" y="480834"/>
                    <a:pt x="205569" y="480834"/>
                  </a:cubicBezTo>
                  <a:lnTo>
                    <a:pt x="187559" y="481205"/>
                  </a:lnTo>
                  <a:cubicBezTo>
                    <a:pt x="185609" y="481205"/>
                    <a:pt x="184031" y="482781"/>
                    <a:pt x="184124" y="484821"/>
                  </a:cubicBezTo>
                  <a:cubicBezTo>
                    <a:pt x="184588" y="494278"/>
                    <a:pt x="187745" y="501695"/>
                    <a:pt x="193407" y="506886"/>
                  </a:cubicBezTo>
                  <a:cubicBezTo>
                    <a:pt x="199627" y="512635"/>
                    <a:pt x="207240" y="515972"/>
                    <a:pt x="216709" y="516714"/>
                  </a:cubicBezTo>
                  <a:lnTo>
                    <a:pt x="216709" y="528952"/>
                  </a:lnTo>
                  <a:cubicBezTo>
                    <a:pt x="216709" y="530528"/>
                    <a:pt x="218008" y="531919"/>
                    <a:pt x="219679" y="531919"/>
                  </a:cubicBezTo>
                  <a:lnTo>
                    <a:pt x="230262" y="531919"/>
                  </a:lnTo>
                  <a:cubicBezTo>
                    <a:pt x="231933" y="531919"/>
                    <a:pt x="233233" y="530528"/>
                    <a:pt x="233233" y="528952"/>
                  </a:cubicBezTo>
                  <a:lnTo>
                    <a:pt x="233233" y="516343"/>
                  </a:lnTo>
                  <a:cubicBezTo>
                    <a:pt x="240567" y="514952"/>
                    <a:pt x="246601" y="512078"/>
                    <a:pt x="251336" y="507535"/>
                  </a:cubicBezTo>
                  <a:cubicBezTo>
                    <a:pt x="256906" y="502251"/>
                    <a:pt x="259598" y="495205"/>
                    <a:pt x="259598" y="486490"/>
                  </a:cubicBezTo>
                  <a:cubicBezTo>
                    <a:pt x="259598" y="477404"/>
                    <a:pt x="256906" y="470358"/>
                    <a:pt x="251429" y="465352"/>
                  </a:cubicBezTo>
                  <a:cubicBezTo>
                    <a:pt x="246044" y="460438"/>
                    <a:pt x="237503" y="455524"/>
                    <a:pt x="225806" y="450518"/>
                  </a:cubicBezTo>
                  <a:cubicBezTo>
                    <a:pt x="220793" y="448293"/>
                    <a:pt x="217451" y="446067"/>
                    <a:pt x="215595" y="444028"/>
                  </a:cubicBezTo>
                  <a:cubicBezTo>
                    <a:pt x="213738" y="441895"/>
                    <a:pt x="212810" y="439021"/>
                    <a:pt x="212810" y="435591"/>
                  </a:cubicBezTo>
                  <a:cubicBezTo>
                    <a:pt x="212810" y="432161"/>
                    <a:pt x="213738" y="429379"/>
                    <a:pt x="215409" y="427154"/>
                  </a:cubicBezTo>
                  <a:cubicBezTo>
                    <a:pt x="217173" y="424929"/>
                    <a:pt x="219772" y="423817"/>
                    <a:pt x="223393" y="423817"/>
                  </a:cubicBezTo>
                  <a:cubicBezTo>
                    <a:pt x="226828" y="423817"/>
                    <a:pt x="229705" y="425207"/>
                    <a:pt x="231748" y="427896"/>
                  </a:cubicBezTo>
                  <a:cubicBezTo>
                    <a:pt x="233419" y="430121"/>
                    <a:pt x="234347" y="433088"/>
                    <a:pt x="234718" y="437074"/>
                  </a:cubicBezTo>
                  <a:cubicBezTo>
                    <a:pt x="234904" y="438929"/>
                    <a:pt x="236575" y="440134"/>
                    <a:pt x="238339" y="440134"/>
                  </a:cubicBezTo>
                  <a:lnTo>
                    <a:pt x="256442" y="439948"/>
                  </a:lnTo>
                  <a:cubicBezTo>
                    <a:pt x="258391" y="439948"/>
                    <a:pt x="259969" y="438280"/>
                    <a:pt x="259876" y="436333"/>
                  </a:cubicBezTo>
                  <a:cubicBezTo>
                    <a:pt x="259412" y="428452"/>
                    <a:pt x="256906" y="421870"/>
                    <a:pt x="252357" y="416585"/>
                  </a:cubicBezTo>
                  <a:cubicBezTo>
                    <a:pt x="247530" y="411022"/>
                    <a:pt x="241217" y="407499"/>
                    <a:pt x="233419" y="405923"/>
                  </a:cubicBezTo>
                  <a:lnTo>
                    <a:pt x="233419" y="392295"/>
                  </a:lnTo>
                  <a:cubicBezTo>
                    <a:pt x="233419" y="390718"/>
                    <a:pt x="232119" y="389328"/>
                    <a:pt x="230448" y="389328"/>
                  </a:cubicBezTo>
                  <a:close/>
                  <a:moveTo>
                    <a:pt x="209746" y="316549"/>
                  </a:moveTo>
                  <a:lnTo>
                    <a:pt x="234533" y="316549"/>
                  </a:lnTo>
                  <a:lnTo>
                    <a:pt x="234533" y="345197"/>
                  </a:lnTo>
                  <a:cubicBezTo>
                    <a:pt x="288841" y="350945"/>
                    <a:pt x="332287" y="394149"/>
                    <a:pt x="337950" y="448571"/>
                  </a:cubicBezTo>
                  <a:lnTo>
                    <a:pt x="366728" y="448571"/>
                  </a:lnTo>
                  <a:lnTo>
                    <a:pt x="366728" y="473139"/>
                  </a:lnTo>
                  <a:lnTo>
                    <a:pt x="337950" y="473139"/>
                  </a:lnTo>
                  <a:cubicBezTo>
                    <a:pt x="332287" y="527468"/>
                    <a:pt x="288933" y="570858"/>
                    <a:pt x="234533" y="576513"/>
                  </a:cubicBezTo>
                  <a:lnTo>
                    <a:pt x="234533" y="605161"/>
                  </a:lnTo>
                  <a:lnTo>
                    <a:pt x="209746" y="605161"/>
                  </a:lnTo>
                  <a:lnTo>
                    <a:pt x="209746" y="576513"/>
                  </a:lnTo>
                  <a:cubicBezTo>
                    <a:pt x="155438" y="570858"/>
                    <a:pt x="111992" y="527561"/>
                    <a:pt x="106237" y="473139"/>
                  </a:cubicBezTo>
                  <a:lnTo>
                    <a:pt x="77551" y="473139"/>
                  </a:lnTo>
                  <a:lnTo>
                    <a:pt x="77551" y="448571"/>
                  </a:lnTo>
                  <a:lnTo>
                    <a:pt x="106237" y="448571"/>
                  </a:lnTo>
                  <a:cubicBezTo>
                    <a:pt x="111992" y="394334"/>
                    <a:pt x="155253" y="350945"/>
                    <a:pt x="209746" y="345197"/>
                  </a:cubicBezTo>
                  <a:close/>
                  <a:moveTo>
                    <a:pt x="215397" y="387"/>
                  </a:moveTo>
                  <a:cubicBezTo>
                    <a:pt x="238051" y="-1560"/>
                    <a:pt x="255320" y="4094"/>
                    <a:pt x="267668" y="11417"/>
                  </a:cubicBezTo>
                  <a:cubicBezTo>
                    <a:pt x="285959" y="21520"/>
                    <a:pt x="293015" y="35053"/>
                    <a:pt x="293015" y="35053"/>
                  </a:cubicBezTo>
                  <a:cubicBezTo>
                    <a:pt x="293015" y="35053"/>
                    <a:pt x="335259" y="38020"/>
                    <a:pt x="321054" y="123667"/>
                  </a:cubicBezTo>
                  <a:cubicBezTo>
                    <a:pt x="320497" y="126263"/>
                    <a:pt x="319939" y="128951"/>
                    <a:pt x="319197" y="131546"/>
                  </a:cubicBezTo>
                  <a:cubicBezTo>
                    <a:pt x="327181" y="131546"/>
                    <a:pt x="335351" y="137756"/>
                    <a:pt x="326624" y="168716"/>
                  </a:cubicBezTo>
                  <a:cubicBezTo>
                    <a:pt x="319661" y="192816"/>
                    <a:pt x="313348" y="199675"/>
                    <a:pt x="308520" y="200046"/>
                  </a:cubicBezTo>
                  <a:cubicBezTo>
                    <a:pt x="306756" y="210891"/>
                    <a:pt x="302578" y="223033"/>
                    <a:pt x="295893" y="234527"/>
                  </a:cubicBezTo>
                  <a:lnTo>
                    <a:pt x="295893" y="277536"/>
                  </a:lnTo>
                  <a:cubicBezTo>
                    <a:pt x="295893" y="279019"/>
                    <a:pt x="296729" y="280317"/>
                    <a:pt x="298121" y="281059"/>
                  </a:cubicBezTo>
                  <a:cubicBezTo>
                    <a:pt x="310469" y="287176"/>
                    <a:pt x="371653" y="318043"/>
                    <a:pt x="428381" y="364482"/>
                  </a:cubicBezTo>
                  <a:cubicBezTo>
                    <a:pt x="438501" y="372824"/>
                    <a:pt x="444350" y="385430"/>
                    <a:pt x="444350" y="398500"/>
                  </a:cubicBezTo>
                  <a:lnTo>
                    <a:pt x="444350" y="461067"/>
                  </a:lnTo>
                  <a:lnTo>
                    <a:pt x="388365" y="461067"/>
                  </a:lnTo>
                  <a:lnTo>
                    <a:pt x="388365" y="448554"/>
                  </a:lnTo>
                  <a:cubicBezTo>
                    <a:pt x="388365" y="436596"/>
                    <a:pt x="378709" y="426956"/>
                    <a:pt x="366733" y="426956"/>
                  </a:cubicBezTo>
                  <a:lnTo>
                    <a:pt x="356056" y="426956"/>
                  </a:lnTo>
                  <a:cubicBezTo>
                    <a:pt x="343522" y="378200"/>
                    <a:pt x="304899" y="339640"/>
                    <a:pt x="256156" y="327219"/>
                  </a:cubicBezTo>
                  <a:lnTo>
                    <a:pt x="256156" y="316560"/>
                  </a:lnTo>
                  <a:cubicBezTo>
                    <a:pt x="256156" y="304602"/>
                    <a:pt x="246500" y="294962"/>
                    <a:pt x="234523" y="294962"/>
                  </a:cubicBezTo>
                  <a:lnTo>
                    <a:pt x="209734" y="294962"/>
                  </a:lnTo>
                  <a:cubicBezTo>
                    <a:pt x="197757" y="294962"/>
                    <a:pt x="188101" y="304602"/>
                    <a:pt x="188101" y="316560"/>
                  </a:cubicBezTo>
                  <a:lnTo>
                    <a:pt x="188101" y="327219"/>
                  </a:lnTo>
                  <a:cubicBezTo>
                    <a:pt x="139266" y="339547"/>
                    <a:pt x="100643" y="378200"/>
                    <a:pt x="88202" y="426956"/>
                  </a:cubicBezTo>
                  <a:lnTo>
                    <a:pt x="77525" y="426956"/>
                  </a:lnTo>
                  <a:cubicBezTo>
                    <a:pt x="65548" y="426956"/>
                    <a:pt x="55892" y="436596"/>
                    <a:pt x="55892" y="448554"/>
                  </a:cubicBezTo>
                  <a:lnTo>
                    <a:pt x="55985" y="448554"/>
                  </a:lnTo>
                  <a:lnTo>
                    <a:pt x="55985" y="461067"/>
                  </a:lnTo>
                  <a:lnTo>
                    <a:pt x="0" y="461067"/>
                  </a:lnTo>
                  <a:lnTo>
                    <a:pt x="0" y="398500"/>
                  </a:lnTo>
                  <a:cubicBezTo>
                    <a:pt x="0" y="385430"/>
                    <a:pt x="5849" y="372824"/>
                    <a:pt x="15969" y="364482"/>
                  </a:cubicBezTo>
                  <a:cubicBezTo>
                    <a:pt x="72697" y="318043"/>
                    <a:pt x="133881" y="287176"/>
                    <a:pt x="146229" y="281059"/>
                  </a:cubicBezTo>
                  <a:cubicBezTo>
                    <a:pt x="147621" y="280502"/>
                    <a:pt x="148457" y="279112"/>
                    <a:pt x="148457" y="277536"/>
                  </a:cubicBezTo>
                  <a:lnTo>
                    <a:pt x="148457" y="234527"/>
                  </a:lnTo>
                  <a:cubicBezTo>
                    <a:pt x="141772" y="223033"/>
                    <a:pt x="137594" y="210983"/>
                    <a:pt x="135830" y="200046"/>
                  </a:cubicBezTo>
                  <a:cubicBezTo>
                    <a:pt x="131002" y="199675"/>
                    <a:pt x="124596" y="192816"/>
                    <a:pt x="117726" y="168716"/>
                  </a:cubicBezTo>
                  <a:cubicBezTo>
                    <a:pt x="109091" y="138220"/>
                    <a:pt x="116890" y="131824"/>
                    <a:pt x="124782" y="131546"/>
                  </a:cubicBezTo>
                  <a:cubicBezTo>
                    <a:pt x="124039" y="128951"/>
                    <a:pt x="123482" y="126263"/>
                    <a:pt x="122925" y="123667"/>
                  </a:cubicBezTo>
                  <a:cubicBezTo>
                    <a:pt x="119861" y="108188"/>
                    <a:pt x="119118" y="93820"/>
                    <a:pt x="122739" y="80102"/>
                  </a:cubicBezTo>
                  <a:cubicBezTo>
                    <a:pt x="127010" y="61749"/>
                    <a:pt x="137037" y="46918"/>
                    <a:pt x="148179" y="35517"/>
                  </a:cubicBezTo>
                  <a:cubicBezTo>
                    <a:pt x="155235" y="28102"/>
                    <a:pt x="163219" y="21428"/>
                    <a:pt x="171761" y="16144"/>
                  </a:cubicBezTo>
                  <a:cubicBezTo>
                    <a:pt x="178631" y="11324"/>
                    <a:pt x="186337" y="7246"/>
                    <a:pt x="194600" y="4372"/>
                  </a:cubicBezTo>
                  <a:cubicBezTo>
                    <a:pt x="201192" y="2148"/>
                    <a:pt x="208156" y="757"/>
                    <a:pt x="215397" y="3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" name="îšļîḓè"/>
            <p:cNvSpPr/>
            <p:nvPr/>
          </p:nvSpPr>
          <p:spPr bwMode="auto">
            <a:xfrm>
              <a:off x="7499291" y="4029467"/>
              <a:ext cx="365242" cy="214156"/>
            </a:xfrm>
            <a:custGeom>
              <a:avLst/>
              <a:gdLst>
                <a:gd name="T0" fmla="*/ 263525 w 607614"/>
                <a:gd name="T1" fmla="*/ 263525 w 607614"/>
                <a:gd name="T2" fmla="*/ 485433 h 606761"/>
                <a:gd name="T3" fmla="*/ 485433 h 606761"/>
                <a:gd name="T4" fmla="*/ 485433 h 606761"/>
                <a:gd name="T5" fmla="*/ 485433 h 606761"/>
                <a:gd name="T6" fmla="*/ 485433 h 606761"/>
                <a:gd name="T7" fmla="*/ 485433 h 606761"/>
                <a:gd name="T8" fmla="*/ 485433 h 606761"/>
                <a:gd name="T9" fmla="*/ 485433 h 606761"/>
                <a:gd name="T10" fmla="*/ 485433 h 606761"/>
                <a:gd name="T11" fmla="*/ 485433 h 606761"/>
                <a:gd name="T12" fmla="*/ 485433 h 606761"/>
                <a:gd name="T13" fmla="*/ 485433 h 606761"/>
                <a:gd name="T14" fmla="*/ 485433 h 606761"/>
                <a:gd name="T15" fmla="*/ 485433 h 606761"/>
                <a:gd name="T16" fmla="*/ 485433 h 606761"/>
                <a:gd name="T17" fmla="*/ 485433 h 606761"/>
                <a:gd name="T18" fmla="*/ 485433 h 606761"/>
                <a:gd name="T19" fmla="*/ 485433 h 606761"/>
                <a:gd name="T20" fmla="*/ 485433 h 606761"/>
                <a:gd name="T21" fmla="*/ 485433 h 606761"/>
                <a:gd name="T22" fmla="*/ 485433 h 606761"/>
                <a:gd name="T23" fmla="*/ 485433 h 606761"/>
                <a:gd name="T24" fmla="*/ 485433 h 606761"/>
                <a:gd name="T25" fmla="*/ 485433 h 606761"/>
                <a:gd name="T26" fmla="*/ 485433 h 606761"/>
                <a:gd name="T27" fmla="*/ 485433 h 606761"/>
                <a:gd name="T28" fmla="*/ 485433 h 606761"/>
                <a:gd name="T29" fmla="*/ 485433 h 606761"/>
                <a:gd name="T30" fmla="*/ 485433 h 606761"/>
                <a:gd name="T31" fmla="*/ 485433 h 606761"/>
                <a:gd name="T32" fmla="*/ 485433 h 606761"/>
                <a:gd name="T33" fmla="*/ 485433 h 606761"/>
                <a:gd name="T34" fmla="*/ 485433 h 606761"/>
                <a:gd name="T35" fmla="*/ 485433 h 606761"/>
                <a:gd name="T36" fmla="*/ 485433 h 606761"/>
                <a:gd name="T37" fmla="*/ 485433 h 606761"/>
                <a:gd name="T38" fmla="*/ 485433 h 606761"/>
                <a:gd name="T39" fmla="*/ 485433 h 606761"/>
                <a:gd name="T40" fmla="*/ 485433 h 606761"/>
                <a:gd name="T41" fmla="*/ 485433 h 606761"/>
                <a:gd name="T42" fmla="*/ 485433 h 606761"/>
                <a:gd name="T43" fmla="*/ 485433 h 606761"/>
                <a:gd name="T44" fmla="*/ 485433 h 606761"/>
                <a:gd name="T45" fmla="*/ 485433 h 606761"/>
                <a:gd name="T46" fmla="*/ 485433 h 606761"/>
                <a:gd name="T47" fmla="*/ 485433 h 606761"/>
                <a:gd name="T48" fmla="*/ 485433 h 606761"/>
                <a:gd name="T49" fmla="*/ 485433 h 606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7" h="4009">
                  <a:moveTo>
                    <a:pt x="6028" y="0"/>
                  </a:moveTo>
                  <a:cubicBezTo>
                    <a:pt x="5587" y="0"/>
                    <a:pt x="5229" y="358"/>
                    <a:pt x="5229" y="799"/>
                  </a:cubicBezTo>
                  <a:cubicBezTo>
                    <a:pt x="5229" y="985"/>
                    <a:pt x="5293" y="1157"/>
                    <a:pt x="5401" y="1293"/>
                  </a:cubicBezTo>
                  <a:lnTo>
                    <a:pt x="4559" y="2460"/>
                  </a:lnTo>
                  <a:cubicBezTo>
                    <a:pt x="4387" y="2396"/>
                    <a:pt x="4191" y="2393"/>
                    <a:pt x="4010" y="2460"/>
                  </a:cubicBezTo>
                  <a:lnTo>
                    <a:pt x="3169" y="1293"/>
                  </a:lnTo>
                  <a:cubicBezTo>
                    <a:pt x="3276" y="1157"/>
                    <a:pt x="3341" y="985"/>
                    <a:pt x="3341" y="799"/>
                  </a:cubicBezTo>
                  <a:cubicBezTo>
                    <a:pt x="3341" y="358"/>
                    <a:pt x="2982" y="0"/>
                    <a:pt x="2542" y="0"/>
                  </a:cubicBezTo>
                  <a:cubicBezTo>
                    <a:pt x="2101" y="0"/>
                    <a:pt x="1743" y="358"/>
                    <a:pt x="1743" y="799"/>
                  </a:cubicBezTo>
                  <a:cubicBezTo>
                    <a:pt x="1743" y="985"/>
                    <a:pt x="1807" y="1157"/>
                    <a:pt x="1915" y="1293"/>
                  </a:cubicBezTo>
                  <a:lnTo>
                    <a:pt x="1073" y="2460"/>
                  </a:lnTo>
                  <a:cubicBezTo>
                    <a:pt x="554" y="2269"/>
                    <a:pt x="0" y="2656"/>
                    <a:pt x="0" y="3210"/>
                  </a:cubicBezTo>
                  <a:cubicBezTo>
                    <a:pt x="0" y="3650"/>
                    <a:pt x="358" y="4009"/>
                    <a:pt x="799" y="4009"/>
                  </a:cubicBezTo>
                  <a:cubicBezTo>
                    <a:pt x="1239" y="4009"/>
                    <a:pt x="1598" y="3650"/>
                    <a:pt x="1598" y="3210"/>
                  </a:cubicBezTo>
                  <a:cubicBezTo>
                    <a:pt x="1598" y="3023"/>
                    <a:pt x="1533" y="2852"/>
                    <a:pt x="1426" y="2716"/>
                  </a:cubicBezTo>
                  <a:lnTo>
                    <a:pt x="2267" y="1549"/>
                  </a:lnTo>
                  <a:cubicBezTo>
                    <a:pt x="2439" y="1612"/>
                    <a:pt x="2635" y="1615"/>
                    <a:pt x="2816" y="1549"/>
                  </a:cubicBezTo>
                  <a:lnTo>
                    <a:pt x="3658" y="2716"/>
                  </a:lnTo>
                  <a:cubicBezTo>
                    <a:pt x="3550" y="2852"/>
                    <a:pt x="3486" y="3023"/>
                    <a:pt x="3486" y="3210"/>
                  </a:cubicBezTo>
                  <a:cubicBezTo>
                    <a:pt x="3486" y="3650"/>
                    <a:pt x="3844" y="4009"/>
                    <a:pt x="4285" y="4009"/>
                  </a:cubicBezTo>
                  <a:cubicBezTo>
                    <a:pt x="4725" y="4009"/>
                    <a:pt x="5084" y="3650"/>
                    <a:pt x="5084" y="3210"/>
                  </a:cubicBezTo>
                  <a:cubicBezTo>
                    <a:pt x="5084" y="3023"/>
                    <a:pt x="5019" y="2852"/>
                    <a:pt x="4912" y="2716"/>
                  </a:cubicBezTo>
                  <a:lnTo>
                    <a:pt x="5753" y="1549"/>
                  </a:lnTo>
                  <a:cubicBezTo>
                    <a:pt x="6273" y="1740"/>
                    <a:pt x="6827" y="1353"/>
                    <a:pt x="6827" y="799"/>
                  </a:cubicBezTo>
                  <a:cubicBezTo>
                    <a:pt x="6827" y="358"/>
                    <a:pt x="6468" y="0"/>
                    <a:pt x="60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" name="íṧlîḑe"/>
            <p:cNvSpPr/>
            <p:nvPr/>
          </p:nvSpPr>
          <p:spPr bwMode="auto">
            <a:xfrm>
              <a:off x="7499291" y="5226656"/>
              <a:ext cx="365242" cy="357910"/>
            </a:xfrm>
            <a:custGeom>
              <a:avLst/>
              <a:gdLst>
                <a:gd name="connsiteX0" fmla="*/ 436090 w 559242"/>
                <a:gd name="connsiteY0" fmla="*/ 280414 h 548017"/>
                <a:gd name="connsiteX1" fmla="*/ 447396 w 559242"/>
                <a:gd name="connsiteY1" fmla="*/ 283638 h 548017"/>
                <a:gd name="connsiteX2" fmla="*/ 555609 w 559242"/>
                <a:gd name="connsiteY2" fmla="*/ 378750 h 548017"/>
                <a:gd name="connsiteX3" fmla="*/ 555609 w 559242"/>
                <a:gd name="connsiteY3" fmla="*/ 393259 h 548017"/>
                <a:gd name="connsiteX4" fmla="*/ 447396 w 559242"/>
                <a:gd name="connsiteY4" fmla="*/ 489983 h 548017"/>
                <a:gd name="connsiteX5" fmla="*/ 440935 w 559242"/>
                <a:gd name="connsiteY5" fmla="*/ 493207 h 548017"/>
                <a:gd name="connsiteX6" fmla="*/ 436090 w 559242"/>
                <a:gd name="connsiteY6" fmla="*/ 493207 h 548017"/>
                <a:gd name="connsiteX7" fmla="*/ 431245 w 559242"/>
                <a:gd name="connsiteY7" fmla="*/ 483534 h 548017"/>
                <a:gd name="connsiteX8" fmla="*/ 431245 w 559242"/>
                <a:gd name="connsiteY8" fmla="*/ 430336 h 548017"/>
                <a:gd name="connsiteX9" fmla="*/ 269733 w 559242"/>
                <a:gd name="connsiteY9" fmla="*/ 548017 h 548017"/>
                <a:gd name="connsiteX10" fmla="*/ 431245 w 559242"/>
                <a:gd name="connsiteY10" fmla="*/ 343285 h 548017"/>
                <a:gd name="connsiteX11" fmla="*/ 431245 w 559242"/>
                <a:gd name="connsiteY11" fmla="*/ 290086 h 548017"/>
                <a:gd name="connsiteX12" fmla="*/ 436090 w 559242"/>
                <a:gd name="connsiteY12" fmla="*/ 280414 h 548017"/>
                <a:gd name="connsiteX13" fmla="*/ 64615 w 559242"/>
                <a:gd name="connsiteY13" fmla="*/ 0 h 548017"/>
                <a:gd name="connsiteX14" fmla="*/ 452309 w 559242"/>
                <a:gd name="connsiteY14" fmla="*/ 0 h 548017"/>
                <a:gd name="connsiteX15" fmla="*/ 516924 w 559242"/>
                <a:gd name="connsiteY15" fmla="*/ 64473 h 548017"/>
                <a:gd name="connsiteX16" fmla="*/ 516924 w 559242"/>
                <a:gd name="connsiteY16" fmla="*/ 278847 h 548017"/>
                <a:gd name="connsiteX17" fmla="*/ 513693 w 559242"/>
                <a:gd name="connsiteY17" fmla="*/ 298189 h 548017"/>
                <a:gd name="connsiteX18" fmla="*/ 470078 w 559242"/>
                <a:gd name="connsiteY18" fmla="*/ 259505 h 548017"/>
                <a:gd name="connsiteX19" fmla="*/ 424847 w 559242"/>
                <a:gd name="connsiteY19" fmla="*/ 251446 h 548017"/>
                <a:gd name="connsiteX20" fmla="*/ 345693 w 559242"/>
                <a:gd name="connsiteY20" fmla="*/ 170854 h 548017"/>
                <a:gd name="connsiteX21" fmla="*/ 495924 w 559242"/>
                <a:gd name="connsiteY21" fmla="*/ 53190 h 548017"/>
                <a:gd name="connsiteX22" fmla="*/ 258462 w 559242"/>
                <a:gd name="connsiteY22" fmla="*/ 180525 h 548017"/>
                <a:gd name="connsiteX23" fmla="*/ 21000 w 559242"/>
                <a:gd name="connsiteY23" fmla="*/ 53190 h 548017"/>
                <a:gd name="connsiteX24" fmla="*/ 171231 w 559242"/>
                <a:gd name="connsiteY24" fmla="*/ 170854 h 548017"/>
                <a:gd name="connsiteX25" fmla="*/ 46846 w 559242"/>
                <a:gd name="connsiteY25" fmla="*/ 296577 h 548017"/>
                <a:gd name="connsiteX26" fmla="*/ 198693 w 559242"/>
                <a:gd name="connsiteY26" fmla="*/ 188584 h 548017"/>
                <a:gd name="connsiteX27" fmla="*/ 258462 w 559242"/>
                <a:gd name="connsiteY27" fmla="*/ 227268 h 548017"/>
                <a:gd name="connsiteX28" fmla="*/ 318231 w 559242"/>
                <a:gd name="connsiteY28" fmla="*/ 188584 h 548017"/>
                <a:gd name="connsiteX29" fmla="*/ 413539 w 559242"/>
                <a:gd name="connsiteY29" fmla="*/ 257893 h 548017"/>
                <a:gd name="connsiteX30" fmla="*/ 399001 w 559242"/>
                <a:gd name="connsiteY30" fmla="*/ 290130 h 548017"/>
                <a:gd name="connsiteX31" fmla="*/ 399001 w 559242"/>
                <a:gd name="connsiteY31" fmla="*/ 312695 h 548017"/>
                <a:gd name="connsiteX32" fmla="*/ 318231 w 559242"/>
                <a:gd name="connsiteY32" fmla="*/ 343320 h 548017"/>
                <a:gd name="connsiteX33" fmla="*/ 64615 w 559242"/>
                <a:gd name="connsiteY33" fmla="*/ 343320 h 548017"/>
                <a:gd name="connsiteX34" fmla="*/ 0 w 559242"/>
                <a:gd name="connsiteY34" fmla="*/ 278847 h 548017"/>
                <a:gd name="connsiteX35" fmla="*/ 0 w 559242"/>
                <a:gd name="connsiteY35" fmla="*/ 64473 h 548017"/>
                <a:gd name="connsiteX36" fmla="*/ 64615 w 559242"/>
                <a:gd name="connsiteY36" fmla="*/ 0 h 5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9242" h="548017">
                  <a:moveTo>
                    <a:pt x="436090" y="280414"/>
                  </a:moveTo>
                  <a:cubicBezTo>
                    <a:pt x="440935" y="278802"/>
                    <a:pt x="444166" y="280414"/>
                    <a:pt x="447396" y="283638"/>
                  </a:cubicBezTo>
                  <a:lnTo>
                    <a:pt x="555609" y="378750"/>
                  </a:lnTo>
                  <a:cubicBezTo>
                    <a:pt x="560454" y="383586"/>
                    <a:pt x="560454" y="390035"/>
                    <a:pt x="555609" y="393259"/>
                  </a:cubicBezTo>
                  <a:lnTo>
                    <a:pt x="447396" y="489983"/>
                  </a:lnTo>
                  <a:cubicBezTo>
                    <a:pt x="445781" y="491595"/>
                    <a:pt x="442551" y="493207"/>
                    <a:pt x="440935" y="493207"/>
                  </a:cubicBezTo>
                  <a:cubicBezTo>
                    <a:pt x="439320" y="493207"/>
                    <a:pt x="437705" y="493207"/>
                    <a:pt x="436090" y="493207"/>
                  </a:cubicBezTo>
                  <a:cubicBezTo>
                    <a:pt x="432860" y="491595"/>
                    <a:pt x="431245" y="486759"/>
                    <a:pt x="431245" y="483534"/>
                  </a:cubicBezTo>
                  <a:lnTo>
                    <a:pt x="431245" y="430336"/>
                  </a:lnTo>
                  <a:cubicBezTo>
                    <a:pt x="340798" y="430336"/>
                    <a:pt x="298805" y="438397"/>
                    <a:pt x="269733" y="548017"/>
                  </a:cubicBezTo>
                  <a:cubicBezTo>
                    <a:pt x="269733" y="377138"/>
                    <a:pt x="361795" y="343285"/>
                    <a:pt x="431245" y="343285"/>
                  </a:cubicBezTo>
                  <a:lnTo>
                    <a:pt x="431245" y="290086"/>
                  </a:lnTo>
                  <a:cubicBezTo>
                    <a:pt x="431245" y="286862"/>
                    <a:pt x="432860" y="282026"/>
                    <a:pt x="436090" y="280414"/>
                  </a:cubicBezTo>
                  <a:close/>
                  <a:moveTo>
                    <a:pt x="64615" y="0"/>
                  </a:moveTo>
                  <a:lnTo>
                    <a:pt x="452309" y="0"/>
                  </a:lnTo>
                  <a:cubicBezTo>
                    <a:pt x="487847" y="0"/>
                    <a:pt x="516924" y="29013"/>
                    <a:pt x="516924" y="64473"/>
                  </a:cubicBezTo>
                  <a:lnTo>
                    <a:pt x="516924" y="278847"/>
                  </a:lnTo>
                  <a:cubicBezTo>
                    <a:pt x="516924" y="286906"/>
                    <a:pt x="515309" y="291741"/>
                    <a:pt x="513693" y="298189"/>
                  </a:cubicBezTo>
                  <a:lnTo>
                    <a:pt x="470078" y="259505"/>
                  </a:lnTo>
                  <a:cubicBezTo>
                    <a:pt x="460386" y="249834"/>
                    <a:pt x="439385" y="244998"/>
                    <a:pt x="424847" y="251446"/>
                  </a:cubicBezTo>
                  <a:lnTo>
                    <a:pt x="345693" y="170854"/>
                  </a:lnTo>
                  <a:lnTo>
                    <a:pt x="495924" y="53190"/>
                  </a:lnTo>
                  <a:lnTo>
                    <a:pt x="258462" y="180525"/>
                  </a:lnTo>
                  <a:lnTo>
                    <a:pt x="21000" y="53190"/>
                  </a:lnTo>
                  <a:lnTo>
                    <a:pt x="171231" y="170854"/>
                  </a:lnTo>
                  <a:lnTo>
                    <a:pt x="46846" y="296577"/>
                  </a:lnTo>
                  <a:lnTo>
                    <a:pt x="198693" y="188584"/>
                  </a:lnTo>
                  <a:lnTo>
                    <a:pt x="258462" y="227268"/>
                  </a:lnTo>
                  <a:lnTo>
                    <a:pt x="318231" y="188584"/>
                  </a:lnTo>
                  <a:lnTo>
                    <a:pt x="413539" y="257893"/>
                  </a:lnTo>
                  <a:cubicBezTo>
                    <a:pt x="403847" y="265952"/>
                    <a:pt x="399001" y="277235"/>
                    <a:pt x="399001" y="290130"/>
                  </a:cubicBezTo>
                  <a:lnTo>
                    <a:pt x="399001" y="312695"/>
                  </a:lnTo>
                  <a:cubicBezTo>
                    <a:pt x="374770" y="315919"/>
                    <a:pt x="345693" y="325590"/>
                    <a:pt x="318231" y="343320"/>
                  </a:cubicBezTo>
                  <a:lnTo>
                    <a:pt x="64615" y="343320"/>
                  </a:lnTo>
                  <a:cubicBezTo>
                    <a:pt x="29077" y="343320"/>
                    <a:pt x="0" y="314307"/>
                    <a:pt x="0" y="278847"/>
                  </a:cubicBezTo>
                  <a:lnTo>
                    <a:pt x="0" y="64473"/>
                  </a:lnTo>
                  <a:cubicBezTo>
                    <a:pt x="0" y="29013"/>
                    <a:pt x="29077" y="0"/>
                    <a:pt x="646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885" y="1405255"/>
            <a:ext cx="34404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、蒸汽锅炉运行中遇有下列情况之一时，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应立即停炉：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6270" y="1490980"/>
            <a:ext cx="21126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锅炉水位降到规定的水位极限以下时；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16270" y="2210435"/>
            <a:ext cx="201041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不断加大向锅炉给水及采取其他措施，但水位仍继续下降时；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16270" y="3157220"/>
            <a:ext cx="21132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锅炉水位已经升到运行规程规定的水位上位极限以上时；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6270" y="4041140"/>
            <a:ext cx="1960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给水机械全部失效；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857250"/>
            <a:ext cx="572389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/>
          <p:nvPr/>
        </p:nvGrpSpPr>
        <p:grpSpPr>
          <a:xfrm>
            <a:off x="712955" y="1405255"/>
            <a:ext cx="7115960" cy="3307080"/>
            <a:chOff x="719138" y="1123949"/>
            <a:chExt cx="10801350" cy="5019675"/>
          </a:xfrm>
        </p:grpSpPr>
        <p:grpSp>
          <p:nvGrpSpPr>
            <p:cNvPr id="4" name="îSḻidê"/>
            <p:cNvGrpSpPr/>
            <p:nvPr/>
          </p:nvGrpSpPr>
          <p:grpSpPr>
            <a:xfrm>
              <a:off x="719138" y="3397162"/>
              <a:ext cx="6767512" cy="2709236"/>
              <a:chOff x="-1674856" y="3042856"/>
              <a:chExt cx="7652550" cy="3063542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îśḷíḑé"/>
              <p:cNvSpPr/>
              <p:nvPr/>
            </p:nvSpPr>
            <p:spPr>
              <a:xfrm>
                <a:off x="3631136" y="3319854"/>
                <a:ext cx="2346558" cy="2786543"/>
              </a:xfrm>
              <a:custGeom>
                <a:avLst/>
                <a:gdLst>
                  <a:gd name="connsiteX0" fmla="*/ 192089 w 279400"/>
                  <a:gd name="connsiteY0" fmla="*/ 300038 h 331788"/>
                  <a:gd name="connsiteX1" fmla="*/ 242889 w 279400"/>
                  <a:gd name="connsiteY1" fmla="*/ 300038 h 331788"/>
                  <a:gd name="connsiteX2" fmla="*/ 242889 w 279400"/>
                  <a:gd name="connsiteY2" fmla="*/ 311151 h 331788"/>
                  <a:gd name="connsiteX3" fmla="*/ 192089 w 279400"/>
                  <a:gd name="connsiteY3" fmla="*/ 311151 h 331788"/>
                  <a:gd name="connsiteX4" fmla="*/ 128589 w 279400"/>
                  <a:gd name="connsiteY4" fmla="*/ 300038 h 331788"/>
                  <a:gd name="connsiteX5" fmla="*/ 180977 w 279400"/>
                  <a:gd name="connsiteY5" fmla="*/ 300038 h 331788"/>
                  <a:gd name="connsiteX6" fmla="*/ 180977 w 279400"/>
                  <a:gd name="connsiteY6" fmla="*/ 311151 h 331788"/>
                  <a:gd name="connsiteX7" fmla="*/ 128589 w 279400"/>
                  <a:gd name="connsiteY7" fmla="*/ 311151 h 331788"/>
                  <a:gd name="connsiteX8" fmla="*/ 36514 w 279400"/>
                  <a:gd name="connsiteY8" fmla="*/ 300038 h 331788"/>
                  <a:gd name="connsiteX9" fmla="*/ 87314 w 279400"/>
                  <a:gd name="connsiteY9" fmla="*/ 300038 h 331788"/>
                  <a:gd name="connsiteX10" fmla="*/ 87314 w 279400"/>
                  <a:gd name="connsiteY10" fmla="*/ 311151 h 331788"/>
                  <a:gd name="connsiteX11" fmla="*/ 36514 w 279400"/>
                  <a:gd name="connsiteY11" fmla="*/ 311151 h 331788"/>
                  <a:gd name="connsiteX12" fmla="*/ 114300 w 279400"/>
                  <a:gd name="connsiteY12" fmla="*/ 290512 h 331788"/>
                  <a:gd name="connsiteX13" fmla="*/ 114300 w 279400"/>
                  <a:gd name="connsiteY13" fmla="*/ 320675 h 331788"/>
                  <a:gd name="connsiteX14" fmla="*/ 258763 w 279400"/>
                  <a:gd name="connsiteY14" fmla="*/ 320675 h 331788"/>
                  <a:gd name="connsiteX15" fmla="*/ 258763 w 279400"/>
                  <a:gd name="connsiteY15" fmla="*/ 290512 h 331788"/>
                  <a:gd name="connsiteX16" fmla="*/ 20638 w 279400"/>
                  <a:gd name="connsiteY16" fmla="*/ 290512 h 331788"/>
                  <a:gd name="connsiteX17" fmla="*/ 20638 w 279400"/>
                  <a:gd name="connsiteY17" fmla="*/ 320675 h 331788"/>
                  <a:gd name="connsiteX18" fmla="*/ 103188 w 279400"/>
                  <a:gd name="connsiteY18" fmla="*/ 320675 h 331788"/>
                  <a:gd name="connsiteX19" fmla="*/ 103188 w 279400"/>
                  <a:gd name="connsiteY19" fmla="*/ 290512 h 331788"/>
                  <a:gd name="connsiteX20" fmla="*/ 222250 w 279400"/>
                  <a:gd name="connsiteY20" fmla="*/ 254000 h 331788"/>
                  <a:gd name="connsiteX21" fmla="*/ 242888 w 279400"/>
                  <a:gd name="connsiteY21" fmla="*/ 254000 h 331788"/>
                  <a:gd name="connsiteX22" fmla="*/ 242888 w 279400"/>
                  <a:gd name="connsiteY22" fmla="*/ 263525 h 331788"/>
                  <a:gd name="connsiteX23" fmla="*/ 222250 w 279400"/>
                  <a:gd name="connsiteY23" fmla="*/ 263525 h 331788"/>
                  <a:gd name="connsiteX24" fmla="*/ 192088 w 279400"/>
                  <a:gd name="connsiteY24" fmla="*/ 254000 h 331788"/>
                  <a:gd name="connsiteX25" fmla="*/ 212726 w 279400"/>
                  <a:gd name="connsiteY25" fmla="*/ 254000 h 331788"/>
                  <a:gd name="connsiteX26" fmla="*/ 212726 w 279400"/>
                  <a:gd name="connsiteY26" fmla="*/ 263525 h 331788"/>
                  <a:gd name="connsiteX27" fmla="*/ 192088 w 279400"/>
                  <a:gd name="connsiteY27" fmla="*/ 263525 h 331788"/>
                  <a:gd name="connsiteX28" fmla="*/ 160338 w 279400"/>
                  <a:gd name="connsiteY28" fmla="*/ 254000 h 331788"/>
                  <a:gd name="connsiteX29" fmla="*/ 180976 w 279400"/>
                  <a:gd name="connsiteY29" fmla="*/ 254000 h 331788"/>
                  <a:gd name="connsiteX30" fmla="*/ 180976 w 279400"/>
                  <a:gd name="connsiteY30" fmla="*/ 263525 h 331788"/>
                  <a:gd name="connsiteX31" fmla="*/ 160338 w 279400"/>
                  <a:gd name="connsiteY31" fmla="*/ 263525 h 331788"/>
                  <a:gd name="connsiteX32" fmla="*/ 128588 w 279400"/>
                  <a:gd name="connsiteY32" fmla="*/ 254000 h 331788"/>
                  <a:gd name="connsiteX33" fmla="*/ 149226 w 279400"/>
                  <a:gd name="connsiteY33" fmla="*/ 254000 h 331788"/>
                  <a:gd name="connsiteX34" fmla="*/ 149226 w 279400"/>
                  <a:gd name="connsiteY34" fmla="*/ 263525 h 331788"/>
                  <a:gd name="connsiteX35" fmla="*/ 128588 w 279400"/>
                  <a:gd name="connsiteY35" fmla="*/ 263525 h 331788"/>
                  <a:gd name="connsiteX36" fmla="*/ 66676 w 279400"/>
                  <a:gd name="connsiteY36" fmla="*/ 254000 h 331788"/>
                  <a:gd name="connsiteX37" fmla="*/ 87314 w 279400"/>
                  <a:gd name="connsiteY37" fmla="*/ 254000 h 331788"/>
                  <a:gd name="connsiteX38" fmla="*/ 87314 w 279400"/>
                  <a:gd name="connsiteY38" fmla="*/ 263525 h 331788"/>
                  <a:gd name="connsiteX39" fmla="*/ 66676 w 279400"/>
                  <a:gd name="connsiteY39" fmla="*/ 263525 h 331788"/>
                  <a:gd name="connsiteX40" fmla="*/ 36514 w 279400"/>
                  <a:gd name="connsiteY40" fmla="*/ 254000 h 331788"/>
                  <a:gd name="connsiteX41" fmla="*/ 57152 w 279400"/>
                  <a:gd name="connsiteY41" fmla="*/ 254000 h 331788"/>
                  <a:gd name="connsiteX42" fmla="*/ 57152 w 279400"/>
                  <a:gd name="connsiteY42" fmla="*/ 263525 h 331788"/>
                  <a:gd name="connsiteX43" fmla="*/ 36514 w 279400"/>
                  <a:gd name="connsiteY43" fmla="*/ 263525 h 331788"/>
                  <a:gd name="connsiteX44" fmla="*/ 66676 w 279400"/>
                  <a:gd name="connsiteY44" fmla="*/ 233363 h 331788"/>
                  <a:gd name="connsiteX45" fmla="*/ 87314 w 279400"/>
                  <a:gd name="connsiteY45" fmla="*/ 233363 h 331788"/>
                  <a:gd name="connsiteX46" fmla="*/ 87314 w 279400"/>
                  <a:gd name="connsiteY46" fmla="*/ 242888 h 331788"/>
                  <a:gd name="connsiteX47" fmla="*/ 66676 w 279400"/>
                  <a:gd name="connsiteY47" fmla="*/ 242888 h 331788"/>
                  <a:gd name="connsiteX48" fmla="*/ 36514 w 279400"/>
                  <a:gd name="connsiteY48" fmla="*/ 233363 h 331788"/>
                  <a:gd name="connsiteX49" fmla="*/ 57152 w 279400"/>
                  <a:gd name="connsiteY49" fmla="*/ 233363 h 331788"/>
                  <a:gd name="connsiteX50" fmla="*/ 57152 w 279400"/>
                  <a:gd name="connsiteY50" fmla="*/ 242888 h 331788"/>
                  <a:gd name="connsiteX51" fmla="*/ 36514 w 279400"/>
                  <a:gd name="connsiteY51" fmla="*/ 242888 h 331788"/>
                  <a:gd name="connsiteX52" fmla="*/ 222250 w 279400"/>
                  <a:gd name="connsiteY52" fmla="*/ 233362 h 331788"/>
                  <a:gd name="connsiteX53" fmla="*/ 242888 w 279400"/>
                  <a:gd name="connsiteY53" fmla="*/ 233362 h 331788"/>
                  <a:gd name="connsiteX54" fmla="*/ 242888 w 279400"/>
                  <a:gd name="connsiteY54" fmla="*/ 242887 h 331788"/>
                  <a:gd name="connsiteX55" fmla="*/ 222250 w 279400"/>
                  <a:gd name="connsiteY55" fmla="*/ 242887 h 331788"/>
                  <a:gd name="connsiteX56" fmla="*/ 192088 w 279400"/>
                  <a:gd name="connsiteY56" fmla="*/ 233362 h 331788"/>
                  <a:gd name="connsiteX57" fmla="*/ 212726 w 279400"/>
                  <a:gd name="connsiteY57" fmla="*/ 233362 h 331788"/>
                  <a:gd name="connsiteX58" fmla="*/ 212726 w 279400"/>
                  <a:gd name="connsiteY58" fmla="*/ 242887 h 331788"/>
                  <a:gd name="connsiteX59" fmla="*/ 192088 w 279400"/>
                  <a:gd name="connsiteY59" fmla="*/ 242887 h 331788"/>
                  <a:gd name="connsiteX60" fmla="*/ 160338 w 279400"/>
                  <a:gd name="connsiteY60" fmla="*/ 233362 h 331788"/>
                  <a:gd name="connsiteX61" fmla="*/ 180976 w 279400"/>
                  <a:gd name="connsiteY61" fmla="*/ 233362 h 331788"/>
                  <a:gd name="connsiteX62" fmla="*/ 180976 w 279400"/>
                  <a:gd name="connsiteY62" fmla="*/ 242887 h 331788"/>
                  <a:gd name="connsiteX63" fmla="*/ 160338 w 279400"/>
                  <a:gd name="connsiteY63" fmla="*/ 242887 h 331788"/>
                  <a:gd name="connsiteX64" fmla="*/ 128588 w 279400"/>
                  <a:gd name="connsiteY64" fmla="*/ 233362 h 331788"/>
                  <a:gd name="connsiteX65" fmla="*/ 149226 w 279400"/>
                  <a:gd name="connsiteY65" fmla="*/ 233362 h 331788"/>
                  <a:gd name="connsiteX66" fmla="*/ 149226 w 279400"/>
                  <a:gd name="connsiteY66" fmla="*/ 242887 h 331788"/>
                  <a:gd name="connsiteX67" fmla="*/ 128588 w 279400"/>
                  <a:gd name="connsiteY67" fmla="*/ 242887 h 331788"/>
                  <a:gd name="connsiteX68" fmla="*/ 222250 w 279400"/>
                  <a:gd name="connsiteY68" fmla="*/ 212725 h 331788"/>
                  <a:gd name="connsiteX69" fmla="*/ 242888 w 279400"/>
                  <a:gd name="connsiteY69" fmla="*/ 212725 h 331788"/>
                  <a:gd name="connsiteX70" fmla="*/ 242888 w 279400"/>
                  <a:gd name="connsiteY70" fmla="*/ 222250 h 331788"/>
                  <a:gd name="connsiteX71" fmla="*/ 222250 w 279400"/>
                  <a:gd name="connsiteY71" fmla="*/ 222250 h 331788"/>
                  <a:gd name="connsiteX72" fmla="*/ 192088 w 279400"/>
                  <a:gd name="connsiteY72" fmla="*/ 212725 h 331788"/>
                  <a:gd name="connsiteX73" fmla="*/ 212726 w 279400"/>
                  <a:gd name="connsiteY73" fmla="*/ 212725 h 331788"/>
                  <a:gd name="connsiteX74" fmla="*/ 212726 w 279400"/>
                  <a:gd name="connsiteY74" fmla="*/ 222250 h 331788"/>
                  <a:gd name="connsiteX75" fmla="*/ 192088 w 279400"/>
                  <a:gd name="connsiteY75" fmla="*/ 222250 h 331788"/>
                  <a:gd name="connsiteX76" fmla="*/ 160338 w 279400"/>
                  <a:gd name="connsiteY76" fmla="*/ 212725 h 331788"/>
                  <a:gd name="connsiteX77" fmla="*/ 180976 w 279400"/>
                  <a:gd name="connsiteY77" fmla="*/ 212725 h 331788"/>
                  <a:gd name="connsiteX78" fmla="*/ 180976 w 279400"/>
                  <a:gd name="connsiteY78" fmla="*/ 222250 h 331788"/>
                  <a:gd name="connsiteX79" fmla="*/ 160338 w 279400"/>
                  <a:gd name="connsiteY79" fmla="*/ 222250 h 331788"/>
                  <a:gd name="connsiteX80" fmla="*/ 128588 w 279400"/>
                  <a:gd name="connsiteY80" fmla="*/ 212725 h 331788"/>
                  <a:gd name="connsiteX81" fmla="*/ 149226 w 279400"/>
                  <a:gd name="connsiteY81" fmla="*/ 212725 h 331788"/>
                  <a:gd name="connsiteX82" fmla="*/ 149226 w 279400"/>
                  <a:gd name="connsiteY82" fmla="*/ 222250 h 331788"/>
                  <a:gd name="connsiteX83" fmla="*/ 128588 w 279400"/>
                  <a:gd name="connsiteY83" fmla="*/ 222250 h 331788"/>
                  <a:gd name="connsiteX84" fmla="*/ 66676 w 279400"/>
                  <a:gd name="connsiteY84" fmla="*/ 212725 h 331788"/>
                  <a:gd name="connsiteX85" fmla="*/ 87314 w 279400"/>
                  <a:gd name="connsiteY85" fmla="*/ 212725 h 331788"/>
                  <a:gd name="connsiteX86" fmla="*/ 87314 w 279400"/>
                  <a:gd name="connsiteY86" fmla="*/ 222250 h 331788"/>
                  <a:gd name="connsiteX87" fmla="*/ 66676 w 279400"/>
                  <a:gd name="connsiteY87" fmla="*/ 222250 h 331788"/>
                  <a:gd name="connsiteX88" fmla="*/ 36514 w 279400"/>
                  <a:gd name="connsiteY88" fmla="*/ 212725 h 331788"/>
                  <a:gd name="connsiteX89" fmla="*/ 57152 w 279400"/>
                  <a:gd name="connsiteY89" fmla="*/ 212725 h 331788"/>
                  <a:gd name="connsiteX90" fmla="*/ 57152 w 279400"/>
                  <a:gd name="connsiteY90" fmla="*/ 222250 h 331788"/>
                  <a:gd name="connsiteX91" fmla="*/ 36514 w 279400"/>
                  <a:gd name="connsiteY91" fmla="*/ 222250 h 331788"/>
                  <a:gd name="connsiteX92" fmla="*/ 66676 w 279400"/>
                  <a:gd name="connsiteY92" fmla="*/ 192088 h 331788"/>
                  <a:gd name="connsiteX93" fmla="*/ 87314 w 279400"/>
                  <a:gd name="connsiteY93" fmla="*/ 192088 h 331788"/>
                  <a:gd name="connsiteX94" fmla="*/ 87314 w 279400"/>
                  <a:gd name="connsiteY94" fmla="*/ 201613 h 331788"/>
                  <a:gd name="connsiteX95" fmla="*/ 66676 w 279400"/>
                  <a:gd name="connsiteY95" fmla="*/ 201613 h 331788"/>
                  <a:gd name="connsiteX96" fmla="*/ 36514 w 279400"/>
                  <a:gd name="connsiteY96" fmla="*/ 192088 h 331788"/>
                  <a:gd name="connsiteX97" fmla="*/ 57152 w 279400"/>
                  <a:gd name="connsiteY97" fmla="*/ 192088 h 331788"/>
                  <a:gd name="connsiteX98" fmla="*/ 57152 w 279400"/>
                  <a:gd name="connsiteY98" fmla="*/ 201613 h 331788"/>
                  <a:gd name="connsiteX99" fmla="*/ 36514 w 279400"/>
                  <a:gd name="connsiteY99" fmla="*/ 201613 h 331788"/>
                  <a:gd name="connsiteX100" fmla="*/ 222250 w 279400"/>
                  <a:gd name="connsiteY100" fmla="*/ 192087 h 331788"/>
                  <a:gd name="connsiteX101" fmla="*/ 242888 w 279400"/>
                  <a:gd name="connsiteY101" fmla="*/ 192087 h 331788"/>
                  <a:gd name="connsiteX102" fmla="*/ 242888 w 279400"/>
                  <a:gd name="connsiteY102" fmla="*/ 201612 h 331788"/>
                  <a:gd name="connsiteX103" fmla="*/ 222250 w 279400"/>
                  <a:gd name="connsiteY103" fmla="*/ 201612 h 331788"/>
                  <a:gd name="connsiteX104" fmla="*/ 192088 w 279400"/>
                  <a:gd name="connsiteY104" fmla="*/ 192087 h 331788"/>
                  <a:gd name="connsiteX105" fmla="*/ 212726 w 279400"/>
                  <a:gd name="connsiteY105" fmla="*/ 192087 h 331788"/>
                  <a:gd name="connsiteX106" fmla="*/ 212726 w 279400"/>
                  <a:gd name="connsiteY106" fmla="*/ 201612 h 331788"/>
                  <a:gd name="connsiteX107" fmla="*/ 192088 w 279400"/>
                  <a:gd name="connsiteY107" fmla="*/ 201612 h 331788"/>
                  <a:gd name="connsiteX108" fmla="*/ 160338 w 279400"/>
                  <a:gd name="connsiteY108" fmla="*/ 192087 h 331788"/>
                  <a:gd name="connsiteX109" fmla="*/ 180976 w 279400"/>
                  <a:gd name="connsiteY109" fmla="*/ 192087 h 331788"/>
                  <a:gd name="connsiteX110" fmla="*/ 180976 w 279400"/>
                  <a:gd name="connsiteY110" fmla="*/ 201612 h 331788"/>
                  <a:gd name="connsiteX111" fmla="*/ 160338 w 279400"/>
                  <a:gd name="connsiteY111" fmla="*/ 201612 h 331788"/>
                  <a:gd name="connsiteX112" fmla="*/ 128588 w 279400"/>
                  <a:gd name="connsiteY112" fmla="*/ 192087 h 331788"/>
                  <a:gd name="connsiteX113" fmla="*/ 149226 w 279400"/>
                  <a:gd name="connsiteY113" fmla="*/ 192087 h 331788"/>
                  <a:gd name="connsiteX114" fmla="*/ 149226 w 279400"/>
                  <a:gd name="connsiteY114" fmla="*/ 201612 h 331788"/>
                  <a:gd name="connsiteX115" fmla="*/ 128588 w 279400"/>
                  <a:gd name="connsiteY115" fmla="*/ 201612 h 331788"/>
                  <a:gd name="connsiteX116" fmla="*/ 222250 w 279400"/>
                  <a:gd name="connsiteY116" fmla="*/ 171450 h 331788"/>
                  <a:gd name="connsiteX117" fmla="*/ 242888 w 279400"/>
                  <a:gd name="connsiteY117" fmla="*/ 171450 h 331788"/>
                  <a:gd name="connsiteX118" fmla="*/ 242888 w 279400"/>
                  <a:gd name="connsiteY118" fmla="*/ 180975 h 331788"/>
                  <a:gd name="connsiteX119" fmla="*/ 222250 w 279400"/>
                  <a:gd name="connsiteY119" fmla="*/ 180975 h 331788"/>
                  <a:gd name="connsiteX120" fmla="*/ 192088 w 279400"/>
                  <a:gd name="connsiteY120" fmla="*/ 171450 h 331788"/>
                  <a:gd name="connsiteX121" fmla="*/ 212726 w 279400"/>
                  <a:gd name="connsiteY121" fmla="*/ 171450 h 331788"/>
                  <a:gd name="connsiteX122" fmla="*/ 212726 w 279400"/>
                  <a:gd name="connsiteY122" fmla="*/ 180975 h 331788"/>
                  <a:gd name="connsiteX123" fmla="*/ 192088 w 279400"/>
                  <a:gd name="connsiteY123" fmla="*/ 180975 h 331788"/>
                  <a:gd name="connsiteX124" fmla="*/ 160338 w 279400"/>
                  <a:gd name="connsiteY124" fmla="*/ 171450 h 331788"/>
                  <a:gd name="connsiteX125" fmla="*/ 180976 w 279400"/>
                  <a:gd name="connsiteY125" fmla="*/ 171450 h 331788"/>
                  <a:gd name="connsiteX126" fmla="*/ 180976 w 279400"/>
                  <a:gd name="connsiteY126" fmla="*/ 180975 h 331788"/>
                  <a:gd name="connsiteX127" fmla="*/ 160338 w 279400"/>
                  <a:gd name="connsiteY127" fmla="*/ 180975 h 331788"/>
                  <a:gd name="connsiteX128" fmla="*/ 128588 w 279400"/>
                  <a:gd name="connsiteY128" fmla="*/ 171450 h 331788"/>
                  <a:gd name="connsiteX129" fmla="*/ 149226 w 279400"/>
                  <a:gd name="connsiteY129" fmla="*/ 171450 h 331788"/>
                  <a:gd name="connsiteX130" fmla="*/ 149226 w 279400"/>
                  <a:gd name="connsiteY130" fmla="*/ 180975 h 331788"/>
                  <a:gd name="connsiteX131" fmla="*/ 128588 w 279400"/>
                  <a:gd name="connsiteY131" fmla="*/ 180975 h 331788"/>
                  <a:gd name="connsiteX132" fmla="*/ 66676 w 279400"/>
                  <a:gd name="connsiteY132" fmla="*/ 171450 h 331788"/>
                  <a:gd name="connsiteX133" fmla="*/ 87314 w 279400"/>
                  <a:gd name="connsiteY133" fmla="*/ 171450 h 331788"/>
                  <a:gd name="connsiteX134" fmla="*/ 87314 w 279400"/>
                  <a:gd name="connsiteY134" fmla="*/ 180975 h 331788"/>
                  <a:gd name="connsiteX135" fmla="*/ 66676 w 279400"/>
                  <a:gd name="connsiteY135" fmla="*/ 180975 h 331788"/>
                  <a:gd name="connsiteX136" fmla="*/ 36514 w 279400"/>
                  <a:gd name="connsiteY136" fmla="*/ 171450 h 331788"/>
                  <a:gd name="connsiteX137" fmla="*/ 57152 w 279400"/>
                  <a:gd name="connsiteY137" fmla="*/ 171450 h 331788"/>
                  <a:gd name="connsiteX138" fmla="*/ 57152 w 279400"/>
                  <a:gd name="connsiteY138" fmla="*/ 180975 h 331788"/>
                  <a:gd name="connsiteX139" fmla="*/ 36514 w 279400"/>
                  <a:gd name="connsiteY139" fmla="*/ 180975 h 331788"/>
                  <a:gd name="connsiteX140" fmla="*/ 222250 w 279400"/>
                  <a:gd name="connsiteY140" fmla="*/ 149225 h 331788"/>
                  <a:gd name="connsiteX141" fmla="*/ 242888 w 279400"/>
                  <a:gd name="connsiteY141" fmla="*/ 149225 h 331788"/>
                  <a:gd name="connsiteX142" fmla="*/ 242888 w 279400"/>
                  <a:gd name="connsiteY142" fmla="*/ 160338 h 331788"/>
                  <a:gd name="connsiteX143" fmla="*/ 222250 w 279400"/>
                  <a:gd name="connsiteY143" fmla="*/ 160338 h 331788"/>
                  <a:gd name="connsiteX144" fmla="*/ 192088 w 279400"/>
                  <a:gd name="connsiteY144" fmla="*/ 149225 h 331788"/>
                  <a:gd name="connsiteX145" fmla="*/ 212726 w 279400"/>
                  <a:gd name="connsiteY145" fmla="*/ 149225 h 331788"/>
                  <a:gd name="connsiteX146" fmla="*/ 212726 w 279400"/>
                  <a:gd name="connsiteY146" fmla="*/ 160338 h 331788"/>
                  <a:gd name="connsiteX147" fmla="*/ 192088 w 279400"/>
                  <a:gd name="connsiteY147" fmla="*/ 160338 h 331788"/>
                  <a:gd name="connsiteX148" fmla="*/ 160338 w 279400"/>
                  <a:gd name="connsiteY148" fmla="*/ 149225 h 331788"/>
                  <a:gd name="connsiteX149" fmla="*/ 180976 w 279400"/>
                  <a:gd name="connsiteY149" fmla="*/ 149225 h 331788"/>
                  <a:gd name="connsiteX150" fmla="*/ 180976 w 279400"/>
                  <a:gd name="connsiteY150" fmla="*/ 160338 h 331788"/>
                  <a:gd name="connsiteX151" fmla="*/ 160338 w 279400"/>
                  <a:gd name="connsiteY151" fmla="*/ 160338 h 331788"/>
                  <a:gd name="connsiteX152" fmla="*/ 128588 w 279400"/>
                  <a:gd name="connsiteY152" fmla="*/ 149225 h 331788"/>
                  <a:gd name="connsiteX153" fmla="*/ 149226 w 279400"/>
                  <a:gd name="connsiteY153" fmla="*/ 149225 h 331788"/>
                  <a:gd name="connsiteX154" fmla="*/ 149226 w 279400"/>
                  <a:gd name="connsiteY154" fmla="*/ 160338 h 331788"/>
                  <a:gd name="connsiteX155" fmla="*/ 128588 w 279400"/>
                  <a:gd name="connsiteY155" fmla="*/ 160338 h 331788"/>
                  <a:gd name="connsiteX156" fmla="*/ 66676 w 279400"/>
                  <a:gd name="connsiteY156" fmla="*/ 149225 h 331788"/>
                  <a:gd name="connsiteX157" fmla="*/ 87314 w 279400"/>
                  <a:gd name="connsiteY157" fmla="*/ 149225 h 331788"/>
                  <a:gd name="connsiteX158" fmla="*/ 87314 w 279400"/>
                  <a:gd name="connsiteY158" fmla="*/ 160338 h 331788"/>
                  <a:gd name="connsiteX159" fmla="*/ 66676 w 279400"/>
                  <a:gd name="connsiteY159" fmla="*/ 160338 h 331788"/>
                  <a:gd name="connsiteX160" fmla="*/ 36514 w 279400"/>
                  <a:gd name="connsiteY160" fmla="*/ 149225 h 331788"/>
                  <a:gd name="connsiteX161" fmla="*/ 57152 w 279400"/>
                  <a:gd name="connsiteY161" fmla="*/ 149225 h 331788"/>
                  <a:gd name="connsiteX162" fmla="*/ 57152 w 279400"/>
                  <a:gd name="connsiteY162" fmla="*/ 160338 h 331788"/>
                  <a:gd name="connsiteX163" fmla="*/ 36514 w 279400"/>
                  <a:gd name="connsiteY163" fmla="*/ 160338 h 331788"/>
                  <a:gd name="connsiteX164" fmla="*/ 222251 w 279400"/>
                  <a:gd name="connsiteY164" fmla="*/ 128588 h 331788"/>
                  <a:gd name="connsiteX165" fmla="*/ 242889 w 279400"/>
                  <a:gd name="connsiteY165" fmla="*/ 128588 h 331788"/>
                  <a:gd name="connsiteX166" fmla="*/ 242889 w 279400"/>
                  <a:gd name="connsiteY166" fmla="*/ 139701 h 331788"/>
                  <a:gd name="connsiteX167" fmla="*/ 222251 w 279400"/>
                  <a:gd name="connsiteY167" fmla="*/ 139701 h 331788"/>
                  <a:gd name="connsiteX168" fmla="*/ 192089 w 279400"/>
                  <a:gd name="connsiteY168" fmla="*/ 128588 h 331788"/>
                  <a:gd name="connsiteX169" fmla="*/ 212727 w 279400"/>
                  <a:gd name="connsiteY169" fmla="*/ 128588 h 331788"/>
                  <a:gd name="connsiteX170" fmla="*/ 212727 w 279400"/>
                  <a:gd name="connsiteY170" fmla="*/ 139701 h 331788"/>
                  <a:gd name="connsiteX171" fmla="*/ 192089 w 279400"/>
                  <a:gd name="connsiteY171" fmla="*/ 139701 h 331788"/>
                  <a:gd name="connsiteX172" fmla="*/ 160339 w 279400"/>
                  <a:gd name="connsiteY172" fmla="*/ 128588 h 331788"/>
                  <a:gd name="connsiteX173" fmla="*/ 180977 w 279400"/>
                  <a:gd name="connsiteY173" fmla="*/ 128588 h 331788"/>
                  <a:gd name="connsiteX174" fmla="*/ 180977 w 279400"/>
                  <a:gd name="connsiteY174" fmla="*/ 139701 h 331788"/>
                  <a:gd name="connsiteX175" fmla="*/ 160339 w 279400"/>
                  <a:gd name="connsiteY175" fmla="*/ 139701 h 331788"/>
                  <a:gd name="connsiteX176" fmla="*/ 128589 w 279400"/>
                  <a:gd name="connsiteY176" fmla="*/ 128588 h 331788"/>
                  <a:gd name="connsiteX177" fmla="*/ 149227 w 279400"/>
                  <a:gd name="connsiteY177" fmla="*/ 128588 h 331788"/>
                  <a:gd name="connsiteX178" fmla="*/ 149227 w 279400"/>
                  <a:gd name="connsiteY178" fmla="*/ 139701 h 331788"/>
                  <a:gd name="connsiteX179" fmla="*/ 128589 w 279400"/>
                  <a:gd name="connsiteY179" fmla="*/ 139701 h 331788"/>
                  <a:gd name="connsiteX180" fmla="*/ 66676 w 279400"/>
                  <a:gd name="connsiteY180" fmla="*/ 128588 h 331788"/>
                  <a:gd name="connsiteX181" fmla="*/ 87314 w 279400"/>
                  <a:gd name="connsiteY181" fmla="*/ 128588 h 331788"/>
                  <a:gd name="connsiteX182" fmla="*/ 87314 w 279400"/>
                  <a:gd name="connsiteY182" fmla="*/ 139701 h 331788"/>
                  <a:gd name="connsiteX183" fmla="*/ 66676 w 279400"/>
                  <a:gd name="connsiteY183" fmla="*/ 139701 h 331788"/>
                  <a:gd name="connsiteX184" fmla="*/ 36514 w 279400"/>
                  <a:gd name="connsiteY184" fmla="*/ 128588 h 331788"/>
                  <a:gd name="connsiteX185" fmla="*/ 57152 w 279400"/>
                  <a:gd name="connsiteY185" fmla="*/ 128588 h 331788"/>
                  <a:gd name="connsiteX186" fmla="*/ 57152 w 279400"/>
                  <a:gd name="connsiteY186" fmla="*/ 139701 h 331788"/>
                  <a:gd name="connsiteX187" fmla="*/ 36514 w 279400"/>
                  <a:gd name="connsiteY187" fmla="*/ 139701 h 331788"/>
                  <a:gd name="connsiteX188" fmla="*/ 20638 w 279400"/>
                  <a:gd name="connsiteY188" fmla="*/ 114300 h 331788"/>
                  <a:gd name="connsiteX189" fmla="*/ 20638 w 279400"/>
                  <a:gd name="connsiteY189" fmla="*/ 279400 h 331788"/>
                  <a:gd name="connsiteX190" fmla="*/ 103188 w 279400"/>
                  <a:gd name="connsiteY190" fmla="*/ 279400 h 331788"/>
                  <a:gd name="connsiteX191" fmla="*/ 103188 w 279400"/>
                  <a:gd name="connsiteY191" fmla="*/ 114300 h 331788"/>
                  <a:gd name="connsiteX192" fmla="*/ 222251 w 279400"/>
                  <a:gd name="connsiteY192" fmla="*/ 107950 h 331788"/>
                  <a:gd name="connsiteX193" fmla="*/ 242889 w 279400"/>
                  <a:gd name="connsiteY193" fmla="*/ 107950 h 331788"/>
                  <a:gd name="connsiteX194" fmla="*/ 242889 w 279400"/>
                  <a:gd name="connsiteY194" fmla="*/ 119063 h 331788"/>
                  <a:gd name="connsiteX195" fmla="*/ 222251 w 279400"/>
                  <a:gd name="connsiteY195" fmla="*/ 119063 h 331788"/>
                  <a:gd name="connsiteX196" fmla="*/ 192089 w 279400"/>
                  <a:gd name="connsiteY196" fmla="*/ 107950 h 331788"/>
                  <a:gd name="connsiteX197" fmla="*/ 212727 w 279400"/>
                  <a:gd name="connsiteY197" fmla="*/ 107950 h 331788"/>
                  <a:gd name="connsiteX198" fmla="*/ 212727 w 279400"/>
                  <a:gd name="connsiteY198" fmla="*/ 119063 h 331788"/>
                  <a:gd name="connsiteX199" fmla="*/ 192089 w 279400"/>
                  <a:gd name="connsiteY199" fmla="*/ 119063 h 331788"/>
                  <a:gd name="connsiteX200" fmla="*/ 160339 w 279400"/>
                  <a:gd name="connsiteY200" fmla="*/ 107950 h 331788"/>
                  <a:gd name="connsiteX201" fmla="*/ 180977 w 279400"/>
                  <a:gd name="connsiteY201" fmla="*/ 107950 h 331788"/>
                  <a:gd name="connsiteX202" fmla="*/ 180977 w 279400"/>
                  <a:gd name="connsiteY202" fmla="*/ 119063 h 331788"/>
                  <a:gd name="connsiteX203" fmla="*/ 160339 w 279400"/>
                  <a:gd name="connsiteY203" fmla="*/ 119063 h 331788"/>
                  <a:gd name="connsiteX204" fmla="*/ 128589 w 279400"/>
                  <a:gd name="connsiteY204" fmla="*/ 107950 h 331788"/>
                  <a:gd name="connsiteX205" fmla="*/ 149227 w 279400"/>
                  <a:gd name="connsiteY205" fmla="*/ 107950 h 331788"/>
                  <a:gd name="connsiteX206" fmla="*/ 149227 w 279400"/>
                  <a:gd name="connsiteY206" fmla="*/ 119063 h 331788"/>
                  <a:gd name="connsiteX207" fmla="*/ 128589 w 279400"/>
                  <a:gd name="connsiteY207" fmla="*/ 119063 h 331788"/>
                  <a:gd name="connsiteX208" fmla="*/ 222251 w 279400"/>
                  <a:gd name="connsiteY208" fmla="*/ 87313 h 331788"/>
                  <a:gd name="connsiteX209" fmla="*/ 242889 w 279400"/>
                  <a:gd name="connsiteY209" fmla="*/ 87313 h 331788"/>
                  <a:gd name="connsiteX210" fmla="*/ 242889 w 279400"/>
                  <a:gd name="connsiteY210" fmla="*/ 98426 h 331788"/>
                  <a:gd name="connsiteX211" fmla="*/ 222251 w 279400"/>
                  <a:gd name="connsiteY211" fmla="*/ 98426 h 331788"/>
                  <a:gd name="connsiteX212" fmla="*/ 192089 w 279400"/>
                  <a:gd name="connsiteY212" fmla="*/ 87313 h 331788"/>
                  <a:gd name="connsiteX213" fmla="*/ 212727 w 279400"/>
                  <a:gd name="connsiteY213" fmla="*/ 87313 h 331788"/>
                  <a:gd name="connsiteX214" fmla="*/ 212727 w 279400"/>
                  <a:gd name="connsiteY214" fmla="*/ 98426 h 331788"/>
                  <a:gd name="connsiteX215" fmla="*/ 192089 w 279400"/>
                  <a:gd name="connsiteY215" fmla="*/ 98426 h 331788"/>
                  <a:gd name="connsiteX216" fmla="*/ 160339 w 279400"/>
                  <a:gd name="connsiteY216" fmla="*/ 87313 h 331788"/>
                  <a:gd name="connsiteX217" fmla="*/ 180977 w 279400"/>
                  <a:gd name="connsiteY217" fmla="*/ 87313 h 331788"/>
                  <a:gd name="connsiteX218" fmla="*/ 180977 w 279400"/>
                  <a:gd name="connsiteY218" fmla="*/ 98426 h 331788"/>
                  <a:gd name="connsiteX219" fmla="*/ 160339 w 279400"/>
                  <a:gd name="connsiteY219" fmla="*/ 98426 h 331788"/>
                  <a:gd name="connsiteX220" fmla="*/ 128589 w 279400"/>
                  <a:gd name="connsiteY220" fmla="*/ 87313 h 331788"/>
                  <a:gd name="connsiteX221" fmla="*/ 149227 w 279400"/>
                  <a:gd name="connsiteY221" fmla="*/ 87313 h 331788"/>
                  <a:gd name="connsiteX222" fmla="*/ 149227 w 279400"/>
                  <a:gd name="connsiteY222" fmla="*/ 98426 h 331788"/>
                  <a:gd name="connsiteX223" fmla="*/ 128589 w 279400"/>
                  <a:gd name="connsiteY223" fmla="*/ 98426 h 331788"/>
                  <a:gd name="connsiteX224" fmla="*/ 222251 w 279400"/>
                  <a:gd name="connsiteY224" fmla="*/ 66675 h 331788"/>
                  <a:gd name="connsiteX225" fmla="*/ 242889 w 279400"/>
                  <a:gd name="connsiteY225" fmla="*/ 66675 h 331788"/>
                  <a:gd name="connsiteX226" fmla="*/ 242889 w 279400"/>
                  <a:gd name="connsiteY226" fmla="*/ 77788 h 331788"/>
                  <a:gd name="connsiteX227" fmla="*/ 222251 w 279400"/>
                  <a:gd name="connsiteY227" fmla="*/ 77788 h 331788"/>
                  <a:gd name="connsiteX228" fmla="*/ 192089 w 279400"/>
                  <a:gd name="connsiteY228" fmla="*/ 66675 h 331788"/>
                  <a:gd name="connsiteX229" fmla="*/ 212727 w 279400"/>
                  <a:gd name="connsiteY229" fmla="*/ 66675 h 331788"/>
                  <a:gd name="connsiteX230" fmla="*/ 212727 w 279400"/>
                  <a:gd name="connsiteY230" fmla="*/ 77788 h 331788"/>
                  <a:gd name="connsiteX231" fmla="*/ 192089 w 279400"/>
                  <a:gd name="connsiteY231" fmla="*/ 77788 h 331788"/>
                  <a:gd name="connsiteX232" fmla="*/ 160339 w 279400"/>
                  <a:gd name="connsiteY232" fmla="*/ 66675 h 331788"/>
                  <a:gd name="connsiteX233" fmla="*/ 180977 w 279400"/>
                  <a:gd name="connsiteY233" fmla="*/ 66675 h 331788"/>
                  <a:gd name="connsiteX234" fmla="*/ 180977 w 279400"/>
                  <a:gd name="connsiteY234" fmla="*/ 77788 h 331788"/>
                  <a:gd name="connsiteX235" fmla="*/ 160339 w 279400"/>
                  <a:gd name="connsiteY235" fmla="*/ 77788 h 331788"/>
                  <a:gd name="connsiteX236" fmla="*/ 128589 w 279400"/>
                  <a:gd name="connsiteY236" fmla="*/ 66675 h 331788"/>
                  <a:gd name="connsiteX237" fmla="*/ 149227 w 279400"/>
                  <a:gd name="connsiteY237" fmla="*/ 66675 h 331788"/>
                  <a:gd name="connsiteX238" fmla="*/ 149227 w 279400"/>
                  <a:gd name="connsiteY238" fmla="*/ 77788 h 331788"/>
                  <a:gd name="connsiteX239" fmla="*/ 128589 w 279400"/>
                  <a:gd name="connsiteY239" fmla="*/ 77788 h 331788"/>
                  <a:gd name="connsiteX240" fmla="*/ 222251 w 279400"/>
                  <a:gd name="connsiteY240" fmla="*/ 46038 h 331788"/>
                  <a:gd name="connsiteX241" fmla="*/ 242889 w 279400"/>
                  <a:gd name="connsiteY241" fmla="*/ 46038 h 331788"/>
                  <a:gd name="connsiteX242" fmla="*/ 242889 w 279400"/>
                  <a:gd name="connsiteY242" fmla="*/ 57151 h 331788"/>
                  <a:gd name="connsiteX243" fmla="*/ 222251 w 279400"/>
                  <a:gd name="connsiteY243" fmla="*/ 57151 h 331788"/>
                  <a:gd name="connsiteX244" fmla="*/ 192089 w 279400"/>
                  <a:gd name="connsiteY244" fmla="*/ 46038 h 331788"/>
                  <a:gd name="connsiteX245" fmla="*/ 212727 w 279400"/>
                  <a:gd name="connsiteY245" fmla="*/ 46038 h 331788"/>
                  <a:gd name="connsiteX246" fmla="*/ 212727 w 279400"/>
                  <a:gd name="connsiteY246" fmla="*/ 57151 h 331788"/>
                  <a:gd name="connsiteX247" fmla="*/ 192089 w 279400"/>
                  <a:gd name="connsiteY247" fmla="*/ 57151 h 331788"/>
                  <a:gd name="connsiteX248" fmla="*/ 160339 w 279400"/>
                  <a:gd name="connsiteY248" fmla="*/ 46038 h 331788"/>
                  <a:gd name="connsiteX249" fmla="*/ 180977 w 279400"/>
                  <a:gd name="connsiteY249" fmla="*/ 46038 h 331788"/>
                  <a:gd name="connsiteX250" fmla="*/ 180977 w 279400"/>
                  <a:gd name="connsiteY250" fmla="*/ 57151 h 331788"/>
                  <a:gd name="connsiteX251" fmla="*/ 160339 w 279400"/>
                  <a:gd name="connsiteY251" fmla="*/ 57151 h 331788"/>
                  <a:gd name="connsiteX252" fmla="*/ 128589 w 279400"/>
                  <a:gd name="connsiteY252" fmla="*/ 46038 h 331788"/>
                  <a:gd name="connsiteX253" fmla="*/ 149227 w 279400"/>
                  <a:gd name="connsiteY253" fmla="*/ 46038 h 331788"/>
                  <a:gd name="connsiteX254" fmla="*/ 149227 w 279400"/>
                  <a:gd name="connsiteY254" fmla="*/ 57151 h 331788"/>
                  <a:gd name="connsiteX255" fmla="*/ 128589 w 279400"/>
                  <a:gd name="connsiteY255" fmla="*/ 57151 h 331788"/>
                  <a:gd name="connsiteX256" fmla="*/ 222251 w 279400"/>
                  <a:gd name="connsiteY256" fmla="*/ 25400 h 331788"/>
                  <a:gd name="connsiteX257" fmla="*/ 242889 w 279400"/>
                  <a:gd name="connsiteY257" fmla="*/ 25400 h 331788"/>
                  <a:gd name="connsiteX258" fmla="*/ 242889 w 279400"/>
                  <a:gd name="connsiteY258" fmla="*/ 36513 h 331788"/>
                  <a:gd name="connsiteX259" fmla="*/ 222251 w 279400"/>
                  <a:gd name="connsiteY259" fmla="*/ 36513 h 331788"/>
                  <a:gd name="connsiteX260" fmla="*/ 192089 w 279400"/>
                  <a:gd name="connsiteY260" fmla="*/ 25400 h 331788"/>
                  <a:gd name="connsiteX261" fmla="*/ 212727 w 279400"/>
                  <a:gd name="connsiteY261" fmla="*/ 25400 h 331788"/>
                  <a:gd name="connsiteX262" fmla="*/ 212727 w 279400"/>
                  <a:gd name="connsiteY262" fmla="*/ 36513 h 331788"/>
                  <a:gd name="connsiteX263" fmla="*/ 192089 w 279400"/>
                  <a:gd name="connsiteY263" fmla="*/ 36513 h 331788"/>
                  <a:gd name="connsiteX264" fmla="*/ 160339 w 279400"/>
                  <a:gd name="connsiteY264" fmla="*/ 25400 h 331788"/>
                  <a:gd name="connsiteX265" fmla="*/ 180977 w 279400"/>
                  <a:gd name="connsiteY265" fmla="*/ 25400 h 331788"/>
                  <a:gd name="connsiteX266" fmla="*/ 180977 w 279400"/>
                  <a:gd name="connsiteY266" fmla="*/ 36513 h 331788"/>
                  <a:gd name="connsiteX267" fmla="*/ 160339 w 279400"/>
                  <a:gd name="connsiteY267" fmla="*/ 36513 h 331788"/>
                  <a:gd name="connsiteX268" fmla="*/ 128589 w 279400"/>
                  <a:gd name="connsiteY268" fmla="*/ 25400 h 331788"/>
                  <a:gd name="connsiteX269" fmla="*/ 149227 w 279400"/>
                  <a:gd name="connsiteY269" fmla="*/ 25400 h 331788"/>
                  <a:gd name="connsiteX270" fmla="*/ 149227 w 279400"/>
                  <a:gd name="connsiteY270" fmla="*/ 36513 h 331788"/>
                  <a:gd name="connsiteX271" fmla="*/ 128589 w 279400"/>
                  <a:gd name="connsiteY271" fmla="*/ 36513 h 331788"/>
                  <a:gd name="connsiteX272" fmla="*/ 114300 w 279400"/>
                  <a:gd name="connsiteY272" fmla="*/ 9525 h 331788"/>
                  <a:gd name="connsiteX273" fmla="*/ 114300 w 279400"/>
                  <a:gd name="connsiteY273" fmla="*/ 279400 h 331788"/>
                  <a:gd name="connsiteX274" fmla="*/ 258763 w 279400"/>
                  <a:gd name="connsiteY274" fmla="*/ 279400 h 331788"/>
                  <a:gd name="connsiteX275" fmla="*/ 258763 w 279400"/>
                  <a:gd name="connsiteY275" fmla="*/ 9525 h 331788"/>
                  <a:gd name="connsiteX276" fmla="*/ 103187 w 279400"/>
                  <a:gd name="connsiteY276" fmla="*/ 0 h 331788"/>
                  <a:gd name="connsiteX277" fmla="*/ 268288 w 279400"/>
                  <a:gd name="connsiteY277" fmla="*/ 0 h 331788"/>
                  <a:gd name="connsiteX278" fmla="*/ 268288 w 279400"/>
                  <a:gd name="connsiteY278" fmla="*/ 320676 h 331788"/>
                  <a:gd name="connsiteX279" fmla="*/ 279400 w 279400"/>
                  <a:gd name="connsiteY279" fmla="*/ 320676 h 331788"/>
                  <a:gd name="connsiteX280" fmla="*/ 279400 w 279400"/>
                  <a:gd name="connsiteY280" fmla="*/ 331788 h 331788"/>
                  <a:gd name="connsiteX281" fmla="*/ 0 w 279400"/>
                  <a:gd name="connsiteY281" fmla="*/ 331788 h 331788"/>
                  <a:gd name="connsiteX282" fmla="*/ 0 w 279400"/>
                  <a:gd name="connsiteY282" fmla="*/ 320676 h 331788"/>
                  <a:gd name="connsiteX283" fmla="*/ 9525 w 279400"/>
                  <a:gd name="connsiteY283" fmla="*/ 320676 h 331788"/>
                  <a:gd name="connsiteX284" fmla="*/ 9525 w 279400"/>
                  <a:gd name="connsiteY284" fmla="*/ 103188 h 331788"/>
                  <a:gd name="connsiteX285" fmla="*/ 103187 w 279400"/>
                  <a:gd name="connsiteY285" fmla="*/ 1031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</a:cxnLst>
                <a:rect l="l" t="t" r="r" b="b"/>
                <a:pathLst>
                  <a:path w="279400" h="331788">
                    <a:moveTo>
                      <a:pt x="192089" y="300038"/>
                    </a:moveTo>
                    <a:lnTo>
                      <a:pt x="242889" y="300038"/>
                    </a:lnTo>
                    <a:lnTo>
                      <a:pt x="242889" y="311151"/>
                    </a:lnTo>
                    <a:lnTo>
                      <a:pt x="192089" y="311151"/>
                    </a:lnTo>
                    <a:close/>
                    <a:moveTo>
                      <a:pt x="128589" y="300038"/>
                    </a:moveTo>
                    <a:lnTo>
                      <a:pt x="180977" y="300038"/>
                    </a:lnTo>
                    <a:lnTo>
                      <a:pt x="180977" y="311151"/>
                    </a:lnTo>
                    <a:lnTo>
                      <a:pt x="128589" y="311151"/>
                    </a:lnTo>
                    <a:close/>
                    <a:moveTo>
                      <a:pt x="36514" y="300038"/>
                    </a:moveTo>
                    <a:lnTo>
                      <a:pt x="87314" y="300038"/>
                    </a:lnTo>
                    <a:lnTo>
                      <a:pt x="87314" y="311151"/>
                    </a:lnTo>
                    <a:lnTo>
                      <a:pt x="36514" y="311151"/>
                    </a:lnTo>
                    <a:close/>
                    <a:moveTo>
                      <a:pt x="114300" y="290512"/>
                    </a:moveTo>
                    <a:lnTo>
                      <a:pt x="114300" y="320675"/>
                    </a:lnTo>
                    <a:lnTo>
                      <a:pt x="258763" y="320675"/>
                    </a:lnTo>
                    <a:lnTo>
                      <a:pt x="258763" y="290512"/>
                    </a:lnTo>
                    <a:close/>
                    <a:moveTo>
                      <a:pt x="20638" y="290512"/>
                    </a:moveTo>
                    <a:lnTo>
                      <a:pt x="20638" y="320675"/>
                    </a:lnTo>
                    <a:lnTo>
                      <a:pt x="103188" y="320675"/>
                    </a:lnTo>
                    <a:lnTo>
                      <a:pt x="103188" y="290512"/>
                    </a:lnTo>
                    <a:close/>
                    <a:moveTo>
                      <a:pt x="222250" y="254000"/>
                    </a:moveTo>
                    <a:lnTo>
                      <a:pt x="242888" y="254000"/>
                    </a:lnTo>
                    <a:lnTo>
                      <a:pt x="242888" y="263525"/>
                    </a:lnTo>
                    <a:lnTo>
                      <a:pt x="222250" y="263525"/>
                    </a:lnTo>
                    <a:close/>
                    <a:moveTo>
                      <a:pt x="192088" y="254000"/>
                    </a:moveTo>
                    <a:lnTo>
                      <a:pt x="212726" y="254000"/>
                    </a:lnTo>
                    <a:lnTo>
                      <a:pt x="212726" y="263525"/>
                    </a:lnTo>
                    <a:lnTo>
                      <a:pt x="192088" y="263525"/>
                    </a:lnTo>
                    <a:close/>
                    <a:moveTo>
                      <a:pt x="160338" y="254000"/>
                    </a:moveTo>
                    <a:lnTo>
                      <a:pt x="180976" y="254000"/>
                    </a:lnTo>
                    <a:lnTo>
                      <a:pt x="180976" y="263525"/>
                    </a:lnTo>
                    <a:lnTo>
                      <a:pt x="160338" y="263525"/>
                    </a:lnTo>
                    <a:close/>
                    <a:moveTo>
                      <a:pt x="128588" y="254000"/>
                    </a:moveTo>
                    <a:lnTo>
                      <a:pt x="149226" y="254000"/>
                    </a:lnTo>
                    <a:lnTo>
                      <a:pt x="149226" y="263525"/>
                    </a:lnTo>
                    <a:lnTo>
                      <a:pt x="128588" y="263525"/>
                    </a:lnTo>
                    <a:close/>
                    <a:moveTo>
                      <a:pt x="66676" y="254000"/>
                    </a:moveTo>
                    <a:lnTo>
                      <a:pt x="87314" y="254000"/>
                    </a:lnTo>
                    <a:lnTo>
                      <a:pt x="87314" y="263525"/>
                    </a:lnTo>
                    <a:lnTo>
                      <a:pt x="66676" y="263525"/>
                    </a:lnTo>
                    <a:close/>
                    <a:moveTo>
                      <a:pt x="36514" y="254000"/>
                    </a:moveTo>
                    <a:lnTo>
                      <a:pt x="57152" y="254000"/>
                    </a:lnTo>
                    <a:lnTo>
                      <a:pt x="57152" y="263525"/>
                    </a:lnTo>
                    <a:lnTo>
                      <a:pt x="36514" y="263525"/>
                    </a:lnTo>
                    <a:close/>
                    <a:moveTo>
                      <a:pt x="66676" y="233363"/>
                    </a:moveTo>
                    <a:lnTo>
                      <a:pt x="87314" y="233363"/>
                    </a:lnTo>
                    <a:lnTo>
                      <a:pt x="87314" y="242888"/>
                    </a:lnTo>
                    <a:lnTo>
                      <a:pt x="66676" y="242888"/>
                    </a:lnTo>
                    <a:close/>
                    <a:moveTo>
                      <a:pt x="36514" y="233363"/>
                    </a:moveTo>
                    <a:lnTo>
                      <a:pt x="57152" y="233363"/>
                    </a:lnTo>
                    <a:lnTo>
                      <a:pt x="57152" y="242888"/>
                    </a:lnTo>
                    <a:lnTo>
                      <a:pt x="36514" y="242888"/>
                    </a:lnTo>
                    <a:close/>
                    <a:moveTo>
                      <a:pt x="222250" y="233362"/>
                    </a:moveTo>
                    <a:lnTo>
                      <a:pt x="242888" y="233362"/>
                    </a:lnTo>
                    <a:lnTo>
                      <a:pt x="242888" y="242887"/>
                    </a:lnTo>
                    <a:lnTo>
                      <a:pt x="222250" y="242887"/>
                    </a:lnTo>
                    <a:close/>
                    <a:moveTo>
                      <a:pt x="192088" y="233362"/>
                    </a:moveTo>
                    <a:lnTo>
                      <a:pt x="212726" y="233362"/>
                    </a:lnTo>
                    <a:lnTo>
                      <a:pt x="212726" y="242887"/>
                    </a:lnTo>
                    <a:lnTo>
                      <a:pt x="192088" y="242887"/>
                    </a:lnTo>
                    <a:close/>
                    <a:moveTo>
                      <a:pt x="160338" y="233362"/>
                    </a:moveTo>
                    <a:lnTo>
                      <a:pt x="180976" y="233362"/>
                    </a:lnTo>
                    <a:lnTo>
                      <a:pt x="180976" y="242887"/>
                    </a:lnTo>
                    <a:lnTo>
                      <a:pt x="160338" y="242887"/>
                    </a:lnTo>
                    <a:close/>
                    <a:moveTo>
                      <a:pt x="128588" y="233362"/>
                    </a:moveTo>
                    <a:lnTo>
                      <a:pt x="149226" y="233362"/>
                    </a:lnTo>
                    <a:lnTo>
                      <a:pt x="149226" y="242887"/>
                    </a:lnTo>
                    <a:lnTo>
                      <a:pt x="128588" y="242887"/>
                    </a:lnTo>
                    <a:close/>
                    <a:moveTo>
                      <a:pt x="222250" y="212725"/>
                    </a:moveTo>
                    <a:lnTo>
                      <a:pt x="242888" y="212725"/>
                    </a:lnTo>
                    <a:lnTo>
                      <a:pt x="242888" y="222250"/>
                    </a:lnTo>
                    <a:lnTo>
                      <a:pt x="222250" y="222250"/>
                    </a:lnTo>
                    <a:close/>
                    <a:moveTo>
                      <a:pt x="192088" y="212725"/>
                    </a:moveTo>
                    <a:lnTo>
                      <a:pt x="212726" y="212725"/>
                    </a:lnTo>
                    <a:lnTo>
                      <a:pt x="212726" y="222250"/>
                    </a:lnTo>
                    <a:lnTo>
                      <a:pt x="192088" y="222250"/>
                    </a:lnTo>
                    <a:close/>
                    <a:moveTo>
                      <a:pt x="160338" y="212725"/>
                    </a:moveTo>
                    <a:lnTo>
                      <a:pt x="180976" y="212725"/>
                    </a:lnTo>
                    <a:lnTo>
                      <a:pt x="180976" y="222250"/>
                    </a:lnTo>
                    <a:lnTo>
                      <a:pt x="160338" y="222250"/>
                    </a:lnTo>
                    <a:close/>
                    <a:moveTo>
                      <a:pt x="128588" y="212725"/>
                    </a:moveTo>
                    <a:lnTo>
                      <a:pt x="149226" y="212725"/>
                    </a:lnTo>
                    <a:lnTo>
                      <a:pt x="149226" y="222250"/>
                    </a:lnTo>
                    <a:lnTo>
                      <a:pt x="128588" y="222250"/>
                    </a:lnTo>
                    <a:close/>
                    <a:moveTo>
                      <a:pt x="66676" y="212725"/>
                    </a:moveTo>
                    <a:lnTo>
                      <a:pt x="87314" y="212725"/>
                    </a:lnTo>
                    <a:lnTo>
                      <a:pt x="87314" y="222250"/>
                    </a:lnTo>
                    <a:lnTo>
                      <a:pt x="66676" y="222250"/>
                    </a:lnTo>
                    <a:close/>
                    <a:moveTo>
                      <a:pt x="36514" y="212725"/>
                    </a:moveTo>
                    <a:lnTo>
                      <a:pt x="57152" y="212725"/>
                    </a:lnTo>
                    <a:lnTo>
                      <a:pt x="57152" y="222250"/>
                    </a:lnTo>
                    <a:lnTo>
                      <a:pt x="36514" y="222250"/>
                    </a:lnTo>
                    <a:close/>
                    <a:moveTo>
                      <a:pt x="66676" y="192088"/>
                    </a:moveTo>
                    <a:lnTo>
                      <a:pt x="87314" y="192088"/>
                    </a:lnTo>
                    <a:lnTo>
                      <a:pt x="87314" y="201613"/>
                    </a:lnTo>
                    <a:lnTo>
                      <a:pt x="66676" y="201613"/>
                    </a:lnTo>
                    <a:close/>
                    <a:moveTo>
                      <a:pt x="36514" y="192088"/>
                    </a:moveTo>
                    <a:lnTo>
                      <a:pt x="57152" y="192088"/>
                    </a:lnTo>
                    <a:lnTo>
                      <a:pt x="57152" y="201613"/>
                    </a:lnTo>
                    <a:lnTo>
                      <a:pt x="36514" y="201613"/>
                    </a:lnTo>
                    <a:close/>
                    <a:moveTo>
                      <a:pt x="222250" y="192087"/>
                    </a:moveTo>
                    <a:lnTo>
                      <a:pt x="242888" y="192087"/>
                    </a:lnTo>
                    <a:lnTo>
                      <a:pt x="242888" y="201612"/>
                    </a:lnTo>
                    <a:lnTo>
                      <a:pt x="222250" y="201612"/>
                    </a:lnTo>
                    <a:close/>
                    <a:moveTo>
                      <a:pt x="192088" y="192087"/>
                    </a:moveTo>
                    <a:lnTo>
                      <a:pt x="212726" y="192087"/>
                    </a:lnTo>
                    <a:lnTo>
                      <a:pt x="212726" y="201612"/>
                    </a:lnTo>
                    <a:lnTo>
                      <a:pt x="192088" y="201612"/>
                    </a:lnTo>
                    <a:close/>
                    <a:moveTo>
                      <a:pt x="160338" y="192087"/>
                    </a:moveTo>
                    <a:lnTo>
                      <a:pt x="180976" y="192087"/>
                    </a:lnTo>
                    <a:lnTo>
                      <a:pt x="180976" y="201612"/>
                    </a:lnTo>
                    <a:lnTo>
                      <a:pt x="160338" y="201612"/>
                    </a:lnTo>
                    <a:close/>
                    <a:moveTo>
                      <a:pt x="128588" y="192087"/>
                    </a:moveTo>
                    <a:lnTo>
                      <a:pt x="149226" y="192087"/>
                    </a:lnTo>
                    <a:lnTo>
                      <a:pt x="149226" y="201612"/>
                    </a:lnTo>
                    <a:lnTo>
                      <a:pt x="128588" y="201612"/>
                    </a:lnTo>
                    <a:close/>
                    <a:moveTo>
                      <a:pt x="222250" y="171450"/>
                    </a:moveTo>
                    <a:lnTo>
                      <a:pt x="242888" y="171450"/>
                    </a:lnTo>
                    <a:lnTo>
                      <a:pt x="242888" y="180975"/>
                    </a:lnTo>
                    <a:lnTo>
                      <a:pt x="222250" y="180975"/>
                    </a:lnTo>
                    <a:close/>
                    <a:moveTo>
                      <a:pt x="192088" y="171450"/>
                    </a:moveTo>
                    <a:lnTo>
                      <a:pt x="212726" y="171450"/>
                    </a:lnTo>
                    <a:lnTo>
                      <a:pt x="212726" y="180975"/>
                    </a:lnTo>
                    <a:lnTo>
                      <a:pt x="192088" y="180975"/>
                    </a:lnTo>
                    <a:close/>
                    <a:moveTo>
                      <a:pt x="160338" y="171450"/>
                    </a:moveTo>
                    <a:lnTo>
                      <a:pt x="180976" y="171450"/>
                    </a:lnTo>
                    <a:lnTo>
                      <a:pt x="180976" y="180975"/>
                    </a:lnTo>
                    <a:lnTo>
                      <a:pt x="160338" y="180975"/>
                    </a:lnTo>
                    <a:close/>
                    <a:moveTo>
                      <a:pt x="128588" y="171450"/>
                    </a:moveTo>
                    <a:lnTo>
                      <a:pt x="149226" y="171450"/>
                    </a:lnTo>
                    <a:lnTo>
                      <a:pt x="149226" y="180975"/>
                    </a:lnTo>
                    <a:lnTo>
                      <a:pt x="128588" y="180975"/>
                    </a:lnTo>
                    <a:close/>
                    <a:moveTo>
                      <a:pt x="66676" y="171450"/>
                    </a:moveTo>
                    <a:lnTo>
                      <a:pt x="87314" y="171450"/>
                    </a:lnTo>
                    <a:lnTo>
                      <a:pt x="87314" y="180975"/>
                    </a:lnTo>
                    <a:lnTo>
                      <a:pt x="66676" y="180975"/>
                    </a:lnTo>
                    <a:close/>
                    <a:moveTo>
                      <a:pt x="36514" y="171450"/>
                    </a:moveTo>
                    <a:lnTo>
                      <a:pt x="57152" y="171450"/>
                    </a:lnTo>
                    <a:lnTo>
                      <a:pt x="57152" y="180975"/>
                    </a:lnTo>
                    <a:lnTo>
                      <a:pt x="36514" y="180975"/>
                    </a:lnTo>
                    <a:close/>
                    <a:moveTo>
                      <a:pt x="222250" y="149225"/>
                    </a:moveTo>
                    <a:lnTo>
                      <a:pt x="242888" y="149225"/>
                    </a:lnTo>
                    <a:lnTo>
                      <a:pt x="242888" y="160338"/>
                    </a:lnTo>
                    <a:lnTo>
                      <a:pt x="222250" y="160338"/>
                    </a:lnTo>
                    <a:close/>
                    <a:moveTo>
                      <a:pt x="192088" y="149225"/>
                    </a:moveTo>
                    <a:lnTo>
                      <a:pt x="212726" y="149225"/>
                    </a:lnTo>
                    <a:lnTo>
                      <a:pt x="212726" y="160338"/>
                    </a:lnTo>
                    <a:lnTo>
                      <a:pt x="192088" y="160338"/>
                    </a:lnTo>
                    <a:close/>
                    <a:moveTo>
                      <a:pt x="160338" y="149225"/>
                    </a:moveTo>
                    <a:lnTo>
                      <a:pt x="180976" y="149225"/>
                    </a:lnTo>
                    <a:lnTo>
                      <a:pt x="180976" y="160338"/>
                    </a:lnTo>
                    <a:lnTo>
                      <a:pt x="160338" y="160338"/>
                    </a:lnTo>
                    <a:close/>
                    <a:moveTo>
                      <a:pt x="128588" y="149225"/>
                    </a:moveTo>
                    <a:lnTo>
                      <a:pt x="149226" y="149225"/>
                    </a:lnTo>
                    <a:lnTo>
                      <a:pt x="149226" y="160338"/>
                    </a:lnTo>
                    <a:lnTo>
                      <a:pt x="128588" y="160338"/>
                    </a:lnTo>
                    <a:close/>
                    <a:moveTo>
                      <a:pt x="66676" y="149225"/>
                    </a:moveTo>
                    <a:lnTo>
                      <a:pt x="87314" y="149225"/>
                    </a:lnTo>
                    <a:lnTo>
                      <a:pt x="87314" y="160338"/>
                    </a:lnTo>
                    <a:lnTo>
                      <a:pt x="66676" y="160338"/>
                    </a:lnTo>
                    <a:close/>
                    <a:moveTo>
                      <a:pt x="36514" y="149225"/>
                    </a:moveTo>
                    <a:lnTo>
                      <a:pt x="57152" y="149225"/>
                    </a:lnTo>
                    <a:lnTo>
                      <a:pt x="57152" y="160338"/>
                    </a:lnTo>
                    <a:lnTo>
                      <a:pt x="36514" y="160338"/>
                    </a:lnTo>
                    <a:close/>
                    <a:moveTo>
                      <a:pt x="222251" y="128588"/>
                    </a:moveTo>
                    <a:lnTo>
                      <a:pt x="242889" y="128588"/>
                    </a:lnTo>
                    <a:lnTo>
                      <a:pt x="242889" y="139701"/>
                    </a:lnTo>
                    <a:lnTo>
                      <a:pt x="222251" y="139701"/>
                    </a:lnTo>
                    <a:close/>
                    <a:moveTo>
                      <a:pt x="192089" y="128588"/>
                    </a:moveTo>
                    <a:lnTo>
                      <a:pt x="212727" y="128588"/>
                    </a:lnTo>
                    <a:lnTo>
                      <a:pt x="212727" y="139701"/>
                    </a:lnTo>
                    <a:lnTo>
                      <a:pt x="192089" y="139701"/>
                    </a:lnTo>
                    <a:close/>
                    <a:moveTo>
                      <a:pt x="160339" y="128588"/>
                    </a:moveTo>
                    <a:lnTo>
                      <a:pt x="180977" y="128588"/>
                    </a:lnTo>
                    <a:lnTo>
                      <a:pt x="180977" y="139701"/>
                    </a:lnTo>
                    <a:lnTo>
                      <a:pt x="160339" y="139701"/>
                    </a:lnTo>
                    <a:close/>
                    <a:moveTo>
                      <a:pt x="128589" y="128588"/>
                    </a:moveTo>
                    <a:lnTo>
                      <a:pt x="149227" y="128588"/>
                    </a:lnTo>
                    <a:lnTo>
                      <a:pt x="149227" y="139701"/>
                    </a:lnTo>
                    <a:lnTo>
                      <a:pt x="128589" y="139701"/>
                    </a:lnTo>
                    <a:close/>
                    <a:moveTo>
                      <a:pt x="66676" y="128588"/>
                    </a:moveTo>
                    <a:lnTo>
                      <a:pt x="87314" y="128588"/>
                    </a:lnTo>
                    <a:lnTo>
                      <a:pt x="87314" y="139701"/>
                    </a:lnTo>
                    <a:lnTo>
                      <a:pt x="66676" y="139701"/>
                    </a:lnTo>
                    <a:close/>
                    <a:moveTo>
                      <a:pt x="36514" y="128588"/>
                    </a:moveTo>
                    <a:lnTo>
                      <a:pt x="57152" y="128588"/>
                    </a:lnTo>
                    <a:lnTo>
                      <a:pt x="57152" y="139701"/>
                    </a:lnTo>
                    <a:lnTo>
                      <a:pt x="36514" y="139701"/>
                    </a:lnTo>
                    <a:close/>
                    <a:moveTo>
                      <a:pt x="20638" y="114300"/>
                    </a:moveTo>
                    <a:lnTo>
                      <a:pt x="20638" y="279400"/>
                    </a:lnTo>
                    <a:lnTo>
                      <a:pt x="103188" y="279400"/>
                    </a:lnTo>
                    <a:lnTo>
                      <a:pt x="103188" y="114300"/>
                    </a:lnTo>
                    <a:close/>
                    <a:moveTo>
                      <a:pt x="222251" y="107950"/>
                    </a:moveTo>
                    <a:lnTo>
                      <a:pt x="242889" y="107950"/>
                    </a:lnTo>
                    <a:lnTo>
                      <a:pt x="242889" y="119063"/>
                    </a:lnTo>
                    <a:lnTo>
                      <a:pt x="222251" y="119063"/>
                    </a:lnTo>
                    <a:close/>
                    <a:moveTo>
                      <a:pt x="192089" y="107950"/>
                    </a:moveTo>
                    <a:lnTo>
                      <a:pt x="212727" y="107950"/>
                    </a:lnTo>
                    <a:lnTo>
                      <a:pt x="212727" y="119063"/>
                    </a:lnTo>
                    <a:lnTo>
                      <a:pt x="192089" y="119063"/>
                    </a:lnTo>
                    <a:close/>
                    <a:moveTo>
                      <a:pt x="160339" y="107950"/>
                    </a:moveTo>
                    <a:lnTo>
                      <a:pt x="180977" y="107950"/>
                    </a:lnTo>
                    <a:lnTo>
                      <a:pt x="180977" y="119063"/>
                    </a:lnTo>
                    <a:lnTo>
                      <a:pt x="160339" y="119063"/>
                    </a:lnTo>
                    <a:close/>
                    <a:moveTo>
                      <a:pt x="128589" y="107950"/>
                    </a:moveTo>
                    <a:lnTo>
                      <a:pt x="149227" y="107950"/>
                    </a:lnTo>
                    <a:lnTo>
                      <a:pt x="149227" y="119063"/>
                    </a:lnTo>
                    <a:lnTo>
                      <a:pt x="128589" y="119063"/>
                    </a:lnTo>
                    <a:close/>
                    <a:moveTo>
                      <a:pt x="222251" y="87313"/>
                    </a:moveTo>
                    <a:lnTo>
                      <a:pt x="242889" y="87313"/>
                    </a:lnTo>
                    <a:lnTo>
                      <a:pt x="242889" y="98426"/>
                    </a:lnTo>
                    <a:lnTo>
                      <a:pt x="222251" y="98426"/>
                    </a:lnTo>
                    <a:close/>
                    <a:moveTo>
                      <a:pt x="192089" y="87313"/>
                    </a:moveTo>
                    <a:lnTo>
                      <a:pt x="212727" y="87313"/>
                    </a:lnTo>
                    <a:lnTo>
                      <a:pt x="212727" y="98426"/>
                    </a:lnTo>
                    <a:lnTo>
                      <a:pt x="192089" y="98426"/>
                    </a:lnTo>
                    <a:close/>
                    <a:moveTo>
                      <a:pt x="160339" y="87313"/>
                    </a:moveTo>
                    <a:lnTo>
                      <a:pt x="180977" y="87313"/>
                    </a:lnTo>
                    <a:lnTo>
                      <a:pt x="180977" y="98426"/>
                    </a:lnTo>
                    <a:lnTo>
                      <a:pt x="160339" y="98426"/>
                    </a:lnTo>
                    <a:close/>
                    <a:moveTo>
                      <a:pt x="128589" y="87313"/>
                    </a:moveTo>
                    <a:lnTo>
                      <a:pt x="149227" y="87313"/>
                    </a:lnTo>
                    <a:lnTo>
                      <a:pt x="149227" y="98426"/>
                    </a:lnTo>
                    <a:lnTo>
                      <a:pt x="128589" y="98426"/>
                    </a:lnTo>
                    <a:close/>
                    <a:moveTo>
                      <a:pt x="222251" y="66675"/>
                    </a:moveTo>
                    <a:lnTo>
                      <a:pt x="242889" y="66675"/>
                    </a:lnTo>
                    <a:lnTo>
                      <a:pt x="242889" y="77788"/>
                    </a:lnTo>
                    <a:lnTo>
                      <a:pt x="222251" y="77788"/>
                    </a:lnTo>
                    <a:close/>
                    <a:moveTo>
                      <a:pt x="192089" y="66675"/>
                    </a:moveTo>
                    <a:lnTo>
                      <a:pt x="212727" y="66675"/>
                    </a:lnTo>
                    <a:lnTo>
                      <a:pt x="212727" y="77788"/>
                    </a:lnTo>
                    <a:lnTo>
                      <a:pt x="192089" y="77788"/>
                    </a:lnTo>
                    <a:close/>
                    <a:moveTo>
                      <a:pt x="160339" y="66675"/>
                    </a:moveTo>
                    <a:lnTo>
                      <a:pt x="180977" y="66675"/>
                    </a:lnTo>
                    <a:lnTo>
                      <a:pt x="180977" y="77788"/>
                    </a:lnTo>
                    <a:lnTo>
                      <a:pt x="160339" y="77788"/>
                    </a:lnTo>
                    <a:close/>
                    <a:moveTo>
                      <a:pt x="128589" y="66675"/>
                    </a:moveTo>
                    <a:lnTo>
                      <a:pt x="149227" y="66675"/>
                    </a:lnTo>
                    <a:lnTo>
                      <a:pt x="149227" y="77788"/>
                    </a:lnTo>
                    <a:lnTo>
                      <a:pt x="128589" y="77788"/>
                    </a:lnTo>
                    <a:close/>
                    <a:moveTo>
                      <a:pt x="222251" y="46038"/>
                    </a:moveTo>
                    <a:lnTo>
                      <a:pt x="242889" y="46038"/>
                    </a:lnTo>
                    <a:lnTo>
                      <a:pt x="242889" y="57151"/>
                    </a:lnTo>
                    <a:lnTo>
                      <a:pt x="222251" y="57151"/>
                    </a:lnTo>
                    <a:close/>
                    <a:moveTo>
                      <a:pt x="192089" y="46038"/>
                    </a:moveTo>
                    <a:lnTo>
                      <a:pt x="212727" y="46038"/>
                    </a:lnTo>
                    <a:lnTo>
                      <a:pt x="212727" y="57151"/>
                    </a:lnTo>
                    <a:lnTo>
                      <a:pt x="192089" y="57151"/>
                    </a:lnTo>
                    <a:close/>
                    <a:moveTo>
                      <a:pt x="160339" y="46038"/>
                    </a:moveTo>
                    <a:lnTo>
                      <a:pt x="180977" y="46038"/>
                    </a:lnTo>
                    <a:lnTo>
                      <a:pt x="180977" y="57151"/>
                    </a:lnTo>
                    <a:lnTo>
                      <a:pt x="160339" y="57151"/>
                    </a:lnTo>
                    <a:close/>
                    <a:moveTo>
                      <a:pt x="128589" y="46038"/>
                    </a:moveTo>
                    <a:lnTo>
                      <a:pt x="149227" y="46038"/>
                    </a:lnTo>
                    <a:lnTo>
                      <a:pt x="149227" y="57151"/>
                    </a:lnTo>
                    <a:lnTo>
                      <a:pt x="128589" y="57151"/>
                    </a:lnTo>
                    <a:close/>
                    <a:moveTo>
                      <a:pt x="222251" y="25400"/>
                    </a:moveTo>
                    <a:lnTo>
                      <a:pt x="242889" y="25400"/>
                    </a:lnTo>
                    <a:lnTo>
                      <a:pt x="242889" y="36513"/>
                    </a:lnTo>
                    <a:lnTo>
                      <a:pt x="222251" y="36513"/>
                    </a:lnTo>
                    <a:close/>
                    <a:moveTo>
                      <a:pt x="192089" y="25400"/>
                    </a:moveTo>
                    <a:lnTo>
                      <a:pt x="212727" y="25400"/>
                    </a:lnTo>
                    <a:lnTo>
                      <a:pt x="212727" y="36513"/>
                    </a:lnTo>
                    <a:lnTo>
                      <a:pt x="192089" y="36513"/>
                    </a:lnTo>
                    <a:close/>
                    <a:moveTo>
                      <a:pt x="160339" y="25400"/>
                    </a:moveTo>
                    <a:lnTo>
                      <a:pt x="180977" y="25400"/>
                    </a:lnTo>
                    <a:lnTo>
                      <a:pt x="180977" y="36513"/>
                    </a:lnTo>
                    <a:lnTo>
                      <a:pt x="160339" y="36513"/>
                    </a:lnTo>
                    <a:close/>
                    <a:moveTo>
                      <a:pt x="128589" y="25400"/>
                    </a:moveTo>
                    <a:lnTo>
                      <a:pt x="149227" y="25400"/>
                    </a:lnTo>
                    <a:lnTo>
                      <a:pt x="149227" y="36513"/>
                    </a:lnTo>
                    <a:lnTo>
                      <a:pt x="128589" y="36513"/>
                    </a:lnTo>
                    <a:close/>
                    <a:moveTo>
                      <a:pt x="114300" y="9525"/>
                    </a:moveTo>
                    <a:lnTo>
                      <a:pt x="114300" y="279400"/>
                    </a:lnTo>
                    <a:lnTo>
                      <a:pt x="258763" y="279400"/>
                    </a:lnTo>
                    <a:lnTo>
                      <a:pt x="258763" y="9525"/>
                    </a:lnTo>
                    <a:close/>
                    <a:moveTo>
                      <a:pt x="103187" y="0"/>
                    </a:moveTo>
                    <a:lnTo>
                      <a:pt x="268288" y="0"/>
                    </a:lnTo>
                    <a:lnTo>
                      <a:pt x="268288" y="320676"/>
                    </a:lnTo>
                    <a:lnTo>
                      <a:pt x="279400" y="320676"/>
                    </a:lnTo>
                    <a:lnTo>
                      <a:pt x="279400" y="331788"/>
                    </a:lnTo>
                    <a:lnTo>
                      <a:pt x="0" y="331788"/>
                    </a:lnTo>
                    <a:lnTo>
                      <a:pt x="0" y="320676"/>
                    </a:lnTo>
                    <a:lnTo>
                      <a:pt x="9525" y="320676"/>
                    </a:lnTo>
                    <a:lnTo>
                      <a:pt x="9525" y="103188"/>
                    </a:lnTo>
                    <a:lnTo>
                      <a:pt x="103187" y="10318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1" name="iṣḻïḓe"/>
              <p:cNvSpPr/>
              <p:nvPr/>
            </p:nvSpPr>
            <p:spPr>
              <a:xfrm>
                <a:off x="2698092" y="4746810"/>
                <a:ext cx="956266" cy="1359587"/>
              </a:xfrm>
              <a:custGeom>
                <a:avLst/>
                <a:gdLst>
                  <a:gd name="connsiteX0" fmla="*/ 166687 w 233363"/>
                  <a:gd name="connsiteY0" fmla="*/ 282575 h 331788"/>
                  <a:gd name="connsiteX1" fmla="*/ 166687 w 233363"/>
                  <a:gd name="connsiteY1" fmla="*/ 293688 h 331788"/>
                  <a:gd name="connsiteX2" fmla="*/ 190500 w 233363"/>
                  <a:gd name="connsiteY2" fmla="*/ 293688 h 331788"/>
                  <a:gd name="connsiteX3" fmla="*/ 190500 w 233363"/>
                  <a:gd name="connsiteY3" fmla="*/ 282575 h 331788"/>
                  <a:gd name="connsiteX4" fmla="*/ 104775 w 233363"/>
                  <a:gd name="connsiteY4" fmla="*/ 282575 h 331788"/>
                  <a:gd name="connsiteX5" fmla="*/ 104775 w 233363"/>
                  <a:gd name="connsiteY5" fmla="*/ 319088 h 331788"/>
                  <a:gd name="connsiteX6" fmla="*/ 130175 w 233363"/>
                  <a:gd name="connsiteY6" fmla="*/ 319088 h 331788"/>
                  <a:gd name="connsiteX7" fmla="*/ 130175 w 233363"/>
                  <a:gd name="connsiteY7" fmla="*/ 282575 h 331788"/>
                  <a:gd name="connsiteX8" fmla="*/ 42862 w 233363"/>
                  <a:gd name="connsiteY8" fmla="*/ 282575 h 331788"/>
                  <a:gd name="connsiteX9" fmla="*/ 42862 w 233363"/>
                  <a:gd name="connsiteY9" fmla="*/ 293688 h 331788"/>
                  <a:gd name="connsiteX10" fmla="*/ 68262 w 233363"/>
                  <a:gd name="connsiteY10" fmla="*/ 293688 h 331788"/>
                  <a:gd name="connsiteX11" fmla="*/ 68262 w 233363"/>
                  <a:gd name="connsiteY11" fmla="*/ 282575 h 331788"/>
                  <a:gd name="connsiteX12" fmla="*/ 159167 w 233363"/>
                  <a:gd name="connsiteY12" fmla="*/ 269875 h 331788"/>
                  <a:gd name="connsiteX13" fmla="*/ 196725 w 233363"/>
                  <a:gd name="connsiteY13" fmla="*/ 269875 h 331788"/>
                  <a:gd name="connsiteX14" fmla="*/ 203200 w 233363"/>
                  <a:gd name="connsiteY14" fmla="*/ 275091 h 331788"/>
                  <a:gd name="connsiteX15" fmla="*/ 203200 w 233363"/>
                  <a:gd name="connsiteY15" fmla="*/ 299868 h 331788"/>
                  <a:gd name="connsiteX16" fmla="*/ 196725 w 233363"/>
                  <a:gd name="connsiteY16" fmla="*/ 306388 h 331788"/>
                  <a:gd name="connsiteX17" fmla="*/ 159167 w 233363"/>
                  <a:gd name="connsiteY17" fmla="*/ 306388 h 331788"/>
                  <a:gd name="connsiteX18" fmla="*/ 153987 w 233363"/>
                  <a:gd name="connsiteY18" fmla="*/ 299868 h 331788"/>
                  <a:gd name="connsiteX19" fmla="*/ 153987 w 233363"/>
                  <a:gd name="connsiteY19" fmla="*/ 275091 h 331788"/>
                  <a:gd name="connsiteX20" fmla="*/ 159167 w 233363"/>
                  <a:gd name="connsiteY20" fmla="*/ 269875 h 331788"/>
                  <a:gd name="connsiteX21" fmla="*/ 38225 w 233363"/>
                  <a:gd name="connsiteY21" fmla="*/ 269875 h 331788"/>
                  <a:gd name="connsiteX22" fmla="*/ 74487 w 233363"/>
                  <a:gd name="connsiteY22" fmla="*/ 269875 h 331788"/>
                  <a:gd name="connsiteX23" fmla="*/ 80963 w 233363"/>
                  <a:gd name="connsiteY23" fmla="*/ 275091 h 331788"/>
                  <a:gd name="connsiteX24" fmla="*/ 80963 w 233363"/>
                  <a:gd name="connsiteY24" fmla="*/ 299868 h 331788"/>
                  <a:gd name="connsiteX25" fmla="*/ 74487 w 233363"/>
                  <a:gd name="connsiteY25" fmla="*/ 306388 h 331788"/>
                  <a:gd name="connsiteX26" fmla="*/ 38225 w 233363"/>
                  <a:gd name="connsiteY26" fmla="*/ 306388 h 331788"/>
                  <a:gd name="connsiteX27" fmla="*/ 31750 w 233363"/>
                  <a:gd name="connsiteY27" fmla="*/ 299868 h 331788"/>
                  <a:gd name="connsiteX28" fmla="*/ 31750 w 233363"/>
                  <a:gd name="connsiteY28" fmla="*/ 275091 h 331788"/>
                  <a:gd name="connsiteX29" fmla="*/ 38225 w 233363"/>
                  <a:gd name="connsiteY29" fmla="*/ 269875 h 331788"/>
                  <a:gd name="connsiteX30" fmla="*/ 166687 w 233363"/>
                  <a:gd name="connsiteY30" fmla="*/ 233362 h 331788"/>
                  <a:gd name="connsiteX31" fmla="*/ 166687 w 233363"/>
                  <a:gd name="connsiteY31" fmla="*/ 246062 h 331788"/>
                  <a:gd name="connsiteX32" fmla="*/ 190500 w 233363"/>
                  <a:gd name="connsiteY32" fmla="*/ 246062 h 331788"/>
                  <a:gd name="connsiteX33" fmla="*/ 190500 w 233363"/>
                  <a:gd name="connsiteY33" fmla="*/ 233362 h 331788"/>
                  <a:gd name="connsiteX34" fmla="*/ 104775 w 233363"/>
                  <a:gd name="connsiteY34" fmla="*/ 233362 h 331788"/>
                  <a:gd name="connsiteX35" fmla="*/ 104775 w 233363"/>
                  <a:gd name="connsiteY35" fmla="*/ 246062 h 331788"/>
                  <a:gd name="connsiteX36" fmla="*/ 130175 w 233363"/>
                  <a:gd name="connsiteY36" fmla="*/ 246062 h 331788"/>
                  <a:gd name="connsiteX37" fmla="*/ 130175 w 233363"/>
                  <a:gd name="connsiteY37" fmla="*/ 233362 h 331788"/>
                  <a:gd name="connsiteX38" fmla="*/ 42862 w 233363"/>
                  <a:gd name="connsiteY38" fmla="*/ 233362 h 331788"/>
                  <a:gd name="connsiteX39" fmla="*/ 42862 w 233363"/>
                  <a:gd name="connsiteY39" fmla="*/ 246062 h 331788"/>
                  <a:gd name="connsiteX40" fmla="*/ 68262 w 233363"/>
                  <a:gd name="connsiteY40" fmla="*/ 246062 h 331788"/>
                  <a:gd name="connsiteX41" fmla="*/ 68262 w 233363"/>
                  <a:gd name="connsiteY41" fmla="*/ 233362 h 331788"/>
                  <a:gd name="connsiteX42" fmla="*/ 159167 w 233363"/>
                  <a:gd name="connsiteY42" fmla="*/ 220662 h 331788"/>
                  <a:gd name="connsiteX43" fmla="*/ 196725 w 233363"/>
                  <a:gd name="connsiteY43" fmla="*/ 220662 h 331788"/>
                  <a:gd name="connsiteX44" fmla="*/ 203200 w 233363"/>
                  <a:gd name="connsiteY44" fmla="*/ 227182 h 331788"/>
                  <a:gd name="connsiteX45" fmla="*/ 203200 w 233363"/>
                  <a:gd name="connsiteY45" fmla="*/ 250655 h 331788"/>
                  <a:gd name="connsiteX46" fmla="*/ 196725 w 233363"/>
                  <a:gd name="connsiteY46" fmla="*/ 257175 h 331788"/>
                  <a:gd name="connsiteX47" fmla="*/ 159167 w 233363"/>
                  <a:gd name="connsiteY47" fmla="*/ 257175 h 331788"/>
                  <a:gd name="connsiteX48" fmla="*/ 153987 w 233363"/>
                  <a:gd name="connsiteY48" fmla="*/ 250655 h 331788"/>
                  <a:gd name="connsiteX49" fmla="*/ 153987 w 233363"/>
                  <a:gd name="connsiteY49" fmla="*/ 227182 h 331788"/>
                  <a:gd name="connsiteX50" fmla="*/ 159167 w 233363"/>
                  <a:gd name="connsiteY50" fmla="*/ 220662 h 331788"/>
                  <a:gd name="connsiteX51" fmla="*/ 98550 w 233363"/>
                  <a:gd name="connsiteY51" fmla="*/ 220662 h 331788"/>
                  <a:gd name="connsiteX52" fmla="*/ 134812 w 233363"/>
                  <a:gd name="connsiteY52" fmla="*/ 220662 h 331788"/>
                  <a:gd name="connsiteX53" fmla="*/ 141288 w 233363"/>
                  <a:gd name="connsiteY53" fmla="*/ 227182 h 331788"/>
                  <a:gd name="connsiteX54" fmla="*/ 141288 w 233363"/>
                  <a:gd name="connsiteY54" fmla="*/ 250655 h 331788"/>
                  <a:gd name="connsiteX55" fmla="*/ 134812 w 233363"/>
                  <a:gd name="connsiteY55" fmla="*/ 257175 h 331788"/>
                  <a:gd name="connsiteX56" fmla="*/ 98550 w 233363"/>
                  <a:gd name="connsiteY56" fmla="*/ 257175 h 331788"/>
                  <a:gd name="connsiteX57" fmla="*/ 92075 w 233363"/>
                  <a:gd name="connsiteY57" fmla="*/ 250655 h 331788"/>
                  <a:gd name="connsiteX58" fmla="*/ 92075 w 233363"/>
                  <a:gd name="connsiteY58" fmla="*/ 227182 h 331788"/>
                  <a:gd name="connsiteX59" fmla="*/ 98550 w 233363"/>
                  <a:gd name="connsiteY59" fmla="*/ 220662 h 331788"/>
                  <a:gd name="connsiteX60" fmla="*/ 38225 w 233363"/>
                  <a:gd name="connsiteY60" fmla="*/ 220662 h 331788"/>
                  <a:gd name="connsiteX61" fmla="*/ 74487 w 233363"/>
                  <a:gd name="connsiteY61" fmla="*/ 220662 h 331788"/>
                  <a:gd name="connsiteX62" fmla="*/ 80963 w 233363"/>
                  <a:gd name="connsiteY62" fmla="*/ 227182 h 331788"/>
                  <a:gd name="connsiteX63" fmla="*/ 80963 w 233363"/>
                  <a:gd name="connsiteY63" fmla="*/ 250655 h 331788"/>
                  <a:gd name="connsiteX64" fmla="*/ 74487 w 233363"/>
                  <a:gd name="connsiteY64" fmla="*/ 257175 h 331788"/>
                  <a:gd name="connsiteX65" fmla="*/ 38225 w 233363"/>
                  <a:gd name="connsiteY65" fmla="*/ 257175 h 331788"/>
                  <a:gd name="connsiteX66" fmla="*/ 31750 w 233363"/>
                  <a:gd name="connsiteY66" fmla="*/ 250655 h 331788"/>
                  <a:gd name="connsiteX67" fmla="*/ 31750 w 233363"/>
                  <a:gd name="connsiteY67" fmla="*/ 227182 h 331788"/>
                  <a:gd name="connsiteX68" fmla="*/ 38225 w 233363"/>
                  <a:gd name="connsiteY68" fmla="*/ 220662 h 331788"/>
                  <a:gd name="connsiteX69" fmla="*/ 166687 w 233363"/>
                  <a:gd name="connsiteY69" fmla="*/ 184149 h 331788"/>
                  <a:gd name="connsiteX70" fmla="*/ 166687 w 233363"/>
                  <a:gd name="connsiteY70" fmla="*/ 196849 h 331788"/>
                  <a:gd name="connsiteX71" fmla="*/ 190500 w 233363"/>
                  <a:gd name="connsiteY71" fmla="*/ 196849 h 331788"/>
                  <a:gd name="connsiteX72" fmla="*/ 190500 w 233363"/>
                  <a:gd name="connsiteY72" fmla="*/ 184149 h 331788"/>
                  <a:gd name="connsiteX73" fmla="*/ 104775 w 233363"/>
                  <a:gd name="connsiteY73" fmla="*/ 184149 h 331788"/>
                  <a:gd name="connsiteX74" fmla="*/ 104775 w 233363"/>
                  <a:gd name="connsiteY74" fmla="*/ 196849 h 331788"/>
                  <a:gd name="connsiteX75" fmla="*/ 130175 w 233363"/>
                  <a:gd name="connsiteY75" fmla="*/ 196849 h 331788"/>
                  <a:gd name="connsiteX76" fmla="*/ 130175 w 233363"/>
                  <a:gd name="connsiteY76" fmla="*/ 184149 h 331788"/>
                  <a:gd name="connsiteX77" fmla="*/ 42862 w 233363"/>
                  <a:gd name="connsiteY77" fmla="*/ 184149 h 331788"/>
                  <a:gd name="connsiteX78" fmla="*/ 42862 w 233363"/>
                  <a:gd name="connsiteY78" fmla="*/ 196849 h 331788"/>
                  <a:gd name="connsiteX79" fmla="*/ 68262 w 233363"/>
                  <a:gd name="connsiteY79" fmla="*/ 196849 h 331788"/>
                  <a:gd name="connsiteX80" fmla="*/ 68262 w 233363"/>
                  <a:gd name="connsiteY80" fmla="*/ 184149 h 331788"/>
                  <a:gd name="connsiteX81" fmla="*/ 38225 w 233363"/>
                  <a:gd name="connsiteY81" fmla="*/ 171450 h 331788"/>
                  <a:gd name="connsiteX82" fmla="*/ 74487 w 233363"/>
                  <a:gd name="connsiteY82" fmla="*/ 171450 h 331788"/>
                  <a:gd name="connsiteX83" fmla="*/ 80963 w 233363"/>
                  <a:gd name="connsiteY83" fmla="*/ 177970 h 331788"/>
                  <a:gd name="connsiteX84" fmla="*/ 80963 w 233363"/>
                  <a:gd name="connsiteY84" fmla="*/ 201443 h 331788"/>
                  <a:gd name="connsiteX85" fmla="*/ 74487 w 233363"/>
                  <a:gd name="connsiteY85" fmla="*/ 207963 h 331788"/>
                  <a:gd name="connsiteX86" fmla="*/ 38225 w 233363"/>
                  <a:gd name="connsiteY86" fmla="*/ 207963 h 331788"/>
                  <a:gd name="connsiteX87" fmla="*/ 31750 w 233363"/>
                  <a:gd name="connsiteY87" fmla="*/ 201443 h 331788"/>
                  <a:gd name="connsiteX88" fmla="*/ 31750 w 233363"/>
                  <a:gd name="connsiteY88" fmla="*/ 177970 h 331788"/>
                  <a:gd name="connsiteX89" fmla="*/ 38225 w 233363"/>
                  <a:gd name="connsiteY89" fmla="*/ 171450 h 331788"/>
                  <a:gd name="connsiteX90" fmla="*/ 159167 w 233363"/>
                  <a:gd name="connsiteY90" fmla="*/ 171449 h 331788"/>
                  <a:gd name="connsiteX91" fmla="*/ 196725 w 233363"/>
                  <a:gd name="connsiteY91" fmla="*/ 171449 h 331788"/>
                  <a:gd name="connsiteX92" fmla="*/ 203200 w 233363"/>
                  <a:gd name="connsiteY92" fmla="*/ 177969 h 331788"/>
                  <a:gd name="connsiteX93" fmla="*/ 203200 w 233363"/>
                  <a:gd name="connsiteY93" fmla="*/ 201442 h 331788"/>
                  <a:gd name="connsiteX94" fmla="*/ 196725 w 233363"/>
                  <a:gd name="connsiteY94" fmla="*/ 207962 h 331788"/>
                  <a:gd name="connsiteX95" fmla="*/ 159167 w 233363"/>
                  <a:gd name="connsiteY95" fmla="*/ 207962 h 331788"/>
                  <a:gd name="connsiteX96" fmla="*/ 153987 w 233363"/>
                  <a:gd name="connsiteY96" fmla="*/ 201442 h 331788"/>
                  <a:gd name="connsiteX97" fmla="*/ 153987 w 233363"/>
                  <a:gd name="connsiteY97" fmla="*/ 177969 h 331788"/>
                  <a:gd name="connsiteX98" fmla="*/ 159167 w 233363"/>
                  <a:gd name="connsiteY98" fmla="*/ 171449 h 331788"/>
                  <a:gd name="connsiteX99" fmla="*/ 98550 w 233363"/>
                  <a:gd name="connsiteY99" fmla="*/ 171449 h 331788"/>
                  <a:gd name="connsiteX100" fmla="*/ 134812 w 233363"/>
                  <a:gd name="connsiteY100" fmla="*/ 171449 h 331788"/>
                  <a:gd name="connsiteX101" fmla="*/ 141288 w 233363"/>
                  <a:gd name="connsiteY101" fmla="*/ 177969 h 331788"/>
                  <a:gd name="connsiteX102" fmla="*/ 141288 w 233363"/>
                  <a:gd name="connsiteY102" fmla="*/ 201442 h 331788"/>
                  <a:gd name="connsiteX103" fmla="*/ 134812 w 233363"/>
                  <a:gd name="connsiteY103" fmla="*/ 207962 h 331788"/>
                  <a:gd name="connsiteX104" fmla="*/ 98550 w 233363"/>
                  <a:gd name="connsiteY104" fmla="*/ 207962 h 331788"/>
                  <a:gd name="connsiteX105" fmla="*/ 92075 w 233363"/>
                  <a:gd name="connsiteY105" fmla="*/ 201442 h 331788"/>
                  <a:gd name="connsiteX106" fmla="*/ 92075 w 233363"/>
                  <a:gd name="connsiteY106" fmla="*/ 177969 h 331788"/>
                  <a:gd name="connsiteX107" fmla="*/ 98550 w 233363"/>
                  <a:gd name="connsiteY107" fmla="*/ 171449 h 331788"/>
                  <a:gd name="connsiteX108" fmla="*/ 166687 w 233363"/>
                  <a:gd name="connsiteY108" fmla="*/ 134937 h 331788"/>
                  <a:gd name="connsiteX109" fmla="*/ 166687 w 233363"/>
                  <a:gd name="connsiteY109" fmla="*/ 147637 h 331788"/>
                  <a:gd name="connsiteX110" fmla="*/ 190500 w 233363"/>
                  <a:gd name="connsiteY110" fmla="*/ 147637 h 331788"/>
                  <a:gd name="connsiteX111" fmla="*/ 190500 w 233363"/>
                  <a:gd name="connsiteY111" fmla="*/ 134937 h 331788"/>
                  <a:gd name="connsiteX112" fmla="*/ 104775 w 233363"/>
                  <a:gd name="connsiteY112" fmla="*/ 134937 h 331788"/>
                  <a:gd name="connsiteX113" fmla="*/ 104775 w 233363"/>
                  <a:gd name="connsiteY113" fmla="*/ 147637 h 331788"/>
                  <a:gd name="connsiteX114" fmla="*/ 130175 w 233363"/>
                  <a:gd name="connsiteY114" fmla="*/ 147637 h 331788"/>
                  <a:gd name="connsiteX115" fmla="*/ 130175 w 233363"/>
                  <a:gd name="connsiteY115" fmla="*/ 134937 h 331788"/>
                  <a:gd name="connsiteX116" fmla="*/ 42862 w 233363"/>
                  <a:gd name="connsiteY116" fmla="*/ 134937 h 331788"/>
                  <a:gd name="connsiteX117" fmla="*/ 42862 w 233363"/>
                  <a:gd name="connsiteY117" fmla="*/ 147637 h 331788"/>
                  <a:gd name="connsiteX118" fmla="*/ 68262 w 233363"/>
                  <a:gd name="connsiteY118" fmla="*/ 147637 h 331788"/>
                  <a:gd name="connsiteX119" fmla="*/ 68262 w 233363"/>
                  <a:gd name="connsiteY119" fmla="*/ 134937 h 331788"/>
                  <a:gd name="connsiteX120" fmla="*/ 159167 w 233363"/>
                  <a:gd name="connsiteY120" fmla="*/ 122237 h 331788"/>
                  <a:gd name="connsiteX121" fmla="*/ 196725 w 233363"/>
                  <a:gd name="connsiteY121" fmla="*/ 122237 h 331788"/>
                  <a:gd name="connsiteX122" fmla="*/ 203200 w 233363"/>
                  <a:gd name="connsiteY122" fmla="*/ 128757 h 331788"/>
                  <a:gd name="connsiteX123" fmla="*/ 203200 w 233363"/>
                  <a:gd name="connsiteY123" fmla="*/ 153534 h 331788"/>
                  <a:gd name="connsiteX124" fmla="*/ 196725 w 233363"/>
                  <a:gd name="connsiteY124" fmla="*/ 158750 h 331788"/>
                  <a:gd name="connsiteX125" fmla="*/ 159167 w 233363"/>
                  <a:gd name="connsiteY125" fmla="*/ 158750 h 331788"/>
                  <a:gd name="connsiteX126" fmla="*/ 153987 w 233363"/>
                  <a:gd name="connsiteY126" fmla="*/ 153534 h 331788"/>
                  <a:gd name="connsiteX127" fmla="*/ 153987 w 233363"/>
                  <a:gd name="connsiteY127" fmla="*/ 128757 h 331788"/>
                  <a:gd name="connsiteX128" fmla="*/ 159167 w 233363"/>
                  <a:gd name="connsiteY128" fmla="*/ 122237 h 331788"/>
                  <a:gd name="connsiteX129" fmla="*/ 98550 w 233363"/>
                  <a:gd name="connsiteY129" fmla="*/ 122237 h 331788"/>
                  <a:gd name="connsiteX130" fmla="*/ 134812 w 233363"/>
                  <a:gd name="connsiteY130" fmla="*/ 122237 h 331788"/>
                  <a:gd name="connsiteX131" fmla="*/ 141288 w 233363"/>
                  <a:gd name="connsiteY131" fmla="*/ 128757 h 331788"/>
                  <a:gd name="connsiteX132" fmla="*/ 141288 w 233363"/>
                  <a:gd name="connsiteY132" fmla="*/ 153534 h 331788"/>
                  <a:gd name="connsiteX133" fmla="*/ 134812 w 233363"/>
                  <a:gd name="connsiteY133" fmla="*/ 158750 h 331788"/>
                  <a:gd name="connsiteX134" fmla="*/ 98550 w 233363"/>
                  <a:gd name="connsiteY134" fmla="*/ 158750 h 331788"/>
                  <a:gd name="connsiteX135" fmla="*/ 92075 w 233363"/>
                  <a:gd name="connsiteY135" fmla="*/ 153534 h 331788"/>
                  <a:gd name="connsiteX136" fmla="*/ 92075 w 233363"/>
                  <a:gd name="connsiteY136" fmla="*/ 128757 h 331788"/>
                  <a:gd name="connsiteX137" fmla="*/ 98550 w 233363"/>
                  <a:gd name="connsiteY137" fmla="*/ 122237 h 331788"/>
                  <a:gd name="connsiteX138" fmla="*/ 38225 w 233363"/>
                  <a:gd name="connsiteY138" fmla="*/ 122237 h 331788"/>
                  <a:gd name="connsiteX139" fmla="*/ 74487 w 233363"/>
                  <a:gd name="connsiteY139" fmla="*/ 122237 h 331788"/>
                  <a:gd name="connsiteX140" fmla="*/ 80963 w 233363"/>
                  <a:gd name="connsiteY140" fmla="*/ 128757 h 331788"/>
                  <a:gd name="connsiteX141" fmla="*/ 80963 w 233363"/>
                  <a:gd name="connsiteY141" fmla="*/ 153534 h 331788"/>
                  <a:gd name="connsiteX142" fmla="*/ 74487 w 233363"/>
                  <a:gd name="connsiteY142" fmla="*/ 158750 h 331788"/>
                  <a:gd name="connsiteX143" fmla="*/ 38225 w 233363"/>
                  <a:gd name="connsiteY143" fmla="*/ 158750 h 331788"/>
                  <a:gd name="connsiteX144" fmla="*/ 31750 w 233363"/>
                  <a:gd name="connsiteY144" fmla="*/ 153534 h 331788"/>
                  <a:gd name="connsiteX145" fmla="*/ 31750 w 233363"/>
                  <a:gd name="connsiteY145" fmla="*/ 128757 h 331788"/>
                  <a:gd name="connsiteX146" fmla="*/ 38225 w 233363"/>
                  <a:gd name="connsiteY146" fmla="*/ 122237 h 331788"/>
                  <a:gd name="connsiteX147" fmla="*/ 166687 w 233363"/>
                  <a:gd name="connsiteY147" fmla="*/ 85724 h 331788"/>
                  <a:gd name="connsiteX148" fmla="*/ 166687 w 233363"/>
                  <a:gd name="connsiteY148" fmla="*/ 98424 h 331788"/>
                  <a:gd name="connsiteX149" fmla="*/ 190500 w 233363"/>
                  <a:gd name="connsiteY149" fmla="*/ 98424 h 331788"/>
                  <a:gd name="connsiteX150" fmla="*/ 190500 w 233363"/>
                  <a:gd name="connsiteY150" fmla="*/ 85724 h 331788"/>
                  <a:gd name="connsiteX151" fmla="*/ 104775 w 233363"/>
                  <a:gd name="connsiteY151" fmla="*/ 85724 h 331788"/>
                  <a:gd name="connsiteX152" fmla="*/ 104775 w 233363"/>
                  <a:gd name="connsiteY152" fmla="*/ 98424 h 331788"/>
                  <a:gd name="connsiteX153" fmla="*/ 130175 w 233363"/>
                  <a:gd name="connsiteY153" fmla="*/ 98424 h 331788"/>
                  <a:gd name="connsiteX154" fmla="*/ 130175 w 233363"/>
                  <a:gd name="connsiteY154" fmla="*/ 85724 h 331788"/>
                  <a:gd name="connsiteX155" fmla="*/ 42862 w 233363"/>
                  <a:gd name="connsiteY155" fmla="*/ 85724 h 331788"/>
                  <a:gd name="connsiteX156" fmla="*/ 42862 w 233363"/>
                  <a:gd name="connsiteY156" fmla="*/ 98424 h 331788"/>
                  <a:gd name="connsiteX157" fmla="*/ 68262 w 233363"/>
                  <a:gd name="connsiteY157" fmla="*/ 98424 h 331788"/>
                  <a:gd name="connsiteX158" fmla="*/ 68262 w 233363"/>
                  <a:gd name="connsiteY158" fmla="*/ 85724 h 331788"/>
                  <a:gd name="connsiteX159" fmla="*/ 159167 w 233363"/>
                  <a:gd name="connsiteY159" fmla="*/ 73024 h 331788"/>
                  <a:gd name="connsiteX160" fmla="*/ 196725 w 233363"/>
                  <a:gd name="connsiteY160" fmla="*/ 73024 h 331788"/>
                  <a:gd name="connsiteX161" fmla="*/ 203200 w 233363"/>
                  <a:gd name="connsiteY161" fmla="*/ 79544 h 331788"/>
                  <a:gd name="connsiteX162" fmla="*/ 203200 w 233363"/>
                  <a:gd name="connsiteY162" fmla="*/ 104321 h 331788"/>
                  <a:gd name="connsiteX163" fmla="*/ 196725 w 233363"/>
                  <a:gd name="connsiteY163" fmla="*/ 109537 h 331788"/>
                  <a:gd name="connsiteX164" fmla="*/ 159167 w 233363"/>
                  <a:gd name="connsiteY164" fmla="*/ 109537 h 331788"/>
                  <a:gd name="connsiteX165" fmla="*/ 153987 w 233363"/>
                  <a:gd name="connsiteY165" fmla="*/ 104321 h 331788"/>
                  <a:gd name="connsiteX166" fmla="*/ 153987 w 233363"/>
                  <a:gd name="connsiteY166" fmla="*/ 79544 h 331788"/>
                  <a:gd name="connsiteX167" fmla="*/ 159167 w 233363"/>
                  <a:gd name="connsiteY167" fmla="*/ 73024 h 331788"/>
                  <a:gd name="connsiteX168" fmla="*/ 98550 w 233363"/>
                  <a:gd name="connsiteY168" fmla="*/ 73024 h 331788"/>
                  <a:gd name="connsiteX169" fmla="*/ 134812 w 233363"/>
                  <a:gd name="connsiteY169" fmla="*/ 73024 h 331788"/>
                  <a:gd name="connsiteX170" fmla="*/ 141288 w 233363"/>
                  <a:gd name="connsiteY170" fmla="*/ 79544 h 331788"/>
                  <a:gd name="connsiteX171" fmla="*/ 141288 w 233363"/>
                  <a:gd name="connsiteY171" fmla="*/ 104321 h 331788"/>
                  <a:gd name="connsiteX172" fmla="*/ 134812 w 233363"/>
                  <a:gd name="connsiteY172" fmla="*/ 109537 h 331788"/>
                  <a:gd name="connsiteX173" fmla="*/ 98550 w 233363"/>
                  <a:gd name="connsiteY173" fmla="*/ 109537 h 331788"/>
                  <a:gd name="connsiteX174" fmla="*/ 92075 w 233363"/>
                  <a:gd name="connsiteY174" fmla="*/ 104321 h 331788"/>
                  <a:gd name="connsiteX175" fmla="*/ 92075 w 233363"/>
                  <a:gd name="connsiteY175" fmla="*/ 79544 h 331788"/>
                  <a:gd name="connsiteX176" fmla="*/ 98550 w 233363"/>
                  <a:gd name="connsiteY176" fmla="*/ 73024 h 331788"/>
                  <a:gd name="connsiteX177" fmla="*/ 38225 w 233363"/>
                  <a:gd name="connsiteY177" fmla="*/ 73024 h 331788"/>
                  <a:gd name="connsiteX178" fmla="*/ 74487 w 233363"/>
                  <a:gd name="connsiteY178" fmla="*/ 73024 h 331788"/>
                  <a:gd name="connsiteX179" fmla="*/ 80963 w 233363"/>
                  <a:gd name="connsiteY179" fmla="*/ 79544 h 331788"/>
                  <a:gd name="connsiteX180" fmla="*/ 80963 w 233363"/>
                  <a:gd name="connsiteY180" fmla="*/ 104321 h 331788"/>
                  <a:gd name="connsiteX181" fmla="*/ 74487 w 233363"/>
                  <a:gd name="connsiteY181" fmla="*/ 109537 h 331788"/>
                  <a:gd name="connsiteX182" fmla="*/ 38225 w 233363"/>
                  <a:gd name="connsiteY182" fmla="*/ 109537 h 331788"/>
                  <a:gd name="connsiteX183" fmla="*/ 31750 w 233363"/>
                  <a:gd name="connsiteY183" fmla="*/ 104321 h 331788"/>
                  <a:gd name="connsiteX184" fmla="*/ 31750 w 233363"/>
                  <a:gd name="connsiteY184" fmla="*/ 79544 h 331788"/>
                  <a:gd name="connsiteX185" fmla="*/ 38225 w 233363"/>
                  <a:gd name="connsiteY185" fmla="*/ 73024 h 331788"/>
                  <a:gd name="connsiteX186" fmla="*/ 166687 w 233363"/>
                  <a:gd name="connsiteY186" fmla="*/ 36512 h 331788"/>
                  <a:gd name="connsiteX187" fmla="*/ 166687 w 233363"/>
                  <a:gd name="connsiteY187" fmla="*/ 49212 h 331788"/>
                  <a:gd name="connsiteX188" fmla="*/ 190500 w 233363"/>
                  <a:gd name="connsiteY188" fmla="*/ 49212 h 331788"/>
                  <a:gd name="connsiteX189" fmla="*/ 190500 w 233363"/>
                  <a:gd name="connsiteY189" fmla="*/ 36512 h 331788"/>
                  <a:gd name="connsiteX190" fmla="*/ 104775 w 233363"/>
                  <a:gd name="connsiteY190" fmla="*/ 36512 h 331788"/>
                  <a:gd name="connsiteX191" fmla="*/ 104775 w 233363"/>
                  <a:gd name="connsiteY191" fmla="*/ 49212 h 331788"/>
                  <a:gd name="connsiteX192" fmla="*/ 130175 w 233363"/>
                  <a:gd name="connsiteY192" fmla="*/ 49212 h 331788"/>
                  <a:gd name="connsiteX193" fmla="*/ 130175 w 233363"/>
                  <a:gd name="connsiteY193" fmla="*/ 36512 h 331788"/>
                  <a:gd name="connsiteX194" fmla="*/ 42862 w 233363"/>
                  <a:gd name="connsiteY194" fmla="*/ 36512 h 331788"/>
                  <a:gd name="connsiteX195" fmla="*/ 42862 w 233363"/>
                  <a:gd name="connsiteY195" fmla="*/ 49212 h 331788"/>
                  <a:gd name="connsiteX196" fmla="*/ 68262 w 233363"/>
                  <a:gd name="connsiteY196" fmla="*/ 49212 h 331788"/>
                  <a:gd name="connsiteX197" fmla="*/ 68262 w 233363"/>
                  <a:gd name="connsiteY197" fmla="*/ 36512 h 331788"/>
                  <a:gd name="connsiteX198" fmla="*/ 159167 w 233363"/>
                  <a:gd name="connsiteY198" fmla="*/ 23812 h 331788"/>
                  <a:gd name="connsiteX199" fmla="*/ 196725 w 233363"/>
                  <a:gd name="connsiteY199" fmla="*/ 23812 h 331788"/>
                  <a:gd name="connsiteX200" fmla="*/ 203200 w 233363"/>
                  <a:gd name="connsiteY200" fmla="*/ 30332 h 331788"/>
                  <a:gd name="connsiteX201" fmla="*/ 203200 w 233363"/>
                  <a:gd name="connsiteY201" fmla="*/ 55109 h 331788"/>
                  <a:gd name="connsiteX202" fmla="*/ 196725 w 233363"/>
                  <a:gd name="connsiteY202" fmla="*/ 60325 h 331788"/>
                  <a:gd name="connsiteX203" fmla="*/ 159167 w 233363"/>
                  <a:gd name="connsiteY203" fmla="*/ 60325 h 331788"/>
                  <a:gd name="connsiteX204" fmla="*/ 153987 w 233363"/>
                  <a:gd name="connsiteY204" fmla="*/ 55109 h 331788"/>
                  <a:gd name="connsiteX205" fmla="*/ 153987 w 233363"/>
                  <a:gd name="connsiteY205" fmla="*/ 30332 h 331788"/>
                  <a:gd name="connsiteX206" fmla="*/ 159167 w 233363"/>
                  <a:gd name="connsiteY206" fmla="*/ 23812 h 331788"/>
                  <a:gd name="connsiteX207" fmla="*/ 98550 w 233363"/>
                  <a:gd name="connsiteY207" fmla="*/ 23812 h 331788"/>
                  <a:gd name="connsiteX208" fmla="*/ 134812 w 233363"/>
                  <a:gd name="connsiteY208" fmla="*/ 23812 h 331788"/>
                  <a:gd name="connsiteX209" fmla="*/ 141288 w 233363"/>
                  <a:gd name="connsiteY209" fmla="*/ 30332 h 331788"/>
                  <a:gd name="connsiteX210" fmla="*/ 141288 w 233363"/>
                  <a:gd name="connsiteY210" fmla="*/ 55109 h 331788"/>
                  <a:gd name="connsiteX211" fmla="*/ 134812 w 233363"/>
                  <a:gd name="connsiteY211" fmla="*/ 60325 h 331788"/>
                  <a:gd name="connsiteX212" fmla="*/ 98550 w 233363"/>
                  <a:gd name="connsiteY212" fmla="*/ 60325 h 331788"/>
                  <a:gd name="connsiteX213" fmla="*/ 92075 w 233363"/>
                  <a:gd name="connsiteY213" fmla="*/ 55109 h 331788"/>
                  <a:gd name="connsiteX214" fmla="*/ 92075 w 233363"/>
                  <a:gd name="connsiteY214" fmla="*/ 30332 h 331788"/>
                  <a:gd name="connsiteX215" fmla="*/ 98550 w 233363"/>
                  <a:gd name="connsiteY215" fmla="*/ 23812 h 331788"/>
                  <a:gd name="connsiteX216" fmla="*/ 38225 w 233363"/>
                  <a:gd name="connsiteY216" fmla="*/ 23812 h 331788"/>
                  <a:gd name="connsiteX217" fmla="*/ 74487 w 233363"/>
                  <a:gd name="connsiteY217" fmla="*/ 23812 h 331788"/>
                  <a:gd name="connsiteX218" fmla="*/ 80963 w 233363"/>
                  <a:gd name="connsiteY218" fmla="*/ 30332 h 331788"/>
                  <a:gd name="connsiteX219" fmla="*/ 80963 w 233363"/>
                  <a:gd name="connsiteY219" fmla="*/ 55109 h 331788"/>
                  <a:gd name="connsiteX220" fmla="*/ 74487 w 233363"/>
                  <a:gd name="connsiteY220" fmla="*/ 60325 h 331788"/>
                  <a:gd name="connsiteX221" fmla="*/ 38225 w 233363"/>
                  <a:gd name="connsiteY221" fmla="*/ 60325 h 331788"/>
                  <a:gd name="connsiteX222" fmla="*/ 31750 w 233363"/>
                  <a:gd name="connsiteY222" fmla="*/ 55109 h 331788"/>
                  <a:gd name="connsiteX223" fmla="*/ 31750 w 233363"/>
                  <a:gd name="connsiteY223" fmla="*/ 30332 h 331788"/>
                  <a:gd name="connsiteX224" fmla="*/ 38225 w 233363"/>
                  <a:gd name="connsiteY224" fmla="*/ 23812 h 331788"/>
                  <a:gd name="connsiteX225" fmla="*/ 19050 w 233363"/>
                  <a:gd name="connsiteY225" fmla="*/ 11112 h 331788"/>
                  <a:gd name="connsiteX226" fmla="*/ 19050 w 233363"/>
                  <a:gd name="connsiteY226" fmla="*/ 319087 h 331788"/>
                  <a:gd name="connsiteX227" fmla="*/ 92054 w 233363"/>
                  <a:gd name="connsiteY227" fmla="*/ 319087 h 331788"/>
                  <a:gd name="connsiteX228" fmla="*/ 92054 w 233363"/>
                  <a:gd name="connsiteY228" fmla="*/ 275091 h 331788"/>
                  <a:gd name="connsiteX229" fmla="*/ 98572 w 233363"/>
                  <a:gd name="connsiteY229" fmla="*/ 269915 h 331788"/>
                  <a:gd name="connsiteX230" fmla="*/ 135074 w 233363"/>
                  <a:gd name="connsiteY230" fmla="*/ 269915 h 331788"/>
                  <a:gd name="connsiteX231" fmla="*/ 141592 w 233363"/>
                  <a:gd name="connsiteY231" fmla="*/ 275091 h 331788"/>
                  <a:gd name="connsiteX232" fmla="*/ 141592 w 233363"/>
                  <a:gd name="connsiteY232" fmla="*/ 319087 h 331788"/>
                  <a:gd name="connsiteX233" fmla="*/ 215900 w 233363"/>
                  <a:gd name="connsiteY233" fmla="*/ 319087 h 331788"/>
                  <a:gd name="connsiteX234" fmla="*/ 215900 w 233363"/>
                  <a:gd name="connsiteY234" fmla="*/ 11112 h 331788"/>
                  <a:gd name="connsiteX235" fmla="*/ 19050 w 233363"/>
                  <a:gd name="connsiteY235" fmla="*/ 11112 h 331788"/>
                  <a:gd name="connsiteX236" fmla="*/ 12964 w 233363"/>
                  <a:gd name="connsiteY236" fmla="*/ 0 h 331788"/>
                  <a:gd name="connsiteX237" fmla="*/ 220399 w 233363"/>
                  <a:gd name="connsiteY237" fmla="*/ 0 h 331788"/>
                  <a:gd name="connsiteX238" fmla="*/ 221695 w 233363"/>
                  <a:gd name="connsiteY238" fmla="*/ 0 h 331788"/>
                  <a:gd name="connsiteX239" fmla="*/ 226881 w 233363"/>
                  <a:gd name="connsiteY239" fmla="*/ 6480 h 331788"/>
                  <a:gd name="connsiteX240" fmla="*/ 226881 w 233363"/>
                  <a:gd name="connsiteY240" fmla="*/ 320124 h 331788"/>
                  <a:gd name="connsiteX241" fmla="*/ 233363 w 233363"/>
                  <a:gd name="connsiteY241" fmla="*/ 325308 h 331788"/>
                  <a:gd name="connsiteX242" fmla="*/ 226881 w 233363"/>
                  <a:gd name="connsiteY242" fmla="*/ 331788 h 331788"/>
                  <a:gd name="connsiteX243" fmla="*/ 6482 w 233363"/>
                  <a:gd name="connsiteY243" fmla="*/ 331788 h 331788"/>
                  <a:gd name="connsiteX244" fmla="*/ 0 w 233363"/>
                  <a:gd name="connsiteY244" fmla="*/ 325308 h 331788"/>
                  <a:gd name="connsiteX245" fmla="*/ 6482 w 233363"/>
                  <a:gd name="connsiteY245" fmla="*/ 320124 h 331788"/>
                  <a:gd name="connsiteX246" fmla="*/ 6482 w 233363"/>
                  <a:gd name="connsiteY246" fmla="*/ 6480 h 331788"/>
                  <a:gd name="connsiteX247" fmla="*/ 12964 w 233363"/>
                  <a:gd name="connsiteY2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233363" h="331788">
                    <a:moveTo>
                      <a:pt x="166687" y="282575"/>
                    </a:moveTo>
                    <a:lnTo>
                      <a:pt x="166687" y="293688"/>
                    </a:lnTo>
                    <a:lnTo>
                      <a:pt x="190500" y="293688"/>
                    </a:lnTo>
                    <a:lnTo>
                      <a:pt x="190500" y="282575"/>
                    </a:lnTo>
                    <a:close/>
                    <a:moveTo>
                      <a:pt x="104775" y="282575"/>
                    </a:moveTo>
                    <a:lnTo>
                      <a:pt x="104775" y="319088"/>
                    </a:lnTo>
                    <a:lnTo>
                      <a:pt x="130175" y="319088"/>
                    </a:lnTo>
                    <a:lnTo>
                      <a:pt x="130175" y="282575"/>
                    </a:lnTo>
                    <a:close/>
                    <a:moveTo>
                      <a:pt x="42862" y="282575"/>
                    </a:moveTo>
                    <a:lnTo>
                      <a:pt x="42862" y="293688"/>
                    </a:lnTo>
                    <a:lnTo>
                      <a:pt x="68262" y="293688"/>
                    </a:lnTo>
                    <a:lnTo>
                      <a:pt x="68262" y="282575"/>
                    </a:lnTo>
                    <a:close/>
                    <a:moveTo>
                      <a:pt x="159167" y="269875"/>
                    </a:moveTo>
                    <a:cubicBezTo>
                      <a:pt x="159167" y="269875"/>
                      <a:pt x="159167" y="269875"/>
                      <a:pt x="196725" y="269875"/>
                    </a:cubicBezTo>
                    <a:cubicBezTo>
                      <a:pt x="199315" y="269875"/>
                      <a:pt x="203200" y="272483"/>
                      <a:pt x="203200" y="275091"/>
                    </a:cubicBezTo>
                    <a:cubicBezTo>
                      <a:pt x="203200" y="275091"/>
                      <a:pt x="203200" y="275091"/>
                      <a:pt x="203200" y="299868"/>
                    </a:cubicBezTo>
                    <a:cubicBezTo>
                      <a:pt x="203200" y="303780"/>
                      <a:pt x="199315" y="306388"/>
                      <a:pt x="196725" y="306388"/>
                    </a:cubicBezTo>
                    <a:cubicBezTo>
                      <a:pt x="196725" y="306388"/>
                      <a:pt x="196725" y="306388"/>
                      <a:pt x="159167" y="306388"/>
                    </a:cubicBezTo>
                    <a:cubicBezTo>
                      <a:pt x="156577" y="306388"/>
                      <a:pt x="153987" y="303780"/>
                      <a:pt x="153987" y="299868"/>
                    </a:cubicBezTo>
                    <a:cubicBezTo>
                      <a:pt x="153987" y="299868"/>
                      <a:pt x="153987" y="299868"/>
                      <a:pt x="153987" y="275091"/>
                    </a:cubicBezTo>
                    <a:cubicBezTo>
                      <a:pt x="153987" y="272483"/>
                      <a:pt x="156577" y="269875"/>
                      <a:pt x="159167" y="269875"/>
                    </a:cubicBezTo>
                    <a:close/>
                    <a:moveTo>
                      <a:pt x="38225" y="269875"/>
                    </a:moveTo>
                    <a:cubicBezTo>
                      <a:pt x="38225" y="269875"/>
                      <a:pt x="38225" y="269875"/>
                      <a:pt x="74487" y="269875"/>
                    </a:cubicBezTo>
                    <a:cubicBezTo>
                      <a:pt x="78373" y="269875"/>
                      <a:pt x="80963" y="272483"/>
                      <a:pt x="80963" y="275091"/>
                    </a:cubicBezTo>
                    <a:cubicBezTo>
                      <a:pt x="80963" y="275091"/>
                      <a:pt x="80963" y="275091"/>
                      <a:pt x="80963" y="299868"/>
                    </a:cubicBezTo>
                    <a:cubicBezTo>
                      <a:pt x="80963" y="303780"/>
                      <a:pt x="78373" y="306388"/>
                      <a:pt x="74487" y="306388"/>
                    </a:cubicBezTo>
                    <a:cubicBezTo>
                      <a:pt x="74487" y="306388"/>
                      <a:pt x="74487" y="306388"/>
                      <a:pt x="38225" y="306388"/>
                    </a:cubicBezTo>
                    <a:cubicBezTo>
                      <a:pt x="34340" y="306388"/>
                      <a:pt x="31750" y="303780"/>
                      <a:pt x="31750" y="299868"/>
                    </a:cubicBezTo>
                    <a:cubicBezTo>
                      <a:pt x="31750" y="299868"/>
                      <a:pt x="31750" y="299868"/>
                      <a:pt x="31750" y="275091"/>
                    </a:cubicBezTo>
                    <a:cubicBezTo>
                      <a:pt x="31750" y="272483"/>
                      <a:pt x="34340" y="269875"/>
                      <a:pt x="38225" y="269875"/>
                    </a:cubicBezTo>
                    <a:close/>
                    <a:moveTo>
                      <a:pt x="166687" y="233362"/>
                    </a:moveTo>
                    <a:lnTo>
                      <a:pt x="166687" y="246062"/>
                    </a:lnTo>
                    <a:lnTo>
                      <a:pt x="190500" y="246062"/>
                    </a:lnTo>
                    <a:lnTo>
                      <a:pt x="190500" y="233362"/>
                    </a:lnTo>
                    <a:close/>
                    <a:moveTo>
                      <a:pt x="104775" y="233362"/>
                    </a:moveTo>
                    <a:lnTo>
                      <a:pt x="104775" y="246062"/>
                    </a:lnTo>
                    <a:lnTo>
                      <a:pt x="130175" y="246062"/>
                    </a:lnTo>
                    <a:lnTo>
                      <a:pt x="130175" y="233362"/>
                    </a:lnTo>
                    <a:close/>
                    <a:moveTo>
                      <a:pt x="42862" y="233362"/>
                    </a:moveTo>
                    <a:lnTo>
                      <a:pt x="42862" y="246062"/>
                    </a:lnTo>
                    <a:lnTo>
                      <a:pt x="68262" y="246062"/>
                    </a:lnTo>
                    <a:lnTo>
                      <a:pt x="68262" y="233362"/>
                    </a:lnTo>
                    <a:close/>
                    <a:moveTo>
                      <a:pt x="159167" y="220662"/>
                    </a:moveTo>
                    <a:cubicBezTo>
                      <a:pt x="159167" y="220662"/>
                      <a:pt x="159167" y="220662"/>
                      <a:pt x="196725" y="220662"/>
                    </a:cubicBezTo>
                    <a:cubicBezTo>
                      <a:pt x="199315" y="220662"/>
                      <a:pt x="203200" y="223270"/>
                      <a:pt x="203200" y="227182"/>
                    </a:cubicBezTo>
                    <a:cubicBezTo>
                      <a:pt x="203200" y="227182"/>
                      <a:pt x="203200" y="227182"/>
                      <a:pt x="203200" y="250655"/>
                    </a:cubicBezTo>
                    <a:cubicBezTo>
                      <a:pt x="203200" y="254567"/>
                      <a:pt x="199315" y="257175"/>
                      <a:pt x="196725" y="257175"/>
                    </a:cubicBezTo>
                    <a:cubicBezTo>
                      <a:pt x="196725" y="257175"/>
                      <a:pt x="196725" y="257175"/>
                      <a:pt x="159167" y="257175"/>
                    </a:cubicBezTo>
                    <a:cubicBezTo>
                      <a:pt x="156577" y="257175"/>
                      <a:pt x="153987" y="254567"/>
                      <a:pt x="153987" y="250655"/>
                    </a:cubicBezTo>
                    <a:cubicBezTo>
                      <a:pt x="153987" y="250655"/>
                      <a:pt x="153987" y="250655"/>
                      <a:pt x="153987" y="227182"/>
                    </a:cubicBezTo>
                    <a:cubicBezTo>
                      <a:pt x="153987" y="223270"/>
                      <a:pt x="156577" y="220662"/>
                      <a:pt x="159167" y="220662"/>
                    </a:cubicBezTo>
                    <a:close/>
                    <a:moveTo>
                      <a:pt x="98550" y="220662"/>
                    </a:moveTo>
                    <a:cubicBezTo>
                      <a:pt x="98550" y="220662"/>
                      <a:pt x="98550" y="220662"/>
                      <a:pt x="134812" y="220662"/>
                    </a:cubicBezTo>
                    <a:cubicBezTo>
                      <a:pt x="138698" y="220662"/>
                      <a:pt x="141288" y="223270"/>
                      <a:pt x="141288" y="227182"/>
                    </a:cubicBezTo>
                    <a:cubicBezTo>
                      <a:pt x="141288" y="227182"/>
                      <a:pt x="141288" y="227182"/>
                      <a:pt x="141288" y="250655"/>
                    </a:cubicBezTo>
                    <a:cubicBezTo>
                      <a:pt x="141288" y="254567"/>
                      <a:pt x="138698" y="257175"/>
                      <a:pt x="134812" y="257175"/>
                    </a:cubicBezTo>
                    <a:cubicBezTo>
                      <a:pt x="134812" y="257175"/>
                      <a:pt x="134812" y="257175"/>
                      <a:pt x="98550" y="257175"/>
                    </a:cubicBezTo>
                    <a:cubicBezTo>
                      <a:pt x="94665" y="257175"/>
                      <a:pt x="92075" y="254567"/>
                      <a:pt x="92075" y="250655"/>
                    </a:cubicBezTo>
                    <a:cubicBezTo>
                      <a:pt x="92075" y="250655"/>
                      <a:pt x="92075" y="250655"/>
                      <a:pt x="92075" y="227182"/>
                    </a:cubicBezTo>
                    <a:cubicBezTo>
                      <a:pt x="92075" y="223270"/>
                      <a:pt x="94665" y="220662"/>
                      <a:pt x="98550" y="220662"/>
                    </a:cubicBezTo>
                    <a:close/>
                    <a:moveTo>
                      <a:pt x="38225" y="220662"/>
                    </a:moveTo>
                    <a:cubicBezTo>
                      <a:pt x="38225" y="220662"/>
                      <a:pt x="38225" y="220662"/>
                      <a:pt x="74487" y="220662"/>
                    </a:cubicBezTo>
                    <a:cubicBezTo>
                      <a:pt x="78373" y="220662"/>
                      <a:pt x="80963" y="223270"/>
                      <a:pt x="80963" y="227182"/>
                    </a:cubicBezTo>
                    <a:cubicBezTo>
                      <a:pt x="80963" y="227182"/>
                      <a:pt x="80963" y="227182"/>
                      <a:pt x="80963" y="250655"/>
                    </a:cubicBezTo>
                    <a:cubicBezTo>
                      <a:pt x="80963" y="254567"/>
                      <a:pt x="78373" y="257175"/>
                      <a:pt x="74487" y="257175"/>
                    </a:cubicBezTo>
                    <a:cubicBezTo>
                      <a:pt x="74487" y="257175"/>
                      <a:pt x="74487" y="257175"/>
                      <a:pt x="38225" y="257175"/>
                    </a:cubicBezTo>
                    <a:cubicBezTo>
                      <a:pt x="34340" y="257175"/>
                      <a:pt x="31750" y="254567"/>
                      <a:pt x="31750" y="250655"/>
                    </a:cubicBezTo>
                    <a:cubicBezTo>
                      <a:pt x="31750" y="250655"/>
                      <a:pt x="31750" y="250655"/>
                      <a:pt x="31750" y="227182"/>
                    </a:cubicBezTo>
                    <a:cubicBezTo>
                      <a:pt x="31750" y="223270"/>
                      <a:pt x="34340" y="220662"/>
                      <a:pt x="38225" y="220662"/>
                    </a:cubicBezTo>
                    <a:close/>
                    <a:moveTo>
                      <a:pt x="166687" y="184149"/>
                    </a:moveTo>
                    <a:lnTo>
                      <a:pt x="166687" y="196849"/>
                    </a:lnTo>
                    <a:lnTo>
                      <a:pt x="190500" y="196849"/>
                    </a:lnTo>
                    <a:lnTo>
                      <a:pt x="190500" y="184149"/>
                    </a:lnTo>
                    <a:close/>
                    <a:moveTo>
                      <a:pt x="104775" y="184149"/>
                    </a:moveTo>
                    <a:lnTo>
                      <a:pt x="104775" y="196849"/>
                    </a:lnTo>
                    <a:lnTo>
                      <a:pt x="130175" y="196849"/>
                    </a:lnTo>
                    <a:lnTo>
                      <a:pt x="130175" y="184149"/>
                    </a:lnTo>
                    <a:close/>
                    <a:moveTo>
                      <a:pt x="42862" y="184149"/>
                    </a:moveTo>
                    <a:lnTo>
                      <a:pt x="42862" y="196849"/>
                    </a:lnTo>
                    <a:lnTo>
                      <a:pt x="68262" y="196849"/>
                    </a:lnTo>
                    <a:lnTo>
                      <a:pt x="68262" y="184149"/>
                    </a:lnTo>
                    <a:close/>
                    <a:moveTo>
                      <a:pt x="38225" y="171450"/>
                    </a:moveTo>
                    <a:cubicBezTo>
                      <a:pt x="38225" y="171450"/>
                      <a:pt x="38225" y="171450"/>
                      <a:pt x="74487" y="171450"/>
                    </a:cubicBezTo>
                    <a:cubicBezTo>
                      <a:pt x="78373" y="171450"/>
                      <a:pt x="80963" y="174058"/>
                      <a:pt x="80963" y="177970"/>
                    </a:cubicBezTo>
                    <a:cubicBezTo>
                      <a:pt x="80963" y="177970"/>
                      <a:pt x="80963" y="177970"/>
                      <a:pt x="80963" y="201443"/>
                    </a:cubicBezTo>
                    <a:cubicBezTo>
                      <a:pt x="80963" y="205355"/>
                      <a:pt x="78373" y="207963"/>
                      <a:pt x="74487" y="207963"/>
                    </a:cubicBezTo>
                    <a:cubicBezTo>
                      <a:pt x="74487" y="207963"/>
                      <a:pt x="74487" y="207963"/>
                      <a:pt x="38225" y="207963"/>
                    </a:cubicBezTo>
                    <a:cubicBezTo>
                      <a:pt x="34340" y="207963"/>
                      <a:pt x="31750" y="205355"/>
                      <a:pt x="31750" y="201443"/>
                    </a:cubicBezTo>
                    <a:cubicBezTo>
                      <a:pt x="31750" y="201443"/>
                      <a:pt x="31750" y="201443"/>
                      <a:pt x="31750" y="177970"/>
                    </a:cubicBezTo>
                    <a:cubicBezTo>
                      <a:pt x="31750" y="174058"/>
                      <a:pt x="34340" y="171450"/>
                      <a:pt x="38225" y="171450"/>
                    </a:cubicBezTo>
                    <a:close/>
                    <a:moveTo>
                      <a:pt x="159167" y="171449"/>
                    </a:moveTo>
                    <a:cubicBezTo>
                      <a:pt x="159167" y="171449"/>
                      <a:pt x="159167" y="171449"/>
                      <a:pt x="196725" y="171449"/>
                    </a:cubicBezTo>
                    <a:cubicBezTo>
                      <a:pt x="199315" y="171449"/>
                      <a:pt x="203200" y="174057"/>
                      <a:pt x="203200" y="177969"/>
                    </a:cubicBezTo>
                    <a:cubicBezTo>
                      <a:pt x="203200" y="177969"/>
                      <a:pt x="203200" y="177969"/>
                      <a:pt x="203200" y="201442"/>
                    </a:cubicBezTo>
                    <a:cubicBezTo>
                      <a:pt x="203200" y="205354"/>
                      <a:pt x="199315" y="207962"/>
                      <a:pt x="196725" y="207962"/>
                    </a:cubicBezTo>
                    <a:cubicBezTo>
                      <a:pt x="196725" y="207962"/>
                      <a:pt x="196725" y="207962"/>
                      <a:pt x="159167" y="207962"/>
                    </a:cubicBezTo>
                    <a:cubicBezTo>
                      <a:pt x="156577" y="207962"/>
                      <a:pt x="153987" y="205354"/>
                      <a:pt x="153987" y="201442"/>
                    </a:cubicBezTo>
                    <a:cubicBezTo>
                      <a:pt x="153987" y="201442"/>
                      <a:pt x="153987" y="201442"/>
                      <a:pt x="153987" y="177969"/>
                    </a:cubicBezTo>
                    <a:cubicBezTo>
                      <a:pt x="153987" y="174057"/>
                      <a:pt x="156577" y="171449"/>
                      <a:pt x="159167" y="171449"/>
                    </a:cubicBezTo>
                    <a:close/>
                    <a:moveTo>
                      <a:pt x="98550" y="171449"/>
                    </a:moveTo>
                    <a:cubicBezTo>
                      <a:pt x="98550" y="171449"/>
                      <a:pt x="98550" y="171449"/>
                      <a:pt x="134812" y="171449"/>
                    </a:cubicBezTo>
                    <a:cubicBezTo>
                      <a:pt x="138698" y="171449"/>
                      <a:pt x="141288" y="174057"/>
                      <a:pt x="141288" y="177969"/>
                    </a:cubicBezTo>
                    <a:cubicBezTo>
                      <a:pt x="141288" y="177969"/>
                      <a:pt x="141288" y="177969"/>
                      <a:pt x="141288" y="201442"/>
                    </a:cubicBezTo>
                    <a:cubicBezTo>
                      <a:pt x="141288" y="205354"/>
                      <a:pt x="138698" y="207962"/>
                      <a:pt x="134812" y="207962"/>
                    </a:cubicBezTo>
                    <a:cubicBezTo>
                      <a:pt x="134812" y="207962"/>
                      <a:pt x="134812" y="207962"/>
                      <a:pt x="98550" y="207962"/>
                    </a:cubicBezTo>
                    <a:cubicBezTo>
                      <a:pt x="94665" y="207962"/>
                      <a:pt x="92075" y="205354"/>
                      <a:pt x="92075" y="201442"/>
                    </a:cubicBezTo>
                    <a:cubicBezTo>
                      <a:pt x="92075" y="201442"/>
                      <a:pt x="92075" y="201442"/>
                      <a:pt x="92075" y="177969"/>
                    </a:cubicBezTo>
                    <a:cubicBezTo>
                      <a:pt x="92075" y="174057"/>
                      <a:pt x="94665" y="171449"/>
                      <a:pt x="98550" y="171449"/>
                    </a:cubicBezTo>
                    <a:close/>
                    <a:moveTo>
                      <a:pt x="166687" y="134937"/>
                    </a:moveTo>
                    <a:lnTo>
                      <a:pt x="166687" y="147637"/>
                    </a:lnTo>
                    <a:lnTo>
                      <a:pt x="190500" y="147637"/>
                    </a:lnTo>
                    <a:lnTo>
                      <a:pt x="190500" y="134937"/>
                    </a:lnTo>
                    <a:close/>
                    <a:moveTo>
                      <a:pt x="104775" y="134937"/>
                    </a:moveTo>
                    <a:lnTo>
                      <a:pt x="104775" y="147637"/>
                    </a:lnTo>
                    <a:lnTo>
                      <a:pt x="130175" y="147637"/>
                    </a:lnTo>
                    <a:lnTo>
                      <a:pt x="130175" y="134937"/>
                    </a:lnTo>
                    <a:close/>
                    <a:moveTo>
                      <a:pt x="42862" y="134937"/>
                    </a:moveTo>
                    <a:lnTo>
                      <a:pt x="42862" y="147637"/>
                    </a:lnTo>
                    <a:lnTo>
                      <a:pt x="68262" y="147637"/>
                    </a:lnTo>
                    <a:lnTo>
                      <a:pt x="68262" y="134937"/>
                    </a:lnTo>
                    <a:close/>
                    <a:moveTo>
                      <a:pt x="159167" y="122237"/>
                    </a:moveTo>
                    <a:cubicBezTo>
                      <a:pt x="159167" y="122237"/>
                      <a:pt x="159167" y="122237"/>
                      <a:pt x="196725" y="122237"/>
                    </a:cubicBezTo>
                    <a:cubicBezTo>
                      <a:pt x="199315" y="122237"/>
                      <a:pt x="203200" y="124845"/>
                      <a:pt x="203200" y="128757"/>
                    </a:cubicBezTo>
                    <a:cubicBezTo>
                      <a:pt x="203200" y="128757"/>
                      <a:pt x="203200" y="128757"/>
                      <a:pt x="203200" y="153534"/>
                    </a:cubicBezTo>
                    <a:cubicBezTo>
                      <a:pt x="203200" y="156142"/>
                      <a:pt x="199315" y="158750"/>
                      <a:pt x="196725" y="158750"/>
                    </a:cubicBezTo>
                    <a:cubicBezTo>
                      <a:pt x="196725" y="158750"/>
                      <a:pt x="196725" y="158750"/>
                      <a:pt x="159167" y="158750"/>
                    </a:cubicBezTo>
                    <a:cubicBezTo>
                      <a:pt x="156577" y="158750"/>
                      <a:pt x="153987" y="156142"/>
                      <a:pt x="153987" y="153534"/>
                    </a:cubicBezTo>
                    <a:cubicBezTo>
                      <a:pt x="153987" y="153534"/>
                      <a:pt x="153987" y="153534"/>
                      <a:pt x="153987" y="128757"/>
                    </a:cubicBezTo>
                    <a:cubicBezTo>
                      <a:pt x="153987" y="124845"/>
                      <a:pt x="156577" y="122237"/>
                      <a:pt x="159167" y="122237"/>
                    </a:cubicBezTo>
                    <a:close/>
                    <a:moveTo>
                      <a:pt x="98550" y="122237"/>
                    </a:moveTo>
                    <a:cubicBezTo>
                      <a:pt x="98550" y="122237"/>
                      <a:pt x="98550" y="122237"/>
                      <a:pt x="134812" y="122237"/>
                    </a:cubicBezTo>
                    <a:cubicBezTo>
                      <a:pt x="138698" y="122237"/>
                      <a:pt x="141288" y="124845"/>
                      <a:pt x="141288" y="128757"/>
                    </a:cubicBezTo>
                    <a:cubicBezTo>
                      <a:pt x="141288" y="128757"/>
                      <a:pt x="141288" y="128757"/>
                      <a:pt x="141288" y="153534"/>
                    </a:cubicBezTo>
                    <a:cubicBezTo>
                      <a:pt x="141288" y="156142"/>
                      <a:pt x="138698" y="158750"/>
                      <a:pt x="134812" y="158750"/>
                    </a:cubicBezTo>
                    <a:cubicBezTo>
                      <a:pt x="134812" y="158750"/>
                      <a:pt x="134812" y="158750"/>
                      <a:pt x="98550" y="158750"/>
                    </a:cubicBezTo>
                    <a:cubicBezTo>
                      <a:pt x="94665" y="158750"/>
                      <a:pt x="92075" y="156142"/>
                      <a:pt x="92075" y="153534"/>
                    </a:cubicBezTo>
                    <a:cubicBezTo>
                      <a:pt x="92075" y="153534"/>
                      <a:pt x="92075" y="153534"/>
                      <a:pt x="92075" y="128757"/>
                    </a:cubicBezTo>
                    <a:cubicBezTo>
                      <a:pt x="92075" y="124845"/>
                      <a:pt x="94665" y="122237"/>
                      <a:pt x="98550" y="122237"/>
                    </a:cubicBezTo>
                    <a:close/>
                    <a:moveTo>
                      <a:pt x="38225" y="122237"/>
                    </a:moveTo>
                    <a:cubicBezTo>
                      <a:pt x="38225" y="122237"/>
                      <a:pt x="38225" y="122237"/>
                      <a:pt x="74487" y="122237"/>
                    </a:cubicBezTo>
                    <a:cubicBezTo>
                      <a:pt x="78373" y="122237"/>
                      <a:pt x="80963" y="124845"/>
                      <a:pt x="80963" y="128757"/>
                    </a:cubicBezTo>
                    <a:cubicBezTo>
                      <a:pt x="80963" y="128757"/>
                      <a:pt x="80963" y="128757"/>
                      <a:pt x="80963" y="153534"/>
                    </a:cubicBezTo>
                    <a:cubicBezTo>
                      <a:pt x="80963" y="156142"/>
                      <a:pt x="78373" y="158750"/>
                      <a:pt x="74487" y="158750"/>
                    </a:cubicBezTo>
                    <a:cubicBezTo>
                      <a:pt x="74487" y="158750"/>
                      <a:pt x="74487" y="158750"/>
                      <a:pt x="38225" y="158750"/>
                    </a:cubicBezTo>
                    <a:cubicBezTo>
                      <a:pt x="34340" y="158750"/>
                      <a:pt x="31750" y="156142"/>
                      <a:pt x="31750" y="153534"/>
                    </a:cubicBezTo>
                    <a:cubicBezTo>
                      <a:pt x="31750" y="153534"/>
                      <a:pt x="31750" y="153534"/>
                      <a:pt x="31750" y="128757"/>
                    </a:cubicBezTo>
                    <a:cubicBezTo>
                      <a:pt x="31750" y="124845"/>
                      <a:pt x="34340" y="122237"/>
                      <a:pt x="38225" y="122237"/>
                    </a:cubicBezTo>
                    <a:close/>
                    <a:moveTo>
                      <a:pt x="166687" y="85724"/>
                    </a:moveTo>
                    <a:lnTo>
                      <a:pt x="166687" y="98424"/>
                    </a:lnTo>
                    <a:lnTo>
                      <a:pt x="190500" y="98424"/>
                    </a:lnTo>
                    <a:lnTo>
                      <a:pt x="190500" y="85724"/>
                    </a:lnTo>
                    <a:close/>
                    <a:moveTo>
                      <a:pt x="104775" y="85724"/>
                    </a:moveTo>
                    <a:lnTo>
                      <a:pt x="104775" y="98424"/>
                    </a:lnTo>
                    <a:lnTo>
                      <a:pt x="130175" y="98424"/>
                    </a:lnTo>
                    <a:lnTo>
                      <a:pt x="130175" y="85724"/>
                    </a:lnTo>
                    <a:close/>
                    <a:moveTo>
                      <a:pt x="42862" y="85724"/>
                    </a:moveTo>
                    <a:lnTo>
                      <a:pt x="42862" y="98424"/>
                    </a:lnTo>
                    <a:lnTo>
                      <a:pt x="68262" y="98424"/>
                    </a:lnTo>
                    <a:lnTo>
                      <a:pt x="68262" y="85724"/>
                    </a:lnTo>
                    <a:close/>
                    <a:moveTo>
                      <a:pt x="159167" y="73024"/>
                    </a:moveTo>
                    <a:cubicBezTo>
                      <a:pt x="159167" y="73024"/>
                      <a:pt x="159167" y="73024"/>
                      <a:pt x="196725" y="73024"/>
                    </a:cubicBezTo>
                    <a:cubicBezTo>
                      <a:pt x="199315" y="73024"/>
                      <a:pt x="203200" y="75632"/>
                      <a:pt x="203200" y="79544"/>
                    </a:cubicBezTo>
                    <a:cubicBezTo>
                      <a:pt x="203200" y="79544"/>
                      <a:pt x="203200" y="79544"/>
                      <a:pt x="203200" y="104321"/>
                    </a:cubicBezTo>
                    <a:cubicBezTo>
                      <a:pt x="203200" y="106929"/>
                      <a:pt x="199315" y="109537"/>
                      <a:pt x="196725" y="109537"/>
                    </a:cubicBezTo>
                    <a:cubicBezTo>
                      <a:pt x="196725" y="109537"/>
                      <a:pt x="196725" y="109537"/>
                      <a:pt x="159167" y="109537"/>
                    </a:cubicBezTo>
                    <a:cubicBezTo>
                      <a:pt x="156577" y="109537"/>
                      <a:pt x="153987" y="106929"/>
                      <a:pt x="153987" y="104321"/>
                    </a:cubicBezTo>
                    <a:cubicBezTo>
                      <a:pt x="153987" y="104321"/>
                      <a:pt x="153987" y="104321"/>
                      <a:pt x="153987" y="79544"/>
                    </a:cubicBezTo>
                    <a:cubicBezTo>
                      <a:pt x="153987" y="75632"/>
                      <a:pt x="156577" y="73024"/>
                      <a:pt x="159167" y="73024"/>
                    </a:cubicBezTo>
                    <a:close/>
                    <a:moveTo>
                      <a:pt x="98550" y="73024"/>
                    </a:moveTo>
                    <a:cubicBezTo>
                      <a:pt x="98550" y="73024"/>
                      <a:pt x="98550" y="73024"/>
                      <a:pt x="134812" y="73024"/>
                    </a:cubicBezTo>
                    <a:cubicBezTo>
                      <a:pt x="138698" y="73024"/>
                      <a:pt x="141288" y="75632"/>
                      <a:pt x="141288" y="79544"/>
                    </a:cubicBezTo>
                    <a:cubicBezTo>
                      <a:pt x="141288" y="79544"/>
                      <a:pt x="141288" y="79544"/>
                      <a:pt x="141288" y="104321"/>
                    </a:cubicBezTo>
                    <a:cubicBezTo>
                      <a:pt x="141288" y="106929"/>
                      <a:pt x="138698" y="109537"/>
                      <a:pt x="134812" y="109537"/>
                    </a:cubicBezTo>
                    <a:cubicBezTo>
                      <a:pt x="134812" y="109537"/>
                      <a:pt x="134812" y="109537"/>
                      <a:pt x="98550" y="109537"/>
                    </a:cubicBezTo>
                    <a:cubicBezTo>
                      <a:pt x="94665" y="109537"/>
                      <a:pt x="92075" y="106929"/>
                      <a:pt x="92075" y="104321"/>
                    </a:cubicBezTo>
                    <a:cubicBezTo>
                      <a:pt x="92075" y="104321"/>
                      <a:pt x="92075" y="104321"/>
                      <a:pt x="92075" y="79544"/>
                    </a:cubicBezTo>
                    <a:cubicBezTo>
                      <a:pt x="92075" y="75632"/>
                      <a:pt x="94665" y="73024"/>
                      <a:pt x="98550" y="73024"/>
                    </a:cubicBezTo>
                    <a:close/>
                    <a:moveTo>
                      <a:pt x="38225" y="73024"/>
                    </a:moveTo>
                    <a:cubicBezTo>
                      <a:pt x="38225" y="73024"/>
                      <a:pt x="38225" y="73024"/>
                      <a:pt x="74487" y="73024"/>
                    </a:cubicBezTo>
                    <a:cubicBezTo>
                      <a:pt x="78373" y="73024"/>
                      <a:pt x="80963" y="75632"/>
                      <a:pt x="80963" y="79544"/>
                    </a:cubicBezTo>
                    <a:cubicBezTo>
                      <a:pt x="80963" y="79544"/>
                      <a:pt x="80963" y="79544"/>
                      <a:pt x="80963" y="104321"/>
                    </a:cubicBezTo>
                    <a:cubicBezTo>
                      <a:pt x="80963" y="106929"/>
                      <a:pt x="78373" y="109537"/>
                      <a:pt x="74487" y="109537"/>
                    </a:cubicBezTo>
                    <a:cubicBezTo>
                      <a:pt x="74487" y="109537"/>
                      <a:pt x="74487" y="109537"/>
                      <a:pt x="38225" y="109537"/>
                    </a:cubicBezTo>
                    <a:cubicBezTo>
                      <a:pt x="34340" y="109537"/>
                      <a:pt x="31750" y="106929"/>
                      <a:pt x="31750" y="104321"/>
                    </a:cubicBezTo>
                    <a:cubicBezTo>
                      <a:pt x="31750" y="104321"/>
                      <a:pt x="31750" y="104321"/>
                      <a:pt x="31750" y="79544"/>
                    </a:cubicBezTo>
                    <a:cubicBezTo>
                      <a:pt x="31750" y="75632"/>
                      <a:pt x="34340" y="73024"/>
                      <a:pt x="38225" y="73024"/>
                    </a:cubicBezTo>
                    <a:close/>
                    <a:moveTo>
                      <a:pt x="166687" y="36512"/>
                    </a:moveTo>
                    <a:lnTo>
                      <a:pt x="166687" y="49212"/>
                    </a:lnTo>
                    <a:lnTo>
                      <a:pt x="190500" y="49212"/>
                    </a:lnTo>
                    <a:lnTo>
                      <a:pt x="190500" y="36512"/>
                    </a:lnTo>
                    <a:close/>
                    <a:moveTo>
                      <a:pt x="104775" y="36512"/>
                    </a:moveTo>
                    <a:lnTo>
                      <a:pt x="104775" y="49212"/>
                    </a:lnTo>
                    <a:lnTo>
                      <a:pt x="130175" y="49212"/>
                    </a:lnTo>
                    <a:lnTo>
                      <a:pt x="130175" y="36512"/>
                    </a:lnTo>
                    <a:close/>
                    <a:moveTo>
                      <a:pt x="42862" y="36512"/>
                    </a:moveTo>
                    <a:lnTo>
                      <a:pt x="42862" y="49212"/>
                    </a:lnTo>
                    <a:lnTo>
                      <a:pt x="68262" y="49212"/>
                    </a:lnTo>
                    <a:lnTo>
                      <a:pt x="68262" y="36512"/>
                    </a:lnTo>
                    <a:close/>
                    <a:moveTo>
                      <a:pt x="159167" y="23812"/>
                    </a:moveTo>
                    <a:cubicBezTo>
                      <a:pt x="159167" y="23812"/>
                      <a:pt x="159167" y="23812"/>
                      <a:pt x="196725" y="23812"/>
                    </a:cubicBezTo>
                    <a:cubicBezTo>
                      <a:pt x="199315" y="23812"/>
                      <a:pt x="203200" y="26420"/>
                      <a:pt x="203200" y="30332"/>
                    </a:cubicBezTo>
                    <a:cubicBezTo>
                      <a:pt x="203200" y="30332"/>
                      <a:pt x="203200" y="30332"/>
                      <a:pt x="203200" y="55109"/>
                    </a:cubicBezTo>
                    <a:cubicBezTo>
                      <a:pt x="203200" y="57717"/>
                      <a:pt x="199315" y="60325"/>
                      <a:pt x="196725" y="60325"/>
                    </a:cubicBezTo>
                    <a:cubicBezTo>
                      <a:pt x="196725" y="60325"/>
                      <a:pt x="196725" y="60325"/>
                      <a:pt x="159167" y="60325"/>
                    </a:cubicBezTo>
                    <a:cubicBezTo>
                      <a:pt x="156577" y="60325"/>
                      <a:pt x="153987" y="57717"/>
                      <a:pt x="153987" y="55109"/>
                    </a:cubicBezTo>
                    <a:cubicBezTo>
                      <a:pt x="153987" y="55109"/>
                      <a:pt x="153987" y="55109"/>
                      <a:pt x="153987" y="30332"/>
                    </a:cubicBezTo>
                    <a:cubicBezTo>
                      <a:pt x="153987" y="26420"/>
                      <a:pt x="156577" y="23812"/>
                      <a:pt x="159167" y="23812"/>
                    </a:cubicBezTo>
                    <a:close/>
                    <a:moveTo>
                      <a:pt x="98550" y="23812"/>
                    </a:moveTo>
                    <a:cubicBezTo>
                      <a:pt x="98550" y="23812"/>
                      <a:pt x="98550" y="23812"/>
                      <a:pt x="134812" y="23812"/>
                    </a:cubicBezTo>
                    <a:cubicBezTo>
                      <a:pt x="138698" y="23812"/>
                      <a:pt x="141288" y="26420"/>
                      <a:pt x="141288" y="30332"/>
                    </a:cubicBezTo>
                    <a:cubicBezTo>
                      <a:pt x="141288" y="30332"/>
                      <a:pt x="141288" y="30332"/>
                      <a:pt x="141288" y="55109"/>
                    </a:cubicBezTo>
                    <a:cubicBezTo>
                      <a:pt x="141288" y="57717"/>
                      <a:pt x="138698" y="60325"/>
                      <a:pt x="134812" y="60325"/>
                    </a:cubicBezTo>
                    <a:cubicBezTo>
                      <a:pt x="134812" y="60325"/>
                      <a:pt x="134812" y="60325"/>
                      <a:pt x="98550" y="60325"/>
                    </a:cubicBezTo>
                    <a:cubicBezTo>
                      <a:pt x="94665" y="60325"/>
                      <a:pt x="92075" y="57717"/>
                      <a:pt x="92075" y="55109"/>
                    </a:cubicBezTo>
                    <a:cubicBezTo>
                      <a:pt x="92075" y="55109"/>
                      <a:pt x="92075" y="55109"/>
                      <a:pt x="92075" y="30332"/>
                    </a:cubicBezTo>
                    <a:cubicBezTo>
                      <a:pt x="92075" y="26420"/>
                      <a:pt x="94665" y="23812"/>
                      <a:pt x="98550" y="23812"/>
                    </a:cubicBezTo>
                    <a:close/>
                    <a:moveTo>
                      <a:pt x="38225" y="23812"/>
                    </a:moveTo>
                    <a:cubicBezTo>
                      <a:pt x="38225" y="23812"/>
                      <a:pt x="38225" y="23812"/>
                      <a:pt x="74487" y="23812"/>
                    </a:cubicBezTo>
                    <a:cubicBezTo>
                      <a:pt x="78373" y="23812"/>
                      <a:pt x="80963" y="26420"/>
                      <a:pt x="80963" y="30332"/>
                    </a:cubicBezTo>
                    <a:cubicBezTo>
                      <a:pt x="80963" y="30332"/>
                      <a:pt x="80963" y="30332"/>
                      <a:pt x="80963" y="55109"/>
                    </a:cubicBezTo>
                    <a:cubicBezTo>
                      <a:pt x="80963" y="57717"/>
                      <a:pt x="78373" y="60325"/>
                      <a:pt x="74487" y="60325"/>
                    </a:cubicBezTo>
                    <a:cubicBezTo>
                      <a:pt x="74487" y="60325"/>
                      <a:pt x="74487" y="60325"/>
                      <a:pt x="38225" y="60325"/>
                    </a:cubicBezTo>
                    <a:cubicBezTo>
                      <a:pt x="34340" y="60325"/>
                      <a:pt x="31750" y="57717"/>
                      <a:pt x="31750" y="55109"/>
                    </a:cubicBezTo>
                    <a:cubicBezTo>
                      <a:pt x="31750" y="55109"/>
                      <a:pt x="31750" y="55109"/>
                      <a:pt x="31750" y="30332"/>
                    </a:cubicBezTo>
                    <a:cubicBezTo>
                      <a:pt x="31750" y="26420"/>
                      <a:pt x="34340" y="23812"/>
                      <a:pt x="38225" y="23812"/>
                    </a:cubicBezTo>
                    <a:close/>
                    <a:moveTo>
                      <a:pt x="19050" y="11112"/>
                    </a:moveTo>
                    <a:lnTo>
                      <a:pt x="19050" y="319087"/>
                    </a:lnTo>
                    <a:cubicBezTo>
                      <a:pt x="19050" y="319087"/>
                      <a:pt x="19050" y="319087"/>
                      <a:pt x="92054" y="319087"/>
                    </a:cubicBezTo>
                    <a:cubicBezTo>
                      <a:pt x="92054" y="319087"/>
                      <a:pt x="92054" y="319087"/>
                      <a:pt x="92054" y="275091"/>
                    </a:cubicBezTo>
                    <a:cubicBezTo>
                      <a:pt x="92054" y="272503"/>
                      <a:pt x="94661" y="269915"/>
                      <a:pt x="98572" y="269915"/>
                    </a:cubicBezTo>
                    <a:cubicBezTo>
                      <a:pt x="98572" y="269915"/>
                      <a:pt x="98572" y="269915"/>
                      <a:pt x="135074" y="269915"/>
                    </a:cubicBezTo>
                    <a:cubicBezTo>
                      <a:pt x="138985" y="269915"/>
                      <a:pt x="141592" y="272503"/>
                      <a:pt x="141592" y="275091"/>
                    </a:cubicBezTo>
                    <a:cubicBezTo>
                      <a:pt x="141592" y="275091"/>
                      <a:pt x="141592" y="275091"/>
                      <a:pt x="141592" y="319087"/>
                    </a:cubicBezTo>
                    <a:cubicBezTo>
                      <a:pt x="141592" y="319087"/>
                      <a:pt x="141592" y="319087"/>
                      <a:pt x="215900" y="319087"/>
                    </a:cubicBezTo>
                    <a:cubicBezTo>
                      <a:pt x="215900" y="319087"/>
                      <a:pt x="215900" y="319087"/>
                      <a:pt x="215900" y="11112"/>
                    </a:cubicBezTo>
                    <a:cubicBezTo>
                      <a:pt x="215900" y="11112"/>
                      <a:pt x="215900" y="11112"/>
                      <a:pt x="19050" y="11112"/>
                    </a:cubicBezTo>
                    <a:close/>
                    <a:moveTo>
                      <a:pt x="12964" y="0"/>
                    </a:moveTo>
                    <a:cubicBezTo>
                      <a:pt x="12964" y="0"/>
                      <a:pt x="12964" y="0"/>
                      <a:pt x="220399" y="0"/>
                    </a:cubicBezTo>
                    <a:cubicBezTo>
                      <a:pt x="220399" y="0"/>
                      <a:pt x="221695" y="0"/>
                      <a:pt x="221695" y="0"/>
                    </a:cubicBezTo>
                    <a:cubicBezTo>
                      <a:pt x="224288" y="0"/>
                      <a:pt x="226881" y="2592"/>
                      <a:pt x="226881" y="6480"/>
                    </a:cubicBezTo>
                    <a:cubicBezTo>
                      <a:pt x="226881" y="6480"/>
                      <a:pt x="226881" y="6480"/>
                      <a:pt x="226881" y="320124"/>
                    </a:cubicBezTo>
                    <a:cubicBezTo>
                      <a:pt x="230770" y="320124"/>
                      <a:pt x="233363" y="322716"/>
                      <a:pt x="233363" y="325308"/>
                    </a:cubicBezTo>
                    <a:cubicBezTo>
                      <a:pt x="233363" y="329196"/>
                      <a:pt x="230770" y="331788"/>
                      <a:pt x="226881" y="331788"/>
                    </a:cubicBezTo>
                    <a:cubicBezTo>
                      <a:pt x="226881" y="331788"/>
                      <a:pt x="226881" y="331788"/>
                      <a:pt x="6482" y="331788"/>
                    </a:cubicBezTo>
                    <a:cubicBezTo>
                      <a:pt x="2593" y="331788"/>
                      <a:pt x="0" y="329196"/>
                      <a:pt x="0" y="325308"/>
                    </a:cubicBezTo>
                    <a:cubicBezTo>
                      <a:pt x="0" y="322716"/>
                      <a:pt x="2593" y="320124"/>
                      <a:pt x="6482" y="320124"/>
                    </a:cubicBezTo>
                    <a:cubicBezTo>
                      <a:pt x="6482" y="320124"/>
                      <a:pt x="6482" y="320124"/>
                      <a:pt x="6482" y="6480"/>
                    </a:cubicBezTo>
                    <a:cubicBezTo>
                      <a:pt x="6482" y="2592"/>
                      <a:pt x="9075" y="0"/>
                      <a:pt x="12964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2" name="íṥľíḋe"/>
              <p:cNvSpPr/>
              <p:nvPr/>
            </p:nvSpPr>
            <p:spPr>
              <a:xfrm>
                <a:off x="1023836" y="3042856"/>
                <a:ext cx="2017816" cy="3063542"/>
              </a:xfrm>
              <a:custGeom>
                <a:avLst/>
                <a:gdLst>
                  <a:gd name="connsiteX0" fmla="*/ 153811 w 217488"/>
                  <a:gd name="connsiteY0" fmla="*/ 134937 h 330200"/>
                  <a:gd name="connsiteX1" fmla="*/ 158750 w 217488"/>
                  <a:gd name="connsiteY1" fmla="*/ 140091 h 330200"/>
                  <a:gd name="connsiteX2" fmla="*/ 158750 w 217488"/>
                  <a:gd name="connsiteY2" fmla="*/ 307584 h 330200"/>
                  <a:gd name="connsiteX3" fmla="*/ 153811 w 217488"/>
                  <a:gd name="connsiteY3" fmla="*/ 312737 h 330200"/>
                  <a:gd name="connsiteX4" fmla="*/ 147637 w 217488"/>
                  <a:gd name="connsiteY4" fmla="*/ 307584 h 330200"/>
                  <a:gd name="connsiteX5" fmla="*/ 147637 w 217488"/>
                  <a:gd name="connsiteY5" fmla="*/ 140091 h 330200"/>
                  <a:gd name="connsiteX6" fmla="*/ 153811 w 217488"/>
                  <a:gd name="connsiteY6" fmla="*/ 134937 h 330200"/>
                  <a:gd name="connsiteX7" fmla="*/ 135732 w 217488"/>
                  <a:gd name="connsiteY7" fmla="*/ 134937 h 330200"/>
                  <a:gd name="connsiteX8" fmla="*/ 141288 w 217488"/>
                  <a:gd name="connsiteY8" fmla="*/ 140091 h 330200"/>
                  <a:gd name="connsiteX9" fmla="*/ 141288 w 217488"/>
                  <a:gd name="connsiteY9" fmla="*/ 307584 h 330200"/>
                  <a:gd name="connsiteX10" fmla="*/ 135732 w 217488"/>
                  <a:gd name="connsiteY10" fmla="*/ 312737 h 330200"/>
                  <a:gd name="connsiteX11" fmla="*/ 130175 w 217488"/>
                  <a:gd name="connsiteY11" fmla="*/ 307584 h 330200"/>
                  <a:gd name="connsiteX12" fmla="*/ 130175 w 217488"/>
                  <a:gd name="connsiteY12" fmla="*/ 140091 h 330200"/>
                  <a:gd name="connsiteX13" fmla="*/ 135732 w 217488"/>
                  <a:gd name="connsiteY13" fmla="*/ 134937 h 330200"/>
                  <a:gd name="connsiteX14" fmla="*/ 118269 w 217488"/>
                  <a:gd name="connsiteY14" fmla="*/ 134937 h 330200"/>
                  <a:gd name="connsiteX15" fmla="*/ 123825 w 217488"/>
                  <a:gd name="connsiteY15" fmla="*/ 140091 h 330200"/>
                  <a:gd name="connsiteX16" fmla="*/ 123825 w 217488"/>
                  <a:gd name="connsiteY16" fmla="*/ 307584 h 330200"/>
                  <a:gd name="connsiteX17" fmla="*/ 118269 w 217488"/>
                  <a:gd name="connsiteY17" fmla="*/ 312737 h 330200"/>
                  <a:gd name="connsiteX18" fmla="*/ 112712 w 217488"/>
                  <a:gd name="connsiteY18" fmla="*/ 307584 h 330200"/>
                  <a:gd name="connsiteX19" fmla="*/ 112712 w 217488"/>
                  <a:gd name="connsiteY19" fmla="*/ 140091 h 330200"/>
                  <a:gd name="connsiteX20" fmla="*/ 118269 w 217488"/>
                  <a:gd name="connsiteY20" fmla="*/ 134937 h 330200"/>
                  <a:gd name="connsiteX21" fmla="*/ 100013 w 217488"/>
                  <a:gd name="connsiteY21" fmla="*/ 134937 h 330200"/>
                  <a:gd name="connsiteX22" fmla="*/ 104775 w 217488"/>
                  <a:gd name="connsiteY22" fmla="*/ 140091 h 330200"/>
                  <a:gd name="connsiteX23" fmla="*/ 104775 w 217488"/>
                  <a:gd name="connsiteY23" fmla="*/ 307584 h 330200"/>
                  <a:gd name="connsiteX24" fmla="*/ 100013 w 217488"/>
                  <a:gd name="connsiteY24" fmla="*/ 312737 h 330200"/>
                  <a:gd name="connsiteX25" fmla="*/ 95250 w 217488"/>
                  <a:gd name="connsiteY25" fmla="*/ 307584 h 330200"/>
                  <a:gd name="connsiteX26" fmla="*/ 95250 w 217488"/>
                  <a:gd name="connsiteY26" fmla="*/ 140091 h 330200"/>
                  <a:gd name="connsiteX27" fmla="*/ 100013 w 217488"/>
                  <a:gd name="connsiteY27" fmla="*/ 134937 h 330200"/>
                  <a:gd name="connsiteX28" fmla="*/ 81757 w 217488"/>
                  <a:gd name="connsiteY28" fmla="*/ 134937 h 330200"/>
                  <a:gd name="connsiteX29" fmla="*/ 87313 w 217488"/>
                  <a:gd name="connsiteY29" fmla="*/ 140091 h 330200"/>
                  <a:gd name="connsiteX30" fmla="*/ 87313 w 217488"/>
                  <a:gd name="connsiteY30" fmla="*/ 307584 h 330200"/>
                  <a:gd name="connsiteX31" fmla="*/ 81757 w 217488"/>
                  <a:gd name="connsiteY31" fmla="*/ 312737 h 330200"/>
                  <a:gd name="connsiteX32" fmla="*/ 76200 w 217488"/>
                  <a:gd name="connsiteY32" fmla="*/ 307584 h 330200"/>
                  <a:gd name="connsiteX33" fmla="*/ 76200 w 217488"/>
                  <a:gd name="connsiteY33" fmla="*/ 140091 h 330200"/>
                  <a:gd name="connsiteX34" fmla="*/ 81757 w 217488"/>
                  <a:gd name="connsiteY34" fmla="*/ 134937 h 330200"/>
                  <a:gd name="connsiteX35" fmla="*/ 63676 w 217488"/>
                  <a:gd name="connsiteY35" fmla="*/ 134937 h 330200"/>
                  <a:gd name="connsiteX36" fmla="*/ 69850 w 217488"/>
                  <a:gd name="connsiteY36" fmla="*/ 140091 h 330200"/>
                  <a:gd name="connsiteX37" fmla="*/ 69850 w 217488"/>
                  <a:gd name="connsiteY37" fmla="*/ 307584 h 330200"/>
                  <a:gd name="connsiteX38" fmla="*/ 63676 w 217488"/>
                  <a:gd name="connsiteY38" fmla="*/ 312737 h 330200"/>
                  <a:gd name="connsiteX39" fmla="*/ 58737 w 217488"/>
                  <a:gd name="connsiteY39" fmla="*/ 307584 h 330200"/>
                  <a:gd name="connsiteX40" fmla="*/ 58737 w 217488"/>
                  <a:gd name="connsiteY40" fmla="*/ 140091 h 330200"/>
                  <a:gd name="connsiteX41" fmla="*/ 63676 w 217488"/>
                  <a:gd name="connsiteY41" fmla="*/ 134937 h 330200"/>
                  <a:gd name="connsiteX42" fmla="*/ 50800 w 217488"/>
                  <a:gd name="connsiteY42" fmla="*/ 127000 h 330200"/>
                  <a:gd name="connsiteX43" fmla="*/ 50800 w 217488"/>
                  <a:gd name="connsiteY43" fmla="*/ 319088 h 330200"/>
                  <a:gd name="connsiteX44" fmla="*/ 166688 w 217488"/>
                  <a:gd name="connsiteY44" fmla="*/ 319088 h 330200"/>
                  <a:gd name="connsiteX45" fmla="*/ 166688 w 217488"/>
                  <a:gd name="connsiteY45" fmla="*/ 127000 h 330200"/>
                  <a:gd name="connsiteX46" fmla="*/ 61912 w 217488"/>
                  <a:gd name="connsiteY46" fmla="*/ 71437 h 330200"/>
                  <a:gd name="connsiteX47" fmla="*/ 61912 w 217488"/>
                  <a:gd name="connsiteY47" fmla="*/ 115887 h 330200"/>
                  <a:gd name="connsiteX48" fmla="*/ 72319 w 217488"/>
                  <a:gd name="connsiteY48" fmla="*/ 115887 h 330200"/>
                  <a:gd name="connsiteX49" fmla="*/ 72319 w 217488"/>
                  <a:gd name="connsiteY49" fmla="*/ 79281 h 330200"/>
                  <a:gd name="connsiteX50" fmla="*/ 77523 w 217488"/>
                  <a:gd name="connsiteY50" fmla="*/ 74051 h 330200"/>
                  <a:gd name="connsiteX51" fmla="*/ 84027 w 217488"/>
                  <a:gd name="connsiteY51" fmla="*/ 79281 h 330200"/>
                  <a:gd name="connsiteX52" fmla="*/ 84027 w 217488"/>
                  <a:gd name="connsiteY52" fmla="*/ 115887 h 330200"/>
                  <a:gd name="connsiteX53" fmla="*/ 93133 w 217488"/>
                  <a:gd name="connsiteY53" fmla="*/ 115887 h 330200"/>
                  <a:gd name="connsiteX54" fmla="*/ 93133 w 217488"/>
                  <a:gd name="connsiteY54" fmla="*/ 79281 h 330200"/>
                  <a:gd name="connsiteX55" fmla="*/ 98337 w 217488"/>
                  <a:gd name="connsiteY55" fmla="*/ 74051 h 330200"/>
                  <a:gd name="connsiteX56" fmla="*/ 103540 w 217488"/>
                  <a:gd name="connsiteY56" fmla="*/ 79281 h 330200"/>
                  <a:gd name="connsiteX57" fmla="*/ 103540 w 217488"/>
                  <a:gd name="connsiteY57" fmla="*/ 115887 h 330200"/>
                  <a:gd name="connsiteX58" fmla="*/ 113947 w 217488"/>
                  <a:gd name="connsiteY58" fmla="*/ 115887 h 330200"/>
                  <a:gd name="connsiteX59" fmla="*/ 113947 w 217488"/>
                  <a:gd name="connsiteY59" fmla="*/ 79281 h 330200"/>
                  <a:gd name="connsiteX60" fmla="*/ 119151 w 217488"/>
                  <a:gd name="connsiteY60" fmla="*/ 74051 h 330200"/>
                  <a:gd name="connsiteX61" fmla="*/ 124354 w 217488"/>
                  <a:gd name="connsiteY61" fmla="*/ 79281 h 330200"/>
                  <a:gd name="connsiteX62" fmla="*/ 124354 w 217488"/>
                  <a:gd name="connsiteY62" fmla="*/ 115887 h 330200"/>
                  <a:gd name="connsiteX63" fmla="*/ 133460 w 217488"/>
                  <a:gd name="connsiteY63" fmla="*/ 115887 h 330200"/>
                  <a:gd name="connsiteX64" fmla="*/ 133460 w 217488"/>
                  <a:gd name="connsiteY64" fmla="*/ 79281 h 330200"/>
                  <a:gd name="connsiteX65" fmla="*/ 139965 w 217488"/>
                  <a:gd name="connsiteY65" fmla="*/ 74051 h 330200"/>
                  <a:gd name="connsiteX66" fmla="*/ 145168 w 217488"/>
                  <a:gd name="connsiteY66" fmla="*/ 79281 h 330200"/>
                  <a:gd name="connsiteX67" fmla="*/ 145168 w 217488"/>
                  <a:gd name="connsiteY67" fmla="*/ 115887 h 330200"/>
                  <a:gd name="connsiteX68" fmla="*/ 155575 w 217488"/>
                  <a:gd name="connsiteY68" fmla="*/ 115887 h 330200"/>
                  <a:gd name="connsiteX69" fmla="*/ 155575 w 217488"/>
                  <a:gd name="connsiteY69" fmla="*/ 71437 h 330200"/>
                  <a:gd name="connsiteX70" fmla="*/ 61912 w 217488"/>
                  <a:gd name="connsiteY70" fmla="*/ 71437 h 330200"/>
                  <a:gd name="connsiteX71" fmla="*/ 77787 w 217488"/>
                  <a:gd name="connsiteY71" fmla="*/ 26987 h 330200"/>
                  <a:gd name="connsiteX72" fmla="*/ 77787 w 217488"/>
                  <a:gd name="connsiteY72" fmla="*/ 60325 h 330200"/>
                  <a:gd name="connsiteX73" fmla="*/ 82947 w 217488"/>
                  <a:gd name="connsiteY73" fmla="*/ 60325 h 330200"/>
                  <a:gd name="connsiteX74" fmla="*/ 82947 w 217488"/>
                  <a:gd name="connsiteY74" fmla="*/ 39809 h 330200"/>
                  <a:gd name="connsiteX75" fmla="*/ 88106 w 217488"/>
                  <a:gd name="connsiteY75" fmla="*/ 34680 h 330200"/>
                  <a:gd name="connsiteX76" fmla="*/ 94555 w 217488"/>
                  <a:gd name="connsiteY76" fmla="*/ 39809 h 330200"/>
                  <a:gd name="connsiteX77" fmla="*/ 94555 w 217488"/>
                  <a:gd name="connsiteY77" fmla="*/ 60325 h 330200"/>
                  <a:gd name="connsiteX78" fmla="*/ 103584 w 217488"/>
                  <a:gd name="connsiteY78" fmla="*/ 60325 h 330200"/>
                  <a:gd name="connsiteX79" fmla="*/ 103584 w 217488"/>
                  <a:gd name="connsiteY79" fmla="*/ 39809 h 330200"/>
                  <a:gd name="connsiteX80" fmla="*/ 108744 w 217488"/>
                  <a:gd name="connsiteY80" fmla="*/ 34680 h 330200"/>
                  <a:gd name="connsiteX81" fmla="*/ 113903 w 217488"/>
                  <a:gd name="connsiteY81" fmla="*/ 39809 h 330200"/>
                  <a:gd name="connsiteX82" fmla="*/ 113903 w 217488"/>
                  <a:gd name="connsiteY82" fmla="*/ 60325 h 330200"/>
                  <a:gd name="connsiteX83" fmla="*/ 122932 w 217488"/>
                  <a:gd name="connsiteY83" fmla="*/ 60325 h 330200"/>
                  <a:gd name="connsiteX84" fmla="*/ 122932 w 217488"/>
                  <a:gd name="connsiteY84" fmla="*/ 39809 h 330200"/>
                  <a:gd name="connsiteX85" fmla="*/ 129381 w 217488"/>
                  <a:gd name="connsiteY85" fmla="*/ 34680 h 330200"/>
                  <a:gd name="connsiteX86" fmla="*/ 134541 w 217488"/>
                  <a:gd name="connsiteY86" fmla="*/ 39809 h 330200"/>
                  <a:gd name="connsiteX87" fmla="*/ 134541 w 217488"/>
                  <a:gd name="connsiteY87" fmla="*/ 60325 h 330200"/>
                  <a:gd name="connsiteX88" fmla="*/ 139700 w 217488"/>
                  <a:gd name="connsiteY88" fmla="*/ 60325 h 330200"/>
                  <a:gd name="connsiteX89" fmla="*/ 139700 w 217488"/>
                  <a:gd name="connsiteY89" fmla="*/ 26987 h 330200"/>
                  <a:gd name="connsiteX90" fmla="*/ 77787 w 217488"/>
                  <a:gd name="connsiteY90" fmla="*/ 26987 h 330200"/>
                  <a:gd name="connsiteX91" fmla="*/ 108744 w 217488"/>
                  <a:gd name="connsiteY91" fmla="*/ 0 h 330200"/>
                  <a:gd name="connsiteX92" fmla="*/ 113923 w 217488"/>
                  <a:gd name="connsiteY92" fmla="*/ 5159 h 330200"/>
                  <a:gd name="connsiteX93" fmla="*/ 113923 w 217488"/>
                  <a:gd name="connsiteY93" fmla="*/ 16768 h 330200"/>
                  <a:gd name="connsiteX94" fmla="*/ 144992 w 217488"/>
                  <a:gd name="connsiteY94" fmla="*/ 16768 h 330200"/>
                  <a:gd name="connsiteX95" fmla="*/ 151465 w 217488"/>
                  <a:gd name="connsiteY95" fmla="*/ 21927 h 330200"/>
                  <a:gd name="connsiteX96" fmla="*/ 151465 w 217488"/>
                  <a:gd name="connsiteY96" fmla="*/ 60622 h 330200"/>
                  <a:gd name="connsiteX97" fmla="*/ 160527 w 217488"/>
                  <a:gd name="connsiteY97" fmla="*/ 60622 h 330200"/>
                  <a:gd name="connsiteX98" fmla="*/ 165705 w 217488"/>
                  <a:gd name="connsiteY98" fmla="*/ 65782 h 330200"/>
                  <a:gd name="connsiteX99" fmla="*/ 165705 w 217488"/>
                  <a:gd name="connsiteY99" fmla="*/ 116086 h 330200"/>
                  <a:gd name="connsiteX100" fmla="*/ 172178 w 217488"/>
                  <a:gd name="connsiteY100" fmla="*/ 116086 h 330200"/>
                  <a:gd name="connsiteX101" fmla="*/ 178651 w 217488"/>
                  <a:gd name="connsiteY101" fmla="*/ 122535 h 330200"/>
                  <a:gd name="connsiteX102" fmla="*/ 178651 w 217488"/>
                  <a:gd name="connsiteY102" fmla="*/ 318592 h 330200"/>
                  <a:gd name="connsiteX103" fmla="*/ 212310 w 217488"/>
                  <a:gd name="connsiteY103" fmla="*/ 318592 h 330200"/>
                  <a:gd name="connsiteX104" fmla="*/ 217488 w 217488"/>
                  <a:gd name="connsiteY104" fmla="*/ 325041 h 330200"/>
                  <a:gd name="connsiteX105" fmla="*/ 212310 w 217488"/>
                  <a:gd name="connsiteY105" fmla="*/ 330200 h 330200"/>
                  <a:gd name="connsiteX106" fmla="*/ 5178 w 217488"/>
                  <a:gd name="connsiteY106" fmla="*/ 330200 h 330200"/>
                  <a:gd name="connsiteX107" fmla="*/ 0 w 217488"/>
                  <a:gd name="connsiteY107" fmla="*/ 325041 h 330200"/>
                  <a:gd name="connsiteX108" fmla="*/ 5178 w 217488"/>
                  <a:gd name="connsiteY108" fmla="*/ 318592 h 330200"/>
                  <a:gd name="connsiteX109" fmla="*/ 38837 w 217488"/>
                  <a:gd name="connsiteY109" fmla="*/ 318592 h 330200"/>
                  <a:gd name="connsiteX110" fmla="*/ 38837 w 217488"/>
                  <a:gd name="connsiteY110" fmla="*/ 122535 h 330200"/>
                  <a:gd name="connsiteX111" fmla="*/ 45310 w 217488"/>
                  <a:gd name="connsiteY111" fmla="*/ 116086 h 330200"/>
                  <a:gd name="connsiteX112" fmla="*/ 51783 w 217488"/>
                  <a:gd name="connsiteY112" fmla="*/ 116086 h 330200"/>
                  <a:gd name="connsiteX113" fmla="*/ 51783 w 217488"/>
                  <a:gd name="connsiteY113" fmla="*/ 65782 h 330200"/>
                  <a:gd name="connsiteX114" fmla="*/ 56961 w 217488"/>
                  <a:gd name="connsiteY114" fmla="*/ 60622 h 330200"/>
                  <a:gd name="connsiteX115" fmla="*/ 66023 w 217488"/>
                  <a:gd name="connsiteY115" fmla="*/ 60622 h 330200"/>
                  <a:gd name="connsiteX116" fmla="*/ 66023 w 217488"/>
                  <a:gd name="connsiteY116" fmla="*/ 21927 h 330200"/>
                  <a:gd name="connsiteX117" fmla="*/ 72496 w 217488"/>
                  <a:gd name="connsiteY117" fmla="*/ 16768 h 330200"/>
                  <a:gd name="connsiteX118" fmla="*/ 103566 w 217488"/>
                  <a:gd name="connsiteY118" fmla="*/ 16768 h 330200"/>
                  <a:gd name="connsiteX119" fmla="*/ 103566 w 217488"/>
                  <a:gd name="connsiteY119" fmla="*/ 5159 h 330200"/>
                  <a:gd name="connsiteX120" fmla="*/ 108744 w 217488"/>
                  <a:gd name="connsiteY120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17488" h="330200">
                    <a:moveTo>
                      <a:pt x="153811" y="134937"/>
                    </a:moveTo>
                    <a:cubicBezTo>
                      <a:pt x="156281" y="134937"/>
                      <a:pt x="158750" y="137514"/>
                      <a:pt x="158750" y="140091"/>
                    </a:cubicBezTo>
                    <a:cubicBezTo>
                      <a:pt x="158750" y="140091"/>
                      <a:pt x="158750" y="140091"/>
                      <a:pt x="158750" y="307584"/>
                    </a:cubicBezTo>
                    <a:cubicBezTo>
                      <a:pt x="158750" y="310160"/>
                      <a:pt x="156281" y="312737"/>
                      <a:pt x="153811" y="312737"/>
                    </a:cubicBezTo>
                    <a:cubicBezTo>
                      <a:pt x="150107" y="312737"/>
                      <a:pt x="147637" y="310160"/>
                      <a:pt x="147637" y="307584"/>
                    </a:cubicBezTo>
                    <a:cubicBezTo>
                      <a:pt x="147637" y="307584"/>
                      <a:pt x="147637" y="307584"/>
                      <a:pt x="147637" y="140091"/>
                    </a:cubicBezTo>
                    <a:cubicBezTo>
                      <a:pt x="147637" y="137514"/>
                      <a:pt x="150107" y="134937"/>
                      <a:pt x="153811" y="134937"/>
                    </a:cubicBezTo>
                    <a:close/>
                    <a:moveTo>
                      <a:pt x="135732" y="134937"/>
                    </a:moveTo>
                    <a:cubicBezTo>
                      <a:pt x="138510" y="134937"/>
                      <a:pt x="141288" y="137514"/>
                      <a:pt x="141288" y="140091"/>
                    </a:cubicBezTo>
                    <a:cubicBezTo>
                      <a:pt x="141288" y="140091"/>
                      <a:pt x="141288" y="140091"/>
                      <a:pt x="141288" y="307584"/>
                    </a:cubicBezTo>
                    <a:cubicBezTo>
                      <a:pt x="141288" y="310160"/>
                      <a:pt x="138510" y="312737"/>
                      <a:pt x="135732" y="312737"/>
                    </a:cubicBezTo>
                    <a:cubicBezTo>
                      <a:pt x="131564" y="312737"/>
                      <a:pt x="130175" y="310160"/>
                      <a:pt x="130175" y="307584"/>
                    </a:cubicBezTo>
                    <a:cubicBezTo>
                      <a:pt x="130175" y="307584"/>
                      <a:pt x="130175" y="307584"/>
                      <a:pt x="130175" y="140091"/>
                    </a:cubicBezTo>
                    <a:cubicBezTo>
                      <a:pt x="130175" y="137514"/>
                      <a:pt x="131564" y="134937"/>
                      <a:pt x="135732" y="134937"/>
                    </a:cubicBezTo>
                    <a:close/>
                    <a:moveTo>
                      <a:pt x="118269" y="134937"/>
                    </a:moveTo>
                    <a:cubicBezTo>
                      <a:pt x="121047" y="134937"/>
                      <a:pt x="123825" y="137514"/>
                      <a:pt x="123825" y="140091"/>
                    </a:cubicBezTo>
                    <a:cubicBezTo>
                      <a:pt x="123825" y="140091"/>
                      <a:pt x="123825" y="140091"/>
                      <a:pt x="123825" y="307584"/>
                    </a:cubicBezTo>
                    <a:cubicBezTo>
                      <a:pt x="123825" y="310160"/>
                      <a:pt x="121047" y="312737"/>
                      <a:pt x="118269" y="312737"/>
                    </a:cubicBezTo>
                    <a:cubicBezTo>
                      <a:pt x="115490" y="312737"/>
                      <a:pt x="112712" y="310160"/>
                      <a:pt x="112712" y="307584"/>
                    </a:cubicBezTo>
                    <a:cubicBezTo>
                      <a:pt x="112712" y="307584"/>
                      <a:pt x="112712" y="307584"/>
                      <a:pt x="112712" y="140091"/>
                    </a:cubicBezTo>
                    <a:cubicBezTo>
                      <a:pt x="112712" y="137514"/>
                      <a:pt x="115490" y="134937"/>
                      <a:pt x="118269" y="134937"/>
                    </a:cubicBezTo>
                    <a:close/>
                    <a:moveTo>
                      <a:pt x="100013" y="134937"/>
                    </a:moveTo>
                    <a:cubicBezTo>
                      <a:pt x="102394" y="134937"/>
                      <a:pt x="104775" y="137514"/>
                      <a:pt x="104775" y="140091"/>
                    </a:cubicBezTo>
                    <a:cubicBezTo>
                      <a:pt x="104775" y="140091"/>
                      <a:pt x="104775" y="140091"/>
                      <a:pt x="104775" y="307584"/>
                    </a:cubicBezTo>
                    <a:cubicBezTo>
                      <a:pt x="104775" y="310160"/>
                      <a:pt x="102394" y="312737"/>
                      <a:pt x="100013" y="312737"/>
                    </a:cubicBezTo>
                    <a:cubicBezTo>
                      <a:pt x="97631" y="312737"/>
                      <a:pt x="95250" y="310160"/>
                      <a:pt x="95250" y="307584"/>
                    </a:cubicBezTo>
                    <a:cubicBezTo>
                      <a:pt x="95250" y="307584"/>
                      <a:pt x="95250" y="307584"/>
                      <a:pt x="95250" y="140091"/>
                    </a:cubicBezTo>
                    <a:cubicBezTo>
                      <a:pt x="95250" y="137514"/>
                      <a:pt x="97631" y="134937"/>
                      <a:pt x="100013" y="134937"/>
                    </a:cubicBezTo>
                    <a:close/>
                    <a:moveTo>
                      <a:pt x="81757" y="134937"/>
                    </a:moveTo>
                    <a:cubicBezTo>
                      <a:pt x="85924" y="134937"/>
                      <a:pt x="87313" y="137514"/>
                      <a:pt x="87313" y="140091"/>
                    </a:cubicBezTo>
                    <a:cubicBezTo>
                      <a:pt x="87313" y="140091"/>
                      <a:pt x="87313" y="140091"/>
                      <a:pt x="87313" y="307584"/>
                    </a:cubicBezTo>
                    <a:cubicBezTo>
                      <a:pt x="87313" y="310160"/>
                      <a:pt x="85924" y="312737"/>
                      <a:pt x="81757" y="312737"/>
                    </a:cubicBezTo>
                    <a:cubicBezTo>
                      <a:pt x="78978" y="312737"/>
                      <a:pt x="76200" y="310160"/>
                      <a:pt x="76200" y="307584"/>
                    </a:cubicBezTo>
                    <a:cubicBezTo>
                      <a:pt x="76200" y="307584"/>
                      <a:pt x="76200" y="307584"/>
                      <a:pt x="76200" y="140091"/>
                    </a:cubicBezTo>
                    <a:cubicBezTo>
                      <a:pt x="76200" y="137514"/>
                      <a:pt x="78978" y="134937"/>
                      <a:pt x="81757" y="134937"/>
                    </a:cubicBezTo>
                    <a:close/>
                    <a:moveTo>
                      <a:pt x="63676" y="134937"/>
                    </a:moveTo>
                    <a:cubicBezTo>
                      <a:pt x="67381" y="134937"/>
                      <a:pt x="69850" y="137514"/>
                      <a:pt x="69850" y="140091"/>
                    </a:cubicBezTo>
                    <a:cubicBezTo>
                      <a:pt x="69850" y="140091"/>
                      <a:pt x="69850" y="140091"/>
                      <a:pt x="69850" y="307584"/>
                    </a:cubicBezTo>
                    <a:cubicBezTo>
                      <a:pt x="69850" y="310160"/>
                      <a:pt x="67381" y="312737"/>
                      <a:pt x="63676" y="312737"/>
                    </a:cubicBezTo>
                    <a:cubicBezTo>
                      <a:pt x="61207" y="312737"/>
                      <a:pt x="58737" y="310160"/>
                      <a:pt x="58737" y="307584"/>
                    </a:cubicBezTo>
                    <a:cubicBezTo>
                      <a:pt x="58737" y="307584"/>
                      <a:pt x="58737" y="307584"/>
                      <a:pt x="58737" y="140091"/>
                    </a:cubicBezTo>
                    <a:cubicBezTo>
                      <a:pt x="58737" y="137514"/>
                      <a:pt x="61207" y="134937"/>
                      <a:pt x="63676" y="134937"/>
                    </a:cubicBezTo>
                    <a:close/>
                    <a:moveTo>
                      <a:pt x="50800" y="127000"/>
                    </a:moveTo>
                    <a:lnTo>
                      <a:pt x="50800" y="319088"/>
                    </a:lnTo>
                    <a:lnTo>
                      <a:pt x="166688" y="319088"/>
                    </a:lnTo>
                    <a:lnTo>
                      <a:pt x="166688" y="127000"/>
                    </a:lnTo>
                    <a:close/>
                    <a:moveTo>
                      <a:pt x="61912" y="71437"/>
                    </a:moveTo>
                    <a:lnTo>
                      <a:pt x="61912" y="115887"/>
                    </a:lnTo>
                    <a:cubicBezTo>
                      <a:pt x="61912" y="115887"/>
                      <a:pt x="61912" y="115887"/>
                      <a:pt x="72319" y="115887"/>
                    </a:cubicBezTo>
                    <a:cubicBezTo>
                      <a:pt x="72319" y="115887"/>
                      <a:pt x="72319" y="115887"/>
                      <a:pt x="72319" y="79281"/>
                    </a:cubicBezTo>
                    <a:cubicBezTo>
                      <a:pt x="72319" y="76666"/>
                      <a:pt x="74921" y="74051"/>
                      <a:pt x="77523" y="74051"/>
                    </a:cubicBezTo>
                    <a:cubicBezTo>
                      <a:pt x="81425" y="74051"/>
                      <a:pt x="84027" y="76666"/>
                      <a:pt x="84027" y="79281"/>
                    </a:cubicBezTo>
                    <a:cubicBezTo>
                      <a:pt x="84027" y="79281"/>
                      <a:pt x="84027" y="79281"/>
                      <a:pt x="84027" y="115887"/>
                    </a:cubicBezTo>
                    <a:cubicBezTo>
                      <a:pt x="84027" y="115887"/>
                      <a:pt x="84027" y="115887"/>
                      <a:pt x="93133" y="115887"/>
                    </a:cubicBezTo>
                    <a:cubicBezTo>
                      <a:pt x="93133" y="115887"/>
                      <a:pt x="93133" y="115887"/>
                      <a:pt x="93133" y="79281"/>
                    </a:cubicBezTo>
                    <a:cubicBezTo>
                      <a:pt x="93133" y="76666"/>
                      <a:pt x="95735" y="74051"/>
                      <a:pt x="98337" y="74051"/>
                    </a:cubicBezTo>
                    <a:cubicBezTo>
                      <a:pt x="100938" y="74051"/>
                      <a:pt x="103540" y="76666"/>
                      <a:pt x="103540" y="79281"/>
                    </a:cubicBezTo>
                    <a:cubicBezTo>
                      <a:pt x="103540" y="79281"/>
                      <a:pt x="103540" y="79281"/>
                      <a:pt x="103540" y="115887"/>
                    </a:cubicBezTo>
                    <a:cubicBezTo>
                      <a:pt x="103540" y="115887"/>
                      <a:pt x="103540" y="115887"/>
                      <a:pt x="113947" y="115887"/>
                    </a:cubicBezTo>
                    <a:cubicBezTo>
                      <a:pt x="113947" y="115887"/>
                      <a:pt x="113947" y="115887"/>
                      <a:pt x="113947" y="79281"/>
                    </a:cubicBezTo>
                    <a:cubicBezTo>
                      <a:pt x="113947" y="76666"/>
                      <a:pt x="116549" y="74051"/>
                      <a:pt x="119151" y="74051"/>
                    </a:cubicBezTo>
                    <a:cubicBezTo>
                      <a:pt x="121752" y="74051"/>
                      <a:pt x="124354" y="76666"/>
                      <a:pt x="124354" y="79281"/>
                    </a:cubicBezTo>
                    <a:cubicBezTo>
                      <a:pt x="124354" y="79281"/>
                      <a:pt x="124354" y="79281"/>
                      <a:pt x="124354" y="115887"/>
                    </a:cubicBezTo>
                    <a:cubicBezTo>
                      <a:pt x="124354" y="115887"/>
                      <a:pt x="124354" y="115887"/>
                      <a:pt x="133460" y="115887"/>
                    </a:cubicBezTo>
                    <a:cubicBezTo>
                      <a:pt x="133460" y="115887"/>
                      <a:pt x="133460" y="115887"/>
                      <a:pt x="133460" y="79281"/>
                    </a:cubicBezTo>
                    <a:cubicBezTo>
                      <a:pt x="133460" y="76666"/>
                      <a:pt x="136062" y="74051"/>
                      <a:pt x="139965" y="74051"/>
                    </a:cubicBezTo>
                    <a:cubicBezTo>
                      <a:pt x="142566" y="74051"/>
                      <a:pt x="145168" y="76666"/>
                      <a:pt x="145168" y="79281"/>
                    </a:cubicBezTo>
                    <a:cubicBezTo>
                      <a:pt x="145168" y="79281"/>
                      <a:pt x="145168" y="79281"/>
                      <a:pt x="145168" y="115887"/>
                    </a:cubicBezTo>
                    <a:cubicBezTo>
                      <a:pt x="145168" y="115887"/>
                      <a:pt x="145168" y="115887"/>
                      <a:pt x="155575" y="115887"/>
                    </a:cubicBezTo>
                    <a:cubicBezTo>
                      <a:pt x="155575" y="115887"/>
                      <a:pt x="155575" y="115887"/>
                      <a:pt x="155575" y="71437"/>
                    </a:cubicBezTo>
                    <a:cubicBezTo>
                      <a:pt x="155575" y="71437"/>
                      <a:pt x="155575" y="71437"/>
                      <a:pt x="61912" y="71437"/>
                    </a:cubicBezTo>
                    <a:close/>
                    <a:moveTo>
                      <a:pt x="77787" y="26987"/>
                    </a:moveTo>
                    <a:lnTo>
                      <a:pt x="77787" y="60325"/>
                    </a:lnTo>
                    <a:cubicBezTo>
                      <a:pt x="77787" y="60325"/>
                      <a:pt x="77787" y="60325"/>
                      <a:pt x="82947" y="60325"/>
                    </a:cubicBezTo>
                    <a:cubicBezTo>
                      <a:pt x="82947" y="60325"/>
                      <a:pt x="82947" y="60325"/>
                      <a:pt x="82947" y="39809"/>
                    </a:cubicBezTo>
                    <a:cubicBezTo>
                      <a:pt x="82947" y="37245"/>
                      <a:pt x="85526" y="34680"/>
                      <a:pt x="88106" y="34680"/>
                    </a:cubicBezTo>
                    <a:cubicBezTo>
                      <a:pt x="91976" y="34680"/>
                      <a:pt x="94555" y="37245"/>
                      <a:pt x="94555" y="39809"/>
                    </a:cubicBezTo>
                    <a:cubicBezTo>
                      <a:pt x="94555" y="39809"/>
                      <a:pt x="94555" y="39809"/>
                      <a:pt x="94555" y="60325"/>
                    </a:cubicBezTo>
                    <a:cubicBezTo>
                      <a:pt x="94555" y="60325"/>
                      <a:pt x="94555" y="60325"/>
                      <a:pt x="103584" y="60325"/>
                    </a:cubicBezTo>
                    <a:cubicBezTo>
                      <a:pt x="103584" y="60325"/>
                      <a:pt x="103584" y="60325"/>
                      <a:pt x="103584" y="39809"/>
                    </a:cubicBezTo>
                    <a:cubicBezTo>
                      <a:pt x="103584" y="37245"/>
                      <a:pt x="106164" y="34680"/>
                      <a:pt x="108744" y="34680"/>
                    </a:cubicBezTo>
                    <a:cubicBezTo>
                      <a:pt x="111323" y="34680"/>
                      <a:pt x="113903" y="37245"/>
                      <a:pt x="113903" y="39809"/>
                    </a:cubicBezTo>
                    <a:cubicBezTo>
                      <a:pt x="113903" y="39809"/>
                      <a:pt x="113903" y="39809"/>
                      <a:pt x="113903" y="60325"/>
                    </a:cubicBezTo>
                    <a:cubicBezTo>
                      <a:pt x="113903" y="60325"/>
                      <a:pt x="113903" y="60325"/>
                      <a:pt x="122932" y="60325"/>
                    </a:cubicBezTo>
                    <a:cubicBezTo>
                      <a:pt x="122932" y="60325"/>
                      <a:pt x="122932" y="60325"/>
                      <a:pt x="122932" y="39809"/>
                    </a:cubicBezTo>
                    <a:cubicBezTo>
                      <a:pt x="122932" y="37245"/>
                      <a:pt x="125512" y="34680"/>
                      <a:pt x="129381" y="34680"/>
                    </a:cubicBezTo>
                    <a:cubicBezTo>
                      <a:pt x="131961" y="34680"/>
                      <a:pt x="134541" y="37245"/>
                      <a:pt x="134541" y="39809"/>
                    </a:cubicBezTo>
                    <a:cubicBezTo>
                      <a:pt x="134541" y="39809"/>
                      <a:pt x="134541" y="39809"/>
                      <a:pt x="134541" y="60325"/>
                    </a:cubicBezTo>
                    <a:cubicBezTo>
                      <a:pt x="134541" y="60325"/>
                      <a:pt x="134541" y="60325"/>
                      <a:pt x="139700" y="60325"/>
                    </a:cubicBezTo>
                    <a:cubicBezTo>
                      <a:pt x="139700" y="60325"/>
                      <a:pt x="139700" y="60325"/>
                      <a:pt x="139700" y="26987"/>
                    </a:cubicBezTo>
                    <a:cubicBezTo>
                      <a:pt x="139700" y="26987"/>
                      <a:pt x="139700" y="26987"/>
                      <a:pt x="77787" y="26987"/>
                    </a:cubicBezTo>
                    <a:close/>
                    <a:moveTo>
                      <a:pt x="108744" y="0"/>
                    </a:moveTo>
                    <a:cubicBezTo>
                      <a:pt x="111333" y="0"/>
                      <a:pt x="113923" y="2579"/>
                      <a:pt x="113923" y="5159"/>
                    </a:cubicBezTo>
                    <a:cubicBezTo>
                      <a:pt x="113923" y="5159"/>
                      <a:pt x="113923" y="5159"/>
                      <a:pt x="113923" y="16768"/>
                    </a:cubicBezTo>
                    <a:cubicBezTo>
                      <a:pt x="113923" y="16768"/>
                      <a:pt x="113923" y="16768"/>
                      <a:pt x="144992" y="16768"/>
                    </a:cubicBezTo>
                    <a:cubicBezTo>
                      <a:pt x="148876" y="16768"/>
                      <a:pt x="151465" y="19347"/>
                      <a:pt x="151465" y="21927"/>
                    </a:cubicBezTo>
                    <a:cubicBezTo>
                      <a:pt x="151465" y="21927"/>
                      <a:pt x="151465" y="21927"/>
                      <a:pt x="151465" y="60622"/>
                    </a:cubicBezTo>
                    <a:cubicBezTo>
                      <a:pt x="151465" y="60622"/>
                      <a:pt x="151465" y="60622"/>
                      <a:pt x="160527" y="60622"/>
                    </a:cubicBezTo>
                    <a:cubicBezTo>
                      <a:pt x="163116" y="60622"/>
                      <a:pt x="165705" y="63202"/>
                      <a:pt x="165705" y="65782"/>
                    </a:cubicBezTo>
                    <a:cubicBezTo>
                      <a:pt x="165705" y="65782"/>
                      <a:pt x="165705" y="65782"/>
                      <a:pt x="165705" y="116086"/>
                    </a:cubicBezTo>
                    <a:cubicBezTo>
                      <a:pt x="165705" y="116086"/>
                      <a:pt x="165705" y="116086"/>
                      <a:pt x="172178" y="116086"/>
                    </a:cubicBezTo>
                    <a:cubicBezTo>
                      <a:pt x="176062" y="116086"/>
                      <a:pt x="178651" y="118665"/>
                      <a:pt x="178651" y="122535"/>
                    </a:cubicBezTo>
                    <a:cubicBezTo>
                      <a:pt x="178651" y="122535"/>
                      <a:pt x="178651" y="122535"/>
                      <a:pt x="178651" y="318592"/>
                    </a:cubicBezTo>
                    <a:cubicBezTo>
                      <a:pt x="178651" y="318592"/>
                      <a:pt x="178651" y="318592"/>
                      <a:pt x="212310" y="318592"/>
                    </a:cubicBezTo>
                    <a:cubicBezTo>
                      <a:pt x="214899" y="318592"/>
                      <a:pt x="217488" y="321171"/>
                      <a:pt x="217488" y="325041"/>
                    </a:cubicBezTo>
                    <a:cubicBezTo>
                      <a:pt x="217488" y="327621"/>
                      <a:pt x="214899" y="330200"/>
                      <a:pt x="212310" y="330200"/>
                    </a:cubicBezTo>
                    <a:cubicBezTo>
                      <a:pt x="212310" y="330200"/>
                      <a:pt x="212310" y="330200"/>
                      <a:pt x="5178" y="330200"/>
                    </a:cubicBezTo>
                    <a:cubicBezTo>
                      <a:pt x="2589" y="330200"/>
                      <a:pt x="0" y="327621"/>
                      <a:pt x="0" y="325041"/>
                    </a:cubicBezTo>
                    <a:cubicBezTo>
                      <a:pt x="0" y="321171"/>
                      <a:pt x="2589" y="318592"/>
                      <a:pt x="5178" y="318592"/>
                    </a:cubicBezTo>
                    <a:cubicBezTo>
                      <a:pt x="5178" y="318592"/>
                      <a:pt x="5178" y="318592"/>
                      <a:pt x="38837" y="318592"/>
                    </a:cubicBezTo>
                    <a:cubicBezTo>
                      <a:pt x="38837" y="318592"/>
                      <a:pt x="38837" y="318592"/>
                      <a:pt x="38837" y="122535"/>
                    </a:cubicBezTo>
                    <a:cubicBezTo>
                      <a:pt x="38837" y="118665"/>
                      <a:pt x="41426" y="116086"/>
                      <a:pt x="45310" y="116086"/>
                    </a:cubicBezTo>
                    <a:cubicBezTo>
                      <a:pt x="45310" y="116086"/>
                      <a:pt x="45310" y="116086"/>
                      <a:pt x="51783" y="116086"/>
                    </a:cubicBezTo>
                    <a:cubicBezTo>
                      <a:pt x="51783" y="116086"/>
                      <a:pt x="51783" y="116086"/>
                      <a:pt x="51783" y="65782"/>
                    </a:cubicBezTo>
                    <a:cubicBezTo>
                      <a:pt x="51783" y="63202"/>
                      <a:pt x="54372" y="60622"/>
                      <a:pt x="56961" y="60622"/>
                    </a:cubicBezTo>
                    <a:cubicBezTo>
                      <a:pt x="56961" y="60622"/>
                      <a:pt x="56961" y="60622"/>
                      <a:pt x="66023" y="60622"/>
                    </a:cubicBezTo>
                    <a:cubicBezTo>
                      <a:pt x="66023" y="60622"/>
                      <a:pt x="66023" y="60622"/>
                      <a:pt x="66023" y="21927"/>
                    </a:cubicBezTo>
                    <a:cubicBezTo>
                      <a:pt x="66023" y="19347"/>
                      <a:pt x="68613" y="16768"/>
                      <a:pt x="72496" y="16768"/>
                    </a:cubicBezTo>
                    <a:cubicBezTo>
                      <a:pt x="72496" y="16768"/>
                      <a:pt x="72496" y="16768"/>
                      <a:pt x="103566" y="16768"/>
                    </a:cubicBezTo>
                    <a:cubicBezTo>
                      <a:pt x="103566" y="16768"/>
                      <a:pt x="103566" y="16768"/>
                      <a:pt x="103566" y="5159"/>
                    </a:cubicBezTo>
                    <a:cubicBezTo>
                      <a:pt x="103566" y="2579"/>
                      <a:pt x="106155" y="0"/>
                      <a:pt x="10874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3" name="išḻîďé"/>
              <p:cNvSpPr/>
              <p:nvPr/>
            </p:nvSpPr>
            <p:spPr>
              <a:xfrm>
                <a:off x="194182" y="4893268"/>
                <a:ext cx="1102842" cy="1213129"/>
              </a:xfrm>
              <a:custGeom>
                <a:avLst/>
                <a:gdLst>
                  <a:gd name="connsiteX0" fmla="*/ 44609 w 301625"/>
                  <a:gd name="connsiteY0" fmla="*/ 242888 h 331788"/>
                  <a:gd name="connsiteX1" fmla="*/ 160465 w 301625"/>
                  <a:gd name="connsiteY1" fmla="*/ 242888 h 331788"/>
                  <a:gd name="connsiteX2" fmla="*/ 168275 w 301625"/>
                  <a:gd name="connsiteY2" fmla="*/ 250682 h 331788"/>
                  <a:gd name="connsiteX3" fmla="*/ 160465 w 301625"/>
                  <a:gd name="connsiteY3" fmla="*/ 257176 h 331788"/>
                  <a:gd name="connsiteX4" fmla="*/ 44609 w 301625"/>
                  <a:gd name="connsiteY4" fmla="*/ 257176 h 331788"/>
                  <a:gd name="connsiteX5" fmla="*/ 38100 w 301625"/>
                  <a:gd name="connsiteY5" fmla="*/ 250682 h 331788"/>
                  <a:gd name="connsiteX6" fmla="*/ 44609 w 301625"/>
                  <a:gd name="connsiteY6" fmla="*/ 242888 h 331788"/>
                  <a:gd name="connsiteX7" fmla="*/ 44609 w 301625"/>
                  <a:gd name="connsiteY7" fmla="*/ 195263 h 331788"/>
                  <a:gd name="connsiteX8" fmla="*/ 160465 w 301625"/>
                  <a:gd name="connsiteY8" fmla="*/ 195263 h 331788"/>
                  <a:gd name="connsiteX9" fmla="*/ 168275 w 301625"/>
                  <a:gd name="connsiteY9" fmla="*/ 202191 h 331788"/>
                  <a:gd name="connsiteX10" fmla="*/ 160465 w 301625"/>
                  <a:gd name="connsiteY10" fmla="*/ 207963 h 331788"/>
                  <a:gd name="connsiteX11" fmla="*/ 44609 w 301625"/>
                  <a:gd name="connsiteY11" fmla="*/ 207963 h 331788"/>
                  <a:gd name="connsiteX12" fmla="*/ 38100 w 301625"/>
                  <a:gd name="connsiteY12" fmla="*/ 202191 h 331788"/>
                  <a:gd name="connsiteX13" fmla="*/ 44609 w 301625"/>
                  <a:gd name="connsiteY13" fmla="*/ 195263 h 331788"/>
                  <a:gd name="connsiteX14" fmla="*/ 44609 w 301625"/>
                  <a:gd name="connsiteY14" fmla="*/ 146050 h 331788"/>
                  <a:gd name="connsiteX15" fmla="*/ 160465 w 301625"/>
                  <a:gd name="connsiteY15" fmla="*/ 146050 h 331788"/>
                  <a:gd name="connsiteX16" fmla="*/ 168275 w 301625"/>
                  <a:gd name="connsiteY16" fmla="*/ 153844 h 331788"/>
                  <a:gd name="connsiteX17" fmla="*/ 160465 w 301625"/>
                  <a:gd name="connsiteY17" fmla="*/ 160338 h 331788"/>
                  <a:gd name="connsiteX18" fmla="*/ 44609 w 301625"/>
                  <a:gd name="connsiteY18" fmla="*/ 160338 h 331788"/>
                  <a:gd name="connsiteX19" fmla="*/ 38100 w 301625"/>
                  <a:gd name="connsiteY19" fmla="*/ 153844 h 331788"/>
                  <a:gd name="connsiteX20" fmla="*/ 44609 w 301625"/>
                  <a:gd name="connsiteY20" fmla="*/ 146050 h 331788"/>
                  <a:gd name="connsiteX21" fmla="*/ 206375 w 301625"/>
                  <a:gd name="connsiteY21" fmla="*/ 125413 h 331788"/>
                  <a:gd name="connsiteX22" fmla="*/ 206375 w 301625"/>
                  <a:gd name="connsiteY22" fmla="*/ 317501 h 331788"/>
                  <a:gd name="connsiteX23" fmla="*/ 287338 w 301625"/>
                  <a:gd name="connsiteY23" fmla="*/ 317501 h 331788"/>
                  <a:gd name="connsiteX24" fmla="*/ 287338 w 301625"/>
                  <a:gd name="connsiteY24" fmla="*/ 125413 h 331788"/>
                  <a:gd name="connsiteX25" fmla="*/ 44609 w 301625"/>
                  <a:gd name="connsiteY25" fmla="*/ 98425 h 331788"/>
                  <a:gd name="connsiteX26" fmla="*/ 160465 w 301625"/>
                  <a:gd name="connsiteY26" fmla="*/ 98425 h 331788"/>
                  <a:gd name="connsiteX27" fmla="*/ 168275 w 301625"/>
                  <a:gd name="connsiteY27" fmla="*/ 104920 h 331788"/>
                  <a:gd name="connsiteX28" fmla="*/ 160465 w 301625"/>
                  <a:gd name="connsiteY28" fmla="*/ 112713 h 331788"/>
                  <a:gd name="connsiteX29" fmla="*/ 44609 w 301625"/>
                  <a:gd name="connsiteY29" fmla="*/ 112713 h 331788"/>
                  <a:gd name="connsiteX30" fmla="*/ 38100 w 301625"/>
                  <a:gd name="connsiteY30" fmla="*/ 104920 h 331788"/>
                  <a:gd name="connsiteX31" fmla="*/ 44609 w 301625"/>
                  <a:gd name="connsiteY31" fmla="*/ 98425 h 331788"/>
                  <a:gd name="connsiteX32" fmla="*/ 44609 w 301625"/>
                  <a:gd name="connsiteY32" fmla="*/ 50800 h 331788"/>
                  <a:gd name="connsiteX33" fmla="*/ 160465 w 301625"/>
                  <a:gd name="connsiteY33" fmla="*/ 50800 h 331788"/>
                  <a:gd name="connsiteX34" fmla="*/ 168275 w 301625"/>
                  <a:gd name="connsiteY34" fmla="*/ 57295 h 331788"/>
                  <a:gd name="connsiteX35" fmla="*/ 160465 w 301625"/>
                  <a:gd name="connsiteY35" fmla="*/ 65088 h 331788"/>
                  <a:gd name="connsiteX36" fmla="*/ 44609 w 301625"/>
                  <a:gd name="connsiteY36" fmla="*/ 65088 h 331788"/>
                  <a:gd name="connsiteX37" fmla="*/ 38100 w 301625"/>
                  <a:gd name="connsiteY37" fmla="*/ 57295 h 331788"/>
                  <a:gd name="connsiteX38" fmla="*/ 44609 w 301625"/>
                  <a:gd name="connsiteY38" fmla="*/ 50800 h 331788"/>
                  <a:gd name="connsiteX39" fmla="*/ 14287 w 301625"/>
                  <a:gd name="connsiteY39" fmla="*/ 14288 h 331788"/>
                  <a:gd name="connsiteX40" fmla="*/ 14287 w 301625"/>
                  <a:gd name="connsiteY40" fmla="*/ 317501 h 331788"/>
                  <a:gd name="connsiteX41" fmla="*/ 192087 w 301625"/>
                  <a:gd name="connsiteY41" fmla="*/ 317501 h 331788"/>
                  <a:gd name="connsiteX42" fmla="*/ 192087 w 301625"/>
                  <a:gd name="connsiteY42" fmla="*/ 14288 h 331788"/>
                  <a:gd name="connsiteX43" fmla="*/ 7734 w 301625"/>
                  <a:gd name="connsiteY43" fmla="*/ 0 h 331788"/>
                  <a:gd name="connsiteX44" fmla="*/ 198506 w 301625"/>
                  <a:gd name="connsiteY44" fmla="*/ 0 h 331788"/>
                  <a:gd name="connsiteX45" fmla="*/ 206240 w 301625"/>
                  <a:gd name="connsiteY45" fmla="*/ 6480 h 331788"/>
                  <a:gd name="connsiteX46" fmla="*/ 206240 w 301625"/>
                  <a:gd name="connsiteY46" fmla="*/ 112756 h 331788"/>
                  <a:gd name="connsiteX47" fmla="*/ 293891 w 301625"/>
                  <a:gd name="connsiteY47" fmla="*/ 112756 h 331788"/>
                  <a:gd name="connsiteX48" fmla="*/ 301625 w 301625"/>
                  <a:gd name="connsiteY48" fmla="*/ 119237 h 331788"/>
                  <a:gd name="connsiteX49" fmla="*/ 301625 w 301625"/>
                  <a:gd name="connsiteY49" fmla="*/ 325308 h 331788"/>
                  <a:gd name="connsiteX50" fmla="*/ 293891 w 301625"/>
                  <a:gd name="connsiteY50" fmla="*/ 331788 h 331788"/>
                  <a:gd name="connsiteX51" fmla="*/ 7734 w 301625"/>
                  <a:gd name="connsiteY51" fmla="*/ 331788 h 331788"/>
                  <a:gd name="connsiteX52" fmla="*/ 0 w 301625"/>
                  <a:gd name="connsiteY52" fmla="*/ 325308 h 331788"/>
                  <a:gd name="connsiteX53" fmla="*/ 0 w 301625"/>
                  <a:gd name="connsiteY53" fmla="*/ 6480 h 331788"/>
                  <a:gd name="connsiteX54" fmla="*/ 7734 w 301625"/>
                  <a:gd name="connsiteY54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01625" h="331788">
                    <a:moveTo>
                      <a:pt x="44609" y="242888"/>
                    </a:moveTo>
                    <a:cubicBezTo>
                      <a:pt x="160465" y="242888"/>
                      <a:pt x="160465" y="242888"/>
                      <a:pt x="160465" y="242888"/>
                    </a:cubicBezTo>
                    <a:cubicBezTo>
                      <a:pt x="164370" y="242888"/>
                      <a:pt x="168275" y="246785"/>
                      <a:pt x="168275" y="250682"/>
                    </a:cubicBezTo>
                    <a:cubicBezTo>
                      <a:pt x="168275" y="254578"/>
                      <a:pt x="164370" y="257176"/>
                      <a:pt x="160465" y="257176"/>
                    </a:cubicBezTo>
                    <a:cubicBezTo>
                      <a:pt x="44609" y="257176"/>
                      <a:pt x="44609" y="257176"/>
                      <a:pt x="44609" y="257176"/>
                    </a:cubicBezTo>
                    <a:cubicBezTo>
                      <a:pt x="40704" y="257176"/>
                      <a:pt x="38100" y="254578"/>
                      <a:pt x="38100" y="250682"/>
                    </a:cubicBezTo>
                    <a:cubicBezTo>
                      <a:pt x="38100" y="246785"/>
                      <a:pt x="40704" y="242888"/>
                      <a:pt x="44609" y="242888"/>
                    </a:cubicBezTo>
                    <a:close/>
                    <a:moveTo>
                      <a:pt x="44609" y="195263"/>
                    </a:moveTo>
                    <a:cubicBezTo>
                      <a:pt x="160465" y="195263"/>
                      <a:pt x="160465" y="195263"/>
                      <a:pt x="160465" y="195263"/>
                    </a:cubicBezTo>
                    <a:cubicBezTo>
                      <a:pt x="164370" y="195263"/>
                      <a:pt x="168275" y="198727"/>
                      <a:pt x="168275" y="202191"/>
                    </a:cubicBezTo>
                    <a:cubicBezTo>
                      <a:pt x="168275" y="205654"/>
                      <a:pt x="164370" y="207963"/>
                      <a:pt x="160465" y="207963"/>
                    </a:cubicBezTo>
                    <a:cubicBezTo>
                      <a:pt x="44609" y="207963"/>
                      <a:pt x="44609" y="207963"/>
                      <a:pt x="44609" y="207963"/>
                    </a:cubicBezTo>
                    <a:cubicBezTo>
                      <a:pt x="40704" y="207963"/>
                      <a:pt x="38100" y="205654"/>
                      <a:pt x="38100" y="202191"/>
                    </a:cubicBezTo>
                    <a:cubicBezTo>
                      <a:pt x="38100" y="198727"/>
                      <a:pt x="40704" y="195263"/>
                      <a:pt x="44609" y="195263"/>
                    </a:cubicBezTo>
                    <a:close/>
                    <a:moveTo>
                      <a:pt x="44609" y="146050"/>
                    </a:moveTo>
                    <a:cubicBezTo>
                      <a:pt x="160465" y="146050"/>
                      <a:pt x="160465" y="146050"/>
                      <a:pt x="160465" y="146050"/>
                    </a:cubicBezTo>
                    <a:cubicBezTo>
                      <a:pt x="164370" y="146050"/>
                      <a:pt x="168275" y="149947"/>
                      <a:pt x="168275" y="153844"/>
                    </a:cubicBezTo>
                    <a:cubicBezTo>
                      <a:pt x="168275" y="157740"/>
                      <a:pt x="164370" y="160338"/>
                      <a:pt x="160465" y="160338"/>
                    </a:cubicBezTo>
                    <a:cubicBezTo>
                      <a:pt x="44609" y="160338"/>
                      <a:pt x="44609" y="160338"/>
                      <a:pt x="44609" y="160338"/>
                    </a:cubicBezTo>
                    <a:cubicBezTo>
                      <a:pt x="40704" y="160338"/>
                      <a:pt x="38100" y="157740"/>
                      <a:pt x="38100" y="153844"/>
                    </a:cubicBezTo>
                    <a:cubicBezTo>
                      <a:pt x="38100" y="149947"/>
                      <a:pt x="40704" y="146050"/>
                      <a:pt x="44609" y="146050"/>
                    </a:cubicBezTo>
                    <a:close/>
                    <a:moveTo>
                      <a:pt x="206375" y="125413"/>
                    </a:moveTo>
                    <a:lnTo>
                      <a:pt x="206375" y="317501"/>
                    </a:lnTo>
                    <a:lnTo>
                      <a:pt x="287338" y="317501"/>
                    </a:lnTo>
                    <a:lnTo>
                      <a:pt x="287338" y="125413"/>
                    </a:lnTo>
                    <a:close/>
                    <a:moveTo>
                      <a:pt x="44609" y="98425"/>
                    </a:moveTo>
                    <a:cubicBezTo>
                      <a:pt x="160465" y="98425"/>
                      <a:pt x="160465" y="98425"/>
                      <a:pt x="160465" y="98425"/>
                    </a:cubicBezTo>
                    <a:cubicBezTo>
                      <a:pt x="164370" y="98425"/>
                      <a:pt x="168275" y="101023"/>
                      <a:pt x="168275" y="104920"/>
                    </a:cubicBezTo>
                    <a:cubicBezTo>
                      <a:pt x="168275" y="108817"/>
                      <a:pt x="164370" y="112713"/>
                      <a:pt x="160465" y="112713"/>
                    </a:cubicBezTo>
                    <a:cubicBezTo>
                      <a:pt x="44609" y="112713"/>
                      <a:pt x="44609" y="112713"/>
                      <a:pt x="44609" y="112713"/>
                    </a:cubicBezTo>
                    <a:cubicBezTo>
                      <a:pt x="40704" y="112713"/>
                      <a:pt x="38100" y="108817"/>
                      <a:pt x="38100" y="104920"/>
                    </a:cubicBezTo>
                    <a:cubicBezTo>
                      <a:pt x="38100" y="101023"/>
                      <a:pt x="40704" y="98425"/>
                      <a:pt x="44609" y="98425"/>
                    </a:cubicBezTo>
                    <a:close/>
                    <a:moveTo>
                      <a:pt x="44609" y="50800"/>
                    </a:moveTo>
                    <a:cubicBezTo>
                      <a:pt x="160465" y="50800"/>
                      <a:pt x="160465" y="50800"/>
                      <a:pt x="160465" y="50800"/>
                    </a:cubicBezTo>
                    <a:cubicBezTo>
                      <a:pt x="164370" y="50800"/>
                      <a:pt x="168275" y="53398"/>
                      <a:pt x="168275" y="57295"/>
                    </a:cubicBezTo>
                    <a:cubicBezTo>
                      <a:pt x="168275" y="61192"/>
                      <a:pt x="164370" y="65088"/>
                      <a:pt x="160465" y="65088"/>
                    </a:cubicBezTo>
                    <a:cubicBezTo>
                      <a:pt x="44609" y="65088"/>
                      <a:pt x="44609" y="65088"/>
                      <a:pt x="44609" y="65088"/>
                    </a:cubicBezTo>
                    <a:cubicBezTo>
                      <a:pt x="40704" y="65088"/>
                      <a:pt x="38100" y="61192"/>
                      <a:pt x="38100" y="57295"/>
                    </a:cubicBezTo>
                    <a:cubicBezTo>
                      <a:pt x="38100" y="53398"/>
                      <a:pt x="40704" y="50800"/>
                      <a:pt x="44609" y="50800"/>
                    </a:cubicBezTo>
                    <a:close/>
                    <a:moveTo>
                      <a:pt x="14287" y="14288"/>
                    </a:moveTo>
                    <a:lnTo>
                      <a:pt x="14287" y="317501"/>
                    </a:lnTo>
                    <a:lnTo>
                      <a:pt x="192087" y="317501"/>
                    </a:lnTo>
                    <a:lnTo>
                      <a:pt x="192087" y="14288"/>
                    </a:lnTo>
                    <a:close/>
                    <a:moveTo>
                      <a:pt x="7734" y="0"/>
                    </a:moveTo>
                    <a:cubicBezTo>
                      <a:pt x="198506" y="0"/>
                      <a:pt x="198506" y="0"/>
                      <a:pt x="198506" y="0"/>
                    </a:cubicBezTo>
                    <a:cubicBezTo>
                      <a:pt x="202373" y="0"/>
                      <a:pt x="206240" y="2592"/>
                      <a:pt x="206240" y="6480"/>
                    </a:cubicBezTo>
                    <a:cubicBezTo>
                      <a:pt x="206240" y="112756"/>
                      <a:pt x="206240" y="112756"/>
                      <a:pt x="206240" y="112756"/>
                    </a:cubicBezTo>
                    <a:cubicBezTo>
                      <a:pt x="293891" y="112756"/>
                      <a:pt x="293891" y="112756"/>
                      <a:pt x="293891" y="112756"/>
                    </a:cubicBezTo>
                    <a:cubicBezTo>
                      <a:pt x="297758" y="112756"/>
                      <a:pt x="301625" y="115348"/>
                      <a:pt x="301625" y="119237"/>
                    </a:cubicBezTo>
                    <a:cubicBezTo>
                      <a:pt x="301625" y="325308"/>
                      <a:pt x="301625" y="325308"/>
                      <a:pt x="301625" y="325308"/>
                    </a:cubicBezTo>
                    <a:cubicBezTo>
                      <a:pt x="301625" y="329196"/>
                      <a:pt x="297758" y="331788"/>
                      <a:pt x="293891" y="331788"/>
                    </a:cubicBezTo>
                    <a:cubicBezTo>
                      <a:pt x="7734" y="331788"/>
                      <a:pt x="7734" y="331788"/>
                      <a:pt x="7734" y="331788"/>
                    </a:cubicBezTo>
                    <a:cubicBezTo>
                      <a:pt x="3867" y="331788"/>
                      <a:pt x="0" y="329196"/>
                      <a:pt x="0" y="325308"/>
                    </a:cubicBezTo>
                    <a:cubicBezTo>
                      <a:pt x="0" y="6480"/>
                      <a:pt x="0" y="6480"/>
                      <a:pt x="0" y="6480"/>
                    </a:cubicBezTo>
                    <a:cubicBezTo>
                      <a:pt x="0" y="2592"/>
                      <a:pt x="3867" y="0"/>
                      <a:pt x="773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4" name="íṧḻîďê"/>
              <p:cNvSpPr/>
              <p:nvPr/>
            </p:nvSpPr>
            <p:spPr>
              <a:xfrm>
                <a:off x="-515764" y="5190676"/>
                <a:ext cx="644073" cy="915722"/>
              </a:xfrm>
              <a:custGeom>
                <a:avLst/>
                <a:gdLst>
                  <a:gd name="connsiteX0" fmla="*/ 166687 w 233363"/>
                  <a:gd name="connsiteY0" fmla="*/ 282575 h 331788"/>
                  <a:gd name="connsiteX1" fmla="*/ 166687 w 233363"/>
                  <a:gd name="connsiteY1" fmla="*/ 293688 h 331788"/>
                  <a:gd name="connsiteX2" fmla="*/ 190500 w 233363"/>
                  <a:gd name="connsiteY2" fmla="*/ 293688 h 331788"/>
                  <a:gd name="connsiteX3" fmla="*/ 190500 w 233363"/>
                  <a:gd name="connsiteY3" fmla="*/ 282575 h 331788"/>
                  <a:gd name="connsiteX4" fmla="*/ 104775 w 233363"/>
                  <a:gd name="connsiteY4" fmla="*/ 282575 h 331788"/>
                  <a:gd name="connsiteX5" fmla="*/ 104775 w 233363"/>
                  <a:gd name="connsiteY5" fmla="*/ 319088 h 331788"/>
                  <a:gd name="connsiteX6" fmla="*/ 130175 w 233363"/>
                  <a:gd name="connsiteY6" fmla="*/ 319088 h 331788"/>
                  <a:gd name="connsiteX7" fmla="*/ 130175 w 233363"/>
                  <a:gd name="connsiteY7" fmla="*/ 282575 h 331788"/>
                  <a:gd name="connsiteX8" fmla="*/ 42862 w 233363"/>
                  <a:gd name="connsiteY8" fmla="*/ 282575 h 331788"/>
                  <a:gd name="connsiteX9" fmla="*/ 42862 w 233363"/>
                  <a:gd name="connsiteY9" fmla="*/ 293688 h 331788"/>
                  <a:gd name="connsiteX10" fmla="*/ 68262 w 233363"/>
                  <a:gd name="connsiteY10" fmla="*/ 293688 h 331788"/>
                  <a:gd name="connsiteX11" fmla="*/ 68262 w 233363"/>
                  <a:gd name="connsiteY11" fmla="*/ 282575 h 331788"/>
                  <a:gd name="connsiteX12" fmla="*/ 159167 w 233363"/>
                  <a:gd name="connsiteY12" fmla="*/ 269875 h 331788"/>
                  <a:gd name="connsiteX13" fmla="*/ 196725 w 233363"/>
                  <a:gd name="connsiteY13" fmla="*/ 269875 h 331788"/>
                  <a:gd name="connsiteX14" fmla="*/ 203200 w 233363"/>
                  <a:gd name="connsiteY14" fmla="*/ 275091 h 331788"/>
                  <a:gd name="connsiteX15" fmla="*/ 203200 w 233363"/>
                  <a:gd name="connsiteY15" fmla="*/ 299868 h 331788"/>
                  <a:gd name="connsiteX16" fmla="*/ 196725 w 233363"/>
                  <a:gd name="connsiteY16" fmla="*/ 306388 h 331788"/>
                  <a:gd name="connsiteX17" fmla="*/ 159167 w 233363"/>
                  <a:gd name="connsiteY17" fmla="*/ 306388 h 331788"/>
                  <a:gd name="connsiteX18" fmla="*/ 153987 w 233363"/>
                  <a:gd name="connsiteY18" fmla="*/ 299868 h 331788"/>
                  <a:gd name="connsiteX19" fmla="*/ 153987 w 233363"/>
                  <a:gd name="connsiteY19" fmla="*/ 275091 h 331788"/>
                  <a:gd name="connsiteX20" fmla="*/ 159167 w 233363"/>
                  <a:gd name="connsiteY20" fmla="*/ 269875 h 331788"/>
                  <a:gd name="connsiteX21" fmla="*/ 38225 w 233363"/>
                  <a:gd name="connsiteY21" fmla="*/ 269875 h 331788"/>
                  <a:gd name="connsiteX22" fmla="*/ 74487 w 233363"/>
                  <a:gd name="connsiteY22" fmla="*/ 269875 h 331788"/>
                  <a:gd name="connsiteX23" fmla="*/ 80963 w 233363"/>
                  <a:gd name="connsiteY23" fmla="*/ 275091 h 331788"/>
                  <a:gd name="connsiteX24" fmla="*/ 80963 w 233363"/>
                  <a:gd name="connsiteY24" fmla="*/ 299868 h 331788"/>
                  <a:gd name="connsiteX25" fmla="*/ 74487 w 233363"/>
                  <a:gd name="connsiteY25" fmla="*/ 306388 h 331788"/>
                  <a:gd name="connsiteX26" fmla="*/ 38225 w 233363"/>
                  <a:gd name="connsiteY26" fmla="*/ 306388 h 331788"/>
                  <a:gd name="connsiteX27" fmla="*/ 31750 w 233363"/>
                  <a:gd name="connsiteY27" fmla="*/ 299868 h 331788"/>
                  <a:gd name="connsiteX28" fmla="*/ 31750 w 233363"/>
                  <a:gd name="connsiteY28" fmla="*/ 275091 h 331788"/>
                  <a:gd name="connsiteX29" fmla="*/ 38225 w 233363"/>
                  <a:gd name="connsiteY29" fmla="*/ 269875 h 331788"/>
                  <a:gd name="connsiteX30" fmla="*/ 166687 w 233363"/>
                  <a:gd name="connsiteY30" fmla="*/ 233362 h 331788"/>
                  <a:gd name="connsiteX31" fmla="*/ 166687 w 233363"/>
                  <a:gd name="connsiteY31" fmla="*/ 246062 h 331788"/>
                  <a:gd name="connsiteX32" fmla="*/ 190500 w 233363"/>
                  <a:gd name="connsiteY32" fmla="*/ 246062 h 331788"/>
                  <a:gd name="connsiteX33" fmla="*/ 190500 w 233363"/>
                  <a:gd name="connsiteY33" fmla="*/ 233362 h 331788"/>
                  <a:gd name="connsiteX34" fmla="*/ 104775 w 233363"/>
                  <a:gd name="connsiteY34" fmla="*/ 233362 h 331788"/>
                  <a:gd name="connsiteX35" fmla="*/ 104775 w 233363"/>
                  <a:gd name="connsiteY35" fmla="*/ 246062 h 331788"/>
                  <a:gd name="connsiteX36" fmla="*/ 130175 w 233363"/>
                  <a:gd name="connsiteY36" fmla="*/ 246062 h 331788"/>
                  <a:gd name="connsiteX37" fmla="*/ 130175 w 233363"/>
                  <a:gd name="connsiteY37" fmla="*/ 233362 h 331788"/>
                  <a:gd name="connsiteX38" fmla="*/ 42862 w 233363"/>
                  <a:gd name="connsiteY38" fmla="*/ 233362 h 331788"/>
                  <a:gd name="connsiteX39" fmla="*/ 42862 w 233363"/>
                  <a:gd name="connsiteY39" fmla="*/ 246062 h 331788"/>
                  <a:gd name="connsiteX40" fmla="*/ 68262 w 233363"/>
                  <a:gd name="connsiteY40" fmla="*/ 246062 h 331788"/>
                  <a:gd name="connsiteX41" fmla="*/ 68262 w 233363"/>
                  <a:gd name="connsiteY41" fmla="*/ 233362 h 331788"/>
                  <a:gd name="connsiteX42" fmla="*/ 159167 w 233363"/>
                  <a:gd name="connsiteY42" fmla="*/ 220662 h 331788"/>
                  <a:gd name="connsiteX43" fmla="*/ 196725 w 233363"/>
                  <a:gd name="connsiteY43" fmla="*/ 220662 h 331788"/>
                  <a:gd name="connsiteX44" fmla="*/ 203200 w 233363"/>
                  <a:gd name="connsiteY44" fmla="*/ 227182 h 331788"/>
                  <a:gd name="connsiteX45" fmla="*/ 203200 w 233363"/>
                  <a:gd name="connsiteY45" fmla="*/ 250655 h 331788"/>
                  <a:gd name="connsiteX46" fmla="*/ 196725 w 233363"/>
                  <a:gd name="connsiteY46" fmla="*/ 257175 h 331788"/>
                  <a:gd name="connsiteX47" fmla="*/ 159167 w 233363"/>
                  <a:gd name="connsiteY47" fmla="*/ 257175 h 331788"/>
                  <a:gd name="connsiteX48" fmla="*/ 153987 w 233363"/>
                  <a:gd name="connsiteY48" fmla="*/ 250655 h 331788"/>
                  <a:gd name="connsiteX49" fmla="*/ 153987 w 233363"/>
                  <a:gd name="connsiteY49" fmla="*/ 227182 h 331788"/>
                  <a:gd name="connsiteX50" fmla="*/ 159167 w 233363"/>
                  <a:gd name="connsiteY50" fmla="*/ 220662 h 331788"/>
                  <a:gd name="connsiteX51" fmla="*/ 98550 w 233363"/>
                  <a:gd name="connsiteY51" fmla="*/ 220662 h 331788"/>
                  <a:gd name="connsiteX52" fmla="*/ 134812 w 233363"/>
                  <a:gd name="connsiteY52" fmla="*/ 220662 h 331788"/>
                  <a:gd name="connsiteX53" fmla="*/ 141288 w 233363"/>
                  <a:gd name="connsiteY53" fmla="*/ 227182 h 331788"/>
                  <a:gd name="connsiteX54" fmla="*/ 141288 w 233363"/>
                  <a:gd name="connsiteY54" fmla="*/ 250655 h 331788"/>
                  <a:gd name="connsiteX55" fmla="*/ 134812 w 233363"/>
                  <a:gd name="connsiteY55" fmla="*/ 257175 h 331788"/>
                  <a:gd name="connsiteX56" fmla="*/ 98550 w 233363"/>
                  <a:gd name="connsiteY56" fmla="*/ 257175 h 331788"/>
                  <a:gd name="connsiteX57" fmla="*/ 92075 w 233363"/>
                  <a:gd name="connsiteY57" fmla="*/ 250655 h 331788"/>
                  <a:gd name="connsiteX58" fmla="*/ 92075 w 233363"/>
                  <a:gd name="connsiteY58" fmla="*/ 227182 h 331788"/>
                  <a:gd name="connsiteX59" fmla="*/ 98550 w 233363"/>
                  <a:gd name="connsiteY59" fmla="*/ 220662 h 331788"/>
                  <a:gd name="connsiteX60" fmla="*/ 38225 w 233363"/>
                  <a:gd name="connsiteY60" fmla="*/ 220662 h 331788"/>
                  <a:gd name="connsiteX61" fmla="*/ 74487 w 233363"/>
                  <a:gd name="connsiteY61" fmla="*/ 220662 h 331788"/>
                  <a:gd name="connsiteX62" fmla="*/ 80963 w 233363"/>
                  <a:gd name="connsiteY62" fmla="*/ 227182 h 331788"/>
                  <a:gd name="connsiteX63" fmla="*/ 80963 w 233363"/>
                  <a:gd name="connsiteY63" fmla="*/ 250655 h 331788"/>
                  <a:gd name="connsiteX64" fmla="*/ 74487 w 233363"/>
                  <a:gd name="connsiteY64" fmla="*/ 257175 h 331788"/>
                  <a:gd name="connsiteX65" fmla="*/ 38225 w 233363"/>
                  <a:gd name="connsiteY65" fmla="*/ 257175 h 331788"/>
                  <a:gd name="connsiteX66" fmla="*/ 31750 w 233363"/>
                  <a:gd name="connsiteY66" fmla="*/ 250655 h 331788"/>
                  <a:gd name="connsiteX67" fmla="*/ 31750 w 233363"/>
                  <a:gd name="connsiteY67" fmla="*/ 227182 h 331788"/>
                  <a:gd name="connsiteX68" fmla="*/ 38225 w 233363"/>
                  <a:gd name="connsiteY68" fmla="*/ 220662 h 331788"/>
                  <a:gd name="connsiteX69" fmla="*/ 166687 w 233363"/>
                  <a:gd name="connsiteY69" fmla="*/ 184149 h 331788"/>
                  <a:gd name="connsiteX70" fmla="*/ 166687 w 233363"/>
                  <a:gd name="connsiteY70" fmla="*/ 196849 h 331788"/>
                  <a:gd name="connsiteX71" fmla="*/ 190500 w 233363"/>
                  <a:gd name="connsiteY71" fmla="*/ 196849 h 331788"/>
                  <a:gd name="connsiteX72" fmla="*/ 190500 w 233363"/>
                  <a:gd name="connsiteY72" fmla="*/ 184149 h 331788"/>
                  <a:gd name="connsiteX73" fmla="*/ 104775 w 233363"/>
                  <a:gd name="connsiteY73" fmla="*/ 184149 h 331788"/>
                  <a:gd name="connsiteX74" fmla="*/ 104775 w 233363"/>
                  <a:gd name="connsiteY74" fmla="*/ 196849 h 331788"/>
                  <a:gd name="connsiteX75" fmla="*/ 130175 w 233363"/>
                  <a:gd name="connsiteY75" fmla="*/ 196849 h 331788"/>
                  <a:gd name="connsiteX76" fmla="*/ 130175 w 233363"/>
                  <a:gd name="connsiteY76" fmla="*/ 184149 h 331788"/>
                  <a:gd name="connsiteX77" fmla="*/ 42862 w 233363"/>
                  <a:gd name="connsiteY77" fmla="*/ 184149 h 331788"/>
                  <a:gd name="connsiteX78" fmla="*/ 42862 w 233363"/>
                  <a:gd name="connsiteY78" fmla="*/ 196849 h 331788"/>
                  <a:gd name="connsiteX79" fmla="*/ 68262 w 233363"/>
                  <a:gd name="connsiteY79" fmla="*/ 196849 h 331788"/>
                  <a:gd name="connsiteX80" fmla="*/ 68262 w 233363"/>
                  <a:gd name="connsiteY80" fmla="*/ 184149 h 331788"/>
                  <a:gd name="connsiteX81" fmla="*/ 38225 w 233363"/>
                  <a:gd name="connsiteY81" fmla="*/ 171450 h 331788"/>
                  <a:gd name="connsiteX82" fmla="*/ 74487 w 233363"/>
                  <a:gd name="connsiteY82" fmla="*/ 171450 h 331788"/>
                  <a:gd name="connsiteX83" fmla="*/ 80963 w 233363"/>
                  <a:gd name="connsiteY83" fmla="*/ 177970 h 331788"/>
                  <a:gd name="connsiteX84" fmla="*/ 80963 w 233363"/>
                  <a:gd name="connsiteY84" fmla="*/ 201443 h 331788"/>
                  <a:gd name="connsiteX85" fmla="*/ 74487 w 233363"/>
                  <a:gd name="connsiteY85" fmla="*/ 207963 h 331788"/>
                  <a:gd name="connsiteX86" fmla="*/ 38225 w 233363"/>
                  <a:gd name="connsiteY86" fmla="*/ 207963 h 331788"/>
                  <a:gd name="connsiteX87" fmla="*/ 31750 w 233363"/>
                  <a:gd name="connsiteY87" fmla="*/ 201443 h 331788"/>
                  <a:gd name="connsiteX88" fmla="*/ 31750 w 233363"/>
                  <a:gd name="connsiteY88" fmla="*/ 177970 h 331788"/>
                  <a:gd name="connsiteX89" fmla="*/ 38225 w 233363"/>
                  <a:gd name="connsiteY89" fmla="*/ 171450 h 331788"/>
                  <a:gd name="connsiteX90" fmla="*/ 159167 w 233363"/>
                  <a:gd name="connsiteY90" fmla="*/ 171449 h 331788"/>
                  <a:gd name="connsiteX91" fmla="*/ 196725 w 233363"/>
                  <a:gd name="connsiteY91" fmla="*/ 171449 h 331788"/>
                  <a:gd name="connsiteX92" fmla="*/ 203200 w 233363"/>
                  <a:gd name="connsiteY92" fmla="*/ 177969 h 331788"/>
                  <a:gd name="connsiteX93" fmla="*/ 203200 w 233363"/>
                  <a:gd name="connsiteY93" fmla="*/ 201442 h 331788"/>
                  <a:gd name="connsiteX94" fmla="*/ 196725 w 233363"/>
                  <a:gd name="connsiteY94" fmla="*/ 207962 h 331788"/>
                  <a:gd name="connsiteX95" fmla="*/ 159167 w 233363"/>
                  <a:gd name="connsiteY95" fmla="*/ 207962 h 331788"/>
                  <a:gd name="connsiteX96" fmla="*/ 153987 w 233363"/>
                  <a:gd name="connsiteY96" fmla="*/ 201442 h 331788"/>
                  <a:gd name="connsiteX97" fmla="*/ 153987 w 233363"/>
                  <a:gd name="connsiteY97" fmla="*/ 177969 h 331788"/>
                  <a:gd name="connsiteX98" fmla="*/ 159167 w 233363"/>
                  <a:gd name="connsiteY98" fmla="*/ 171449 h 331788"/>
                  <a:gd name="connsiteX99" fmla="*/ 98550 w 233363"/>
                  <a:gd name="connsiteY99" fmla="*/ 171449 h 331788"/>
                  <a:gd name="connsiteX100" fmla="*/ 134812 w 233363"/>
                  <a:gd name="connsiteY100" fmla="*/ 171449 h 331788"/>
                  <a:gd name="connsiteX101" fmla="*/ 141288 w 233363"/>
                  <a:gd name="connsiteY101" fmla="*/ 177969 h 331788"/>
                  <a:gd name="connsiteX102" fmla="*/ 141288 w 233363"/>
                  <a:gd name="connsiteY102" fmla="*/ 201442 h 331788"/>
                  <a:gd name="connsiteX103" fmla="*/ 134812 w 233363"/>
                  <a:gd name="connsiteY103" fmla="*/ 207962 h 331788"/>
                  <a:gd name="connsiteX104" fmla="*/ 98550 w 233363"/>
                  <a:gd name="connsiteY104" fmla="*/ 207962 h 331788"/>
                  <a:gd name="connsiteX105" fmla="*/ 92075 w 233363"/>
                  <a:gd name="connsiteY105" fmla="*/ 201442 h 331788"/>
                  <a:gd name="connsiteX106" fmla="*/ 92075 w 233363"/>
                  <a:gd name="connsiteY106" fmla="*/ 177969 h 331788"/>
                  <a:gd name="connsiteX107" fmla="*/ 98550 w 233363"/>
                  <a:gd name="connsiteY107" fmla="*/ 171449 h 331788"/>
                  <a:gd name="connsiteX108" fmla="*/ 166687 w 233363"/>
                  <a:gd name="connsiteY108" fmla="*/ 134937 h 331788"/>
                  <a:gd name="connsiteX109" fmla="*/ 166687 w 233363"/>
                  <a:gd name="connsiteY109" fmla="*/ 147637 h 331788"/>
                  <a:gd name="connsiteX110" fmla="*/ 190500 w 233363"/>
                  <a:gd name="connsiteY110" fmla="*/ 147637 h 331788"/>
                  <a:gd name="connsiteX111" fmla="*/ 190500 w 233363"/>
                  <a:gd name="connsiteY111" fmla="*/ 134937 h 331788"/>
                  <a:gd name="connsiteX112" fmla="*/ 104775 w 233363"/>
                  <a:gd name="connsiteY112" fmla="*/ 134937 h 331788"/>
                  <a:gd name="connsiteX113" fmla="*/ 104775 w 233363"/>
                  <a:gd name="connsiteY113" fmla="*/ 147637 h 331788"/>
                  <a:gd name="connsiteX114" fmla="*/ 130175 w 233363"/>
                  <a:gd name="connsiteY114" fmla="*/ 147637 h 331788"/>
                  <a:gd name="connsiteX115" fmla="*/ 130175 w 233363"/>
                  <a:gd name="connsiteY115" fmla="*/ 134937 h 331788"/>
                  <a:gd name="connsiteX116" fmla="*/ 42862 w 233363"/>
                  <a:gd name="connsiteY116" fmla="*/ 134937 h 331788"/>
                  <a:gd name="connsiteX117" fmla="*/ 42862 w 233363"/>
                  <a:gd name="connsiteY117" fmla="*/ 147637 h 331788"/>
                  <a:gd name="connsiteX118" fmla="*/ 68262 w 233363"/>
                  <a:gd name="connsiteY118" fmla="*/ 147637 h 331788"/>
                  <a:gd name="connsiteX119" fmla="*/ 68262 w 233363"/>
                  <a:gd name="connsiteY119" fmla="*/ 134937 h 331788"/>
                  <a:gd name="connsiteX120" fmla="*/ 159167 w 233363"/>
                  <a:gd name="connsiteY120" fmla="*/ 122237 h 331788"/>
                  <a:gd name="connsiteX121" fmla="*/ 196725 w 233363"/>
                  <a:gd name="connsiteY121" fmla="*/ 122237 h 331788"/>
                  <a:gd name="connsiteX122" fmla="*/ 203200 w 233363"/>
                  <a:gd name="connsiteY122" fmla="*/ 128757 h 331788"/>
                  <a:gd name="connsiteX123" fmla="*/ 203200 w 233363"/>
                  <a:gd name="connsiteY123" fmla="*/ 153534 h 331788"/>
                  <a:gd name="connsiteX124" fmla="*/ 196725 w 233363"/>
                  <a:gd name="connsiteY124" fmla="*/ 158750 h 331788"/>
                  <a:gd name="connsiteX125" fmla="*/ 159167 w 233363"/>
                  <a:gd name="connsiteY125" fmla="*/ 158750 h 331788"/>
                  <a:gd name="connsiteX126" fmla="*/ 153987 w 233363"/>
                  <a:gd name="connsiteY126" fmla="*/ 153534 h 331788"/>
                  <a:gd name="connsiteX127" fmla="*/ 153987 w 233363"/>
                  <a:gd name="connsiteY127" fmla="*/ 128757 h 331788"/>
                  <a:gd name="connsiteX128" fmla="*/ 159167 w 233363"/>
                  <a:gd name="connsiteY128" fmla="*/ 122237 h 331788"/>
                  <a:gd name="connsiteX129" fmla="*/ 98550 w 233363"/>
                  <a:gd name="connsiteY129" fmla="*/ 122237 h 331788"/>
                  <a:gd name="connsiteX130" fmla="*/ 134812 w 233363"/>
                  <a:gd name="connsiteY130" fmla="*/ 122237 h 331788"/>
                  <a:gd name="connsiteX131" fmla="*/ 141288 w 233363"/>
                  <a:gd name="connsiteY131" fmla="*/ 128757 h 331788"/>
                  <a:gd name="connsiteX132" fmla="*/ 141288 w 233363"/>
                  <a:gd name="connsiteY132" fmla="*/ 153534 h 331788"/>
                  <a:gd name="connsiteX133" fmla="*/ 134812 w 233363"/>
                  <a:gd name="connsiteY133" fmla="*/ 158750 h 331788"/>
                  <a:gd name="connsiteX134" fmla="*/ 98550 w 233363"/>
                  <a:gd name="connsiteY134" fmla="*/ 158750 h 331788"/>
                  <a:gd name="connsiteX135" fmla="*/ 92075 w 233363"/>
                  <a:gd name="connsiteY135" fmla="*/ 153534 h 331788"/>
                  <a:gd name="connsiteX136" fmla="*/ 92075 w 233363"/>
                  <a:gd name="connsiteY136" fmla="*/ 128757 h 331788"/>
                  <a:gd name="connsiteX137" fmla="*/ 98550 w 233363"/>
                  <a:gd name="connsiteY137" fmla="*/ 122237 h 331788"/>
                  <a:gd name="connsiteX138" fmla="*/ 38225 w 233363"/>
                  <a:gd name="connsiteY138" fmla="*/ 122237 h 331788"/>
                  <a:gd name="connsiteX139" fmla="*/ 74487 w 233363"/>
                  <a:gd name="connsiteY139" fmla="*/ 122237 h 331788"/>
                  <a:gd name="connsiteX140" fmla="*/ 80963 w 233363"/>
                  <a:gd name="connsiteY140" fmla="*/ 128757 h 331788"/>
                  <a:gd name="connsiteX141" fmla="*/ 80963 w 233363"/>
                  <a:gd name="connsiteY141" fmla="*/ 153534 h 331788"/>
                  <a:gd name="connsiteX142" fmla="*/ 74487 w 233363"/>
                  <a:gd name="connsiteY142" fmla="*/ 158750 h 331788"/>
                  <a:gd name="connsiteX143" fmla="*/ 38225 w 233363"/>
                  <a:gd name="connsiteY143" fmla="*/ 158750 h 331788"/>
                  <a:gd name="connsiteX144" fmla="*/ 31750 w 233363"/>
                  <a:gd name="connsiteY144" fmla="*/ 153534 h 331788"/>
                  <a:gd name="connsiteX145" fmla="*/ 31750 w 233363"/>
                  <a:gd name="connsiteY145" fmla="*/ 128757 h 331788"/>
                  <a:gd name="connsiteX146" fmla="*/ 38225 w 233363"/>
                  <a:gd name="connsiteY146" fmla="*/ 122237 h 331788"/>
                  <a:gd name="connsiteX147" fmla="*/ 166687 w 233363"/>
                  <a:gd name="connsiteY147" fmla="*/ 85724 h 331788"/>
                  <a:gd name="connsiteX148" fmla="*/ 166687 w 233363"/>
                  <a:gd name="connsiteY148" fmla="*/ 98424 h 331788"/>
                  <a:gd name="connsiteX149" fmla="*/ 190500 w 233363"/>
                  <a:gd name="connsiteY149" fmla="*/ 98424 h 331788"/>
                  <a:gd name="connsiteX150" fmla="*/ 190500 w 233363"/>
                  <a:gd name="connsiteY150" fmla="*/ 85724 h 331788"/>
                  <a:gd name="connsiteX151" fmla="*/ 104775 w 233363"/>
                  <a:gd name="connsiteY151" fmla="*/ 85724 h 331788"/>
                  <a:gd name="connsiteX152" fmla="*/ 104775 w 233363"/>
                  <a:gd name="connsiteY152" fmla="*/ 98424 h 331788"/>
                  <a:gd name="connsiteX153" fmla="*/ 130175 w 233363"/>
                  <a:gd name="connsiteY153" fmla="*/ 98424 h 331788"/>
                  <a:gd name="connsiteX154" fmla="*/ 130175 w 233363"/>
                  <a:gd name="connsiteY154" fmla="*/ 85724 h 331788"/>
                  <a:gd name="connsiteX155" fmla="*/ 42862 w 233363"/>
                  <a:gd name="connsiteY155" fmla="*/ 85724 h 331788"/>
                  <a:gd name="connsiteX156" fmla="*/ 42862 w 233363"/>
                  <a:gd name="connsiteY156" fmla="*/ 98424 h 331788"/>
                  <a:gd name="connsiteX157" fmla="*/ 68262 w 233363"/>
                  <a:gd name="connsiteY157" fmla="*/ 98424 h 331788"/>
                  <a:gd name="connsiteX158" fmla="*/ 68262 w 233363"/>
                  <a:gd name="connsiteY158" fmla="*/ 85724 h 331788"/>
                  <a:gd name="connsiteX159" fmla="*/ 159167 w 233363"/>
                  <a:gd name="connsiteY159" fmla="*/ 73024 h 331788"/>
                  <a:gd name="connsiteX160" fmla="*/ 196725 w 233363"/>
                  <a:gd name="connsiteY160" fmla="*/ 73024 h 331788"/>
                  <a:gd name="connsiteX161" fmla="*/ 203200 w 233363"/>
                  <a:gd name="connsiteY161" fmla="*/ 79544 h 331788"/>
                  <a:gd name="connsiteX162" fmla="*/ 203200 w 233363"/>
                  <a:gd name="connsiteY162" fmla="*/ 104321 h 331788"/>
                  <a:gd name="connsiteX163" fmla="*/ 196725 w 233363"/>
                  <a:gd name="connsiteY163" fmla="*/ 109537 h 331788"/>
                  <a:gd name="connsiteX164" fmla="*/ 159167 w 233363"/>
                  <a:gd name="connsiteY164" fmla="*/ 109537 h 331788"/>
                  <a:gd name="connsiteX165" fmla="*/ 153987 w 233363"/>
                  <a:gd name="connsiteY165" fmla="*/ 104321 h 331788"/>
                  <a:gd name="connsiteX166" fmla="*/ 153987 w 233363"/>
                  <a:gd name="connsiteY166" fmla="*/ 79544 h 331788"/>
                  <a:gd name="connsiteX167" fmla="*/ 159167 w 233363"/>
                  <a:gd name="connsiteY167" fmla="*/ 73024 h 331788"/>
                  <a:gd name="connsiteX168" fmla="*/ 98550 w 233363"/>
                  <a:gd name="connsiteY168" fmla="*/ 73024 h 331788"/>
                  <a:gd name="connsiteX169" fmla="*/ 134812 w 233363"/>
                  <a:gd name="connsiteY169" fmla="*/ 73024 h 331788"/>
                  <a:gd name="connsiteX170" fmla="*/ 141288 w 233363"/>
                  <a:gd name="connsiteY170" fmla="*/ 79544 h 331788"/>
                  <a:gd name="connsiteX171" fmla="*/ 141288 w 233363"/>
                  <a:gd name="connsiteY171" fmla="*/ 104321 h 331788"/>
                  <a:gd name="connsiteX172" fmla="*/ 134812 w 233363"/>
                  <a:gd name="connsiteY172" fmla="*/ 109537 h 331788"/>
                  <a:gd name="connsiteX173" fmla="*/ 98550 w 233363"/>
                  <a:gd name="connsiteY173" fmla="*/ 109537 h 331788"/>
                  <a:gd name="connsiteX174" fmla="*/ 92075 w 233363"/>
                  <a:gd name="connsiteY174" fmla="*/ 104321 h 331788"/>
                  <a:gd name="connsiteX175" fmla="*/ 92075 w 233363"/>
                  <a:gd name="connsiteY175" fmla="*/ 79544 h 331788"/>
                  <a:gd name="connsiteX176" fmla="*/ 98550 w 233363"/>
                  <a:gd name="connsiteY176" fmla="*/ 73024 h 331788"/>
                  <a:gd name="connsiteX177" fmla="*/ 38225 w 233363"/>
                  <a:gd name="connsiteY177" fmla="*/ 73024 h 331788"/>
                  <a:gd name="connsiteX178" fmla="*/ 74487 w 233363"/>
                  <a:gd name="connsiteY178" fmla="*/ 73024 h 331788"/>
                  <a:gd name="connsiteX179" fmla="*/ 80963 w 233363"/>
                  <a:gd name="connsiteY179" fmla="*/ 79544 h 331788"/>
                  <a:gd name="connsiteX180" fmla="*/ 80963 w 233363"/>
                  <a:gd name="connsiteY180" fmla="*/ 104321 h 331788"/>
                  <a:gd name="connsiteX181" fmla="*/ 74487 w 233363"/>
                  <a:gd name="connsiteY181" fmla="*/ 109537 h 331788"/>
                  <a:gd name="connsiteX182" fmla="*/ 38225 w 233363"/>
                  <a:gd name="connsiteY182" fmla="*/ 109537 h 331788"/>
                  <a:gd name="connsiteX183" fmla="*/ 31750 w 233363"/>
                  <a:gd name="connsiteY183" fmla="*/ 104321 h 331788"/>
                  <a:gd name="connsiteX184" fmla="*/ 31750 w 233363"/>
                  <a:gd name="connsiteY184" fmla="*/ 79544 h 331788"/>
                  <a:gd name="connsiteX185" fmla="*/ 38225 w 233363"/>
                  <a:gd name="connsiteY185" fmla="*/ 73024 h 331788"/>
                  <a:gd name="connsiteX186" fmla="*/ 166687 w 233363"/>
                  <a:gd name="connsiteY186" fmla="*/ 36512 h 331788"/>
                  <a:gd name="connsiteX187" fmla="*/ 166687 w 233363"/>
                  <a:gd name="connsiteY187" fmla="*/ 49212 h 331788"/>
                  <a:gd name="connsiteX188" fmla="*/ 190500 w 233363"/>
                  <a:gd name="connsiteY188" fmla="*/ 49212 h 331788"/>
                  <a:gd name="connsiteX189" fmla="*/ 190500 w 233363"/>
                  <a:gd name="connsiteY189" fmla="*/ 36512 h 331788"/>
                  <a:gd name="connsiteX190" fmla="*/ 104775 w 233363"/>
                  <a:gd name="connsiteY190" fmla="*/ 36512 h 331788"/>
                  <a:gd name="connsiteX191" fmla="*/ 104775 w 233363"/>
                  <a:gd name="connsiteY191" fmla="*/ 49212 h 331788"/>
                  <a:gd name="connsiteX192" fmla="*/ 130175 w 233363"/>
                  <a:gd name="connsiteY192" fmla="*/ 49212 h 331788"/>
                  <a:gd name="connsiteX193" fmla="*/ 130175 w 233363"/>
                  <a:gd name="connsiteY193" fmla="*/ 36512 h 331788"/>
                  <a:gd name="connsiteX194" fmla="*/ 42862 w 233363"/>
                  <a:gd name="connsiteY194" fmla="*/ 36512 h 331788"/>
                  <a:gd name="connsiteX195" fmla="*/ 42862 w 233363"/>
                  <a:gd name="connsiteY195" fmla="*/ 49212 h 331788"/>
                  <a:gd name="connsiteX196" fmla="*/ 68262 w 233363"/>
                  <a:gd name="connsiteY196" fmla="*/ 49212 h 331788"/>
                  <a:gd name="connsiteX197" fmla="*/ 68262 w 233363"/>
                  <a:gd name="connsiteY197" fmla="*/ 36512 h 331788"/>
                  <a:gd name="connsiteX198" fmla="*/ 159167 w 233363"/>
                  <a:gd name="connsiteY198" fmla="*/ 23812 h 331788"/>
                  <a:gd name="connsiteX199" fmla="*/ 196725 w 233363"/>
                  <a:gd name="connsiteY199" fmla="*/ 23812 h 331788"/>
                  <a:gd name="connsiteX200" fmla="*/ 203200 w 233363"/>
                  <a:gd name="connsiteY200" fmla="*/ 30332 h 331788"/>
                  <a:gd name="connsiteX201" fmla="*/ 203200 w 233363"/>
                  <a:gd name="connsiteY201" fmla="*/ 55109 h 331788"/>
                  <a:gd name="connsiteX202" fmla="*/ 196725 w 233363"/>
                  <a:gd name="connsiteY202" fmla="*/ 60325 h 331788"/>
                  <a:gd name="connsiteX203" fmla="*/ 159167 w 233363"/>
                  <a:gd name="connsiteY203" fmla="*/ 60325 h 331788"/>
                  <a:gd name="connsiteX204" fmla="*/ 153987 w 233363"/>
                  <a:gd name="connsiteY204" fmla="*/ 55109 h 331788"/>
                  <a:gd name="connsiteX205" fmla="*/ 153987 w 233363"/>
                  <a:gd name="connsiteY205" fmla="*/ 30332 h 331788"/>
                  <a:gd name="connsiteX206" fmla="*/ 159167 w 233363"/>
                  <a:gd name="connsiteY206" fmla="*/ 23812 h 331788"/>
                  <a:gd name="connsiteX207" fmla="*/ 98550 w 233363"/>
                  <a:gd name="connsiteY207" fmla="*/ 23812 h 331788"/>
                  <a:gd name="connsiteX208" fmla="*/ 134812 w 233363"/>
                  <a:gd name="connsiteY208" fmla="*/ 23812 h 331788"/>
                  <a:gd name="connsiteX209" fmla="*/ 141288 w 233363"/>
                  <a:gd name="connsiteY209" fmla="*/ 30332 h 331788"/>
                  <a:gd name="connsiteX210" fmla="*/ 141288 w 233363"/>
                  <a:gd name="connsiteY210" fmla="*/ 55109 h 331788"/>
                  <a:gd name="connsiteX211" fmla="*/ 134812 w 233363"/>
                  <a:gd name="connsiteY211" fmla="*/ 60325 h 331788"/>
                  <a:gd name="connsiteX212" fmla="*/ 98550 w 233363"/>
                  <a:gd name="connsiteY212" fmla="*/ 60325 h 331788"/>
                  <a:gd name="connsiteX213" fmla="*/ 92075 w 233363"/>
                  <a:gd name="connsiteY213" fmla="*/ 55109 h 331788"/>
                  <a:gd name="connsiteX214" fmla="*/ 92075 w 233363"/>
                  <a:gd name="connsiteY214" fmla="*/ 30332 h 331788"/>
                  <a:gd name="connsiteX215" fmla="*/ 98550 w 233363"/>
                  <a:gd name="connsiteY215" fmla="*/ 23812 h 331788"/>
                  <a:gd name="connsiteX216" fmla="*/ 38225 w 233363"/>
                  <a:gd name="connsiteY216" fmla="*/ 23812 h 331788"/>
                  <a:gd name="connsiteX217" fmla="*/ 74487 w 233363"/>
                  <a:gd name="connsiteY217" fmla="*/ 23812 h 331788"/>
                  <a:gd name="connsiteX218" fmla="*/ 80963 w 233363"/>
                  <a:gd name="connsiteY218" fmla="*/ 30332 h 331788"/>
                  <a:gd name="connsiteX219" fmla="*/ 80963 w 233363"/>
                  <a:gd name="connsiteY219" fmla="*/ 55109 h 331788"/>
                  <a:gd name="connsiteX220" fmla="*/ 74487 w 233363"/>
                  <a:gd name="connsiteY220" fmla="*/ 60325 h 331788"/>
                  <a:gd name="connsiteX221" fmla="*/ 38225 w 233363"/>
                  <a:gd name="connsiteY221" fmla="*/ 60325 h 331788"/>
                  <a:gd name="connsiteX222" fmla="*/ 31750 w 233363"/>
                  <a:gd name="connsiteY222" fmla="*/ 55109 h 331788"/>
                  <a:gd name="connsiteX223" fmla="*/ 31750 w 233363"/>
                  <a:gd name="connsiteY223" fmla="*/ 30332 h 331788"/>
                  <a:gd name="connsiteX224" fmla="*/ 38225 w 233363"/>
                  <a:gd name="connsiteY224" fmla="*/ 23812 h 331788"/>
                  <a:gd name="connsiteX225" fmla="*/ 19050 w 233363"/>
                  <a:gd name="connsiteY225" fmla="*/ 11112 h 331788"/>
                  <a:gd name="connsiteX226" fmla="*/ 19050 w 233363"/>
                  <a:gd name="connsiteY226" fmla="*/ 319087 h 331788"/>
                  <a:gd name="connsiteX227" fmla="*/ 92054 w 233363"/>
                  <a:gd name="connsiteY227" fmla="*/ 319087 h 331788"/>
                  <a:gd name="connsiteX228" fmla="*/ 92054 w 233363"/>
                  <a:gd name="connsiteY228" fmla="*/ 275091 h 331788"/>
                  <a:gd name="connsiteX229" fmla="*/ 98572 w 233363"/>
                  <a:gd name="connsiteY229" fmla="*/ 269915 h 331788"/>
                  <a:gd name="connsiteX230" fmla="*/ 135074 w 233363"/>
                  <a:gd name="connsiteY230" fmla="*/ 269915 h 331788"/>
                  <a:gd name="connsiteX231" fmla="*/ 141592 w 233363"/>
                  <a:gd name="connsiteY231" fmla="*/ 275091 h 331788"/>
                  <a:gd name="connsiteX232" fmla="*/ 141592 w 233363"/>
                  <a:gd name="connsiteY232" fmla="*/ 319087 h 331788"/>
                  <a:gd name="connsiteX233" fmla="*/ 215900 w 233363"/>
                  <a:gd name="connsiteY233" fmla="*/ 319087 h 331788"/>
                  <a:gd name="connsiteX234" fmla="*/ 215900 w 233363"/>
                  <a:gd name="connsiteY234" fmla="*/ 11112 h 331788"/>
                  <a:gd name="connsiteX235" fmla="*/ 19050 w 233363"/>
                  <a:gd name="connsiteY235" fmla="*/ 11112 h 331788"/>
                  <a:gd name="connsiteX236" fmla="*/ 12964 w 233363"/>
                  <a:gd name="connsiteY236" fmla="*/ 0 h 331788"/>
                  <a:gd name="connsiteX237" fmla="*/ 220399 w 233363"/>
                  <a:gd name="connsiteY237" fmla="*/ 0 h 331788"/>
                  <a:gd name="connsiteX238" fmla="*/ 221695 w 233363"/>
                  <a:gd name="connsiteY238" fmla="*/ 0 h 331788"/>
                  <a:gd name="connsiteX239" fmla="*/ 226881 w 233363"/>
                  <a:gd name="connsiteY239" fmla="*/ 6480 h 331788"/>
                  <a:gd name="connsiteX240" fmla="*/ 226881 w 233363"/>
                  <a:gd name="connsiteY240" fmla="*/ 320124 h 331788"/>
                  <a:gd name="connsiteX241" fmla="*/ 233363 w 233363"/>
                  <a:gd name="connsiteY241" fmla="*/ 325308 h 331788"/>
                  <a:gd name="connsiteX242" fmla="*/ 226881 w 233363"/>
                  <a:gd name="connsiteY242" fmla="*/ 331788 h 331788"/>
                  <a:gd name="connsiteX243" fmla="*/ 6482 w 233363"/>
                  <a:gd name="connsiteY243" fmla="*/ 331788 h 331788"/>
                  <a:gd name="connsiteX244" fmla="*/ 0 w 233363"/>
                  <a:gd name="connsiteY244" fmla="*/ 325308 h 331788"/>
                  <a:gd name="connsiteX245" fmla="*/ 6482 w 233363"/>
                  <a:gd name="connsiteY245" fmla="*/ 320124 h 331788"/>
                  <a:gd name="connsiteX246" fmla="*/ 6482 w 233363"/>
                  <a:gd name="connsiteY246" fmla="*/ 6480 h 331788"/>
                  <a:gd name="connsiteX247" fmla="*/ 12964 w 233363"/>
                  <a:gd name="connsiteY2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</a:cxnLst>
                <a:rect l="l" t="t" r="r" b="b"/>
                <a:pathLst>
                  <a:path w="233363" h="331788">
                    <a:moveTo>
                      <a:pt x="166687" y="282575"/>
                    </a:moveTo>
                    <a:lnTo>
                      <a:pt x="166687" y="293688"/>
                    </a:lnTo>
                    <a:lnTo>
                      <a:pt x="190500" y="293688"/>
                    </a:lnTo>
                    <a:lnTo>
                      <a:pt x="190500" y="282575"/>
                    </a:lnTo>
                    <a:close/>
                    <a:moveTo>
                      <a:pt x="104775" y="282575"/>
                    </a:moveTo>
                    <a:lnTo>
                      <a:pt x="104775" y="319088"/>
                    </a:lnTo>
                    <a:lnTo>
                      <a:pt x="130175" y="319088"/>
                    </a:lnTo>
                    <a:lnTo>
                      <a:pt x="130175" y="282575"/>
                    </a:lnTo>
                    <a:close/>
                    <a:moveTo>
                      <a:pt x="42862" y="282575"/>
                    </a:moveTo>
                    <a:lnTo>
                      <a:pt x="42862" y="293688"/>
                    </a:lnTo>
                    <a:lnTo>
                      <a:pt x="68262" y="293688"/>
                    </a:lnTo>
                    <a:lnTo>
                      <a:pt x="68262" y="282575"/>
                    </a:lnTo>
                    <a:close/>
                    <a:moveTo>
                      <a:pt x="159167" y="269875"/>
                    </a:moveTo>
                    <a:cubicBezTo>
                      <a:pt x="159167" y="269875"/>
                      <a:pt x="159167" y="269875"/>
                      <a:pt x="196725" y="269875"/>
                    </a:cubicBezTo>
                    <a:cubicBezTo>
                      <a:pt x="199315" y="269875"/>
                      <a:pt x="203200" y="272483"/>
                      <a:pt x="203200" y="275091"/>
                    </a:cubicBezTo>
                    <a:cubicBezTo>
                      <a:pt x="203200" y="275091"/>
                      <a:pt x="203200" y="275091"/>
                      <a:pt x="203200" y="299868"/>
                    </a:cubicBezTo>
                    <a:cubicBezTo>
                      <a:pt x="203200" y="303780"/>
                      <a:pt x="199315" y="306388"/>
                      <a:pt x="196725" y="306388"/>
                    </a:cubicBezTo>
                    <a:cubicBezTo>
                      <a:pt x="196725" y="306388"/>
                      <a:pt x="196725" y="306388"/>
                      <a:pt x="159167" y="306388"/>
                    </a:cubicBezTo>
                    <a:cubicBezTo>
                      <a:pt x="156577" y="306388"/>
                      <a:pt x="153987" y="303780"/>
                      <a:pt x="153987" y="299868"/>
                    </a:cubicBezTo>
                    <a:cubicBezTo>
                      <a:pt x="153987" y="299868"/>
                      <a:pt x="153987" y="299868"/>
                      <a:pt x="153987" y="275091"/>
                    </a:cubicBezTo>
                    <a:cubicBezTo>
                      <a:pt x="153987" y="272483"/>
                      <a:pt x="156577" y="269875"/>
                      <a:pt x="159167" y="269875"/>
                    </a:cubicBezTo>
                    <a:close/>
                    <a:moveTo>
                      <a:pt x="38225" y="269875"/>
                    </a:moveTo>
                    <a:cubicBezTo>
                      <a:pt x="38225" y="269875"/>
                      <a:pt x="38225" y="269875"/>
                      <a:pt x="74487" y="269875"/>
                    </a:cubicBezTo>
                    <a:cubicBezTo>
                      <a:pt x="78373" y="269875"/>
                      <a:pt x="80963" y="272483"/>
                      <a:pt x="80963" y="275091"/>
                    </a:cubicBezTo>
                    <a:cubicBezTo>
                      <a:pt x="80963" y="275091"/>
                      <a:pt x="80963" y="275091"/>
                      <a:pt x="80963" y="299868"/>
                    </a:cubicBezTo>
                    <a:cubicBezTo>
                      <a:pt x="80963" y="303780"/>
                      <a:pt x="78373" y="306388"/>
                      <a:pt x="74487" y="306388"/>
                    </a:cubicBezTo>
                    <a:cubicBezTo>
                      <a:pt x="74487" y="306388"/>
                      <a:pt x="74487" y="306388"/>
                      <a:pt x="38225" y="306388"/>
                    </a:cubicBezTo>
                    <a:cubicBezTo>
                      <a:pt x="34340" y="306388"/>
                      <a:pt x="31750" y="303780"/>
                      <a:pt x="31750" y="299868"/>
                    </a:cubicBezTo>
                    <a:cubicBezTo>
                      <a:pt x="31750" y="299868"/>
                      <a:pt x="31750" y="299868"/>
                      <a:pt x="31750" y="275091"/>
                    </a:cubicBezTo>
                    <a:cubicBezTo>
                      <a:pt x="31750" y="272483"/>
                      <a:pt x="34340" y="269875"/>
                      <a:pt x="38225" y="269875"/>
                    </a:cubicBezTo>
                    <a:close/>
                    <a:moveTo>
                      <a:pt x="166687" y="233362"/>
                    </a:moveTo>
                    <a:lnTo>
                      <a:pt x="166687" y="246062"/>
                    </a:lnTo>
                    <a:lnTo>
                      <a:pt x="190500" y="246062"/>
                    </a:lnTo>
                    <a:lnTo>
                      <a:pt x="190500" y="233362"/>
                    </a:lnTo>
                    <a:close/>
                    <a:moveTo>
                      <a:pt x="104775" y="233362"/>
                    </a:moveTo>
                    <a:lnTo>
                      <a:pt x="104775" y="246062"/>
                    </a:lnTo>
                    <a:lnTo>
                      <a:pt x="130175" y="246062"/>
                    </a:lnTo>
                    <a:lnTo>
                      <a:pt x="130175" y="233362"/>
                    </a:lnTo>
                    <a:close/>
                    <a:moveTo>
                      <a:pt x="42862" y="233362"/>
                    </a:moveTo>
                    <a:lnTo>
                      <a:pt x="42862" y="246062"/>
                    </a:lnTo>
                    <a:lnTo>
                      <a:pt x="68262" y="246062"/>
                    </a:lnTo>
                    <a:lnTo>
                      <a:pt x="68262" y="233362"/>
                    </a:lnTo>
                    <a:close/>
                    <a:moveTo>
                      <a:pt x="159167" y="220662"/>
                    </a:moveTo>
                    <a:cubicBezTo>
                      <a:pt x="159167" y="220662"/>
                      <a:pt x="159167" y="220662"/>
                      <a:pt x="196725" y="220662"/>
                    </a:cubicBezTo>
                    <a:cubicBezTo>
                      <a:pt x="199315" y="220662"/>
                      <a:pt x="203200" y="223270"/>
                      <a:pt x="203200" y="227182"/>
                    </a:cubicBezTo>
                    <a:cubicBezTo>
                      <a:pt x="203200" y="227182"/>
                      <a:pt x="203200" y="227182"/>
                      <a:pt x="203200" y="250655"/>
                    </a:cubicBezTo>
                    <a:cubicBezTo>
                      <a:pt x="203200" y="254567"/>
                      <a:pt x="199315" y="257175"/>
                      <a:pt x="196725" y="257175"/>
                    </a:cubicBezTo>
                    <a:cubicBezTo>
                      <a:pt x="196725" y="257175"/>
                      <a:pt x="196725" y="257175"/>
                      <a:pt x="159167" y="257175"/>
                    </a:cubicBezTo>
                    <a:cubicBezTo>
                      <a:pt x="156577" y="257175"/>
                      <a:pt x="153987" y="254567"/>
                      <a:pt x="153987" y="250655"/>
                    </a:cubicBezTo>
                    <a:cubicBezTo>
                      <a:pt x="153987" y="250655"/>
                      <a:pt x="153987" y="250655"/>
                      <a:pt x="153987" y="227182"/>
                    </a:cubicBezTo>
                    <a:cubicBezTo>
                      <a:pt x="153987" y="223270"/>
                      <a:pt x="156577" y="220662"/>
                      <a:pt x="159167" y="220662"/>
                    </a:cubicBezTo>
                    <a:close/>
                    <a:moveTo>
                      <a:pt x="98550" y="220662"/>
                    </a:moveTo>
                    <a:cubicBezTo>
                      <a:pt x="98550" y="220662"/>
                      <a:pt x="98550" y="220662"/>
                      <a:pt x="134812" y="220662"/>
                    </a:cubicBezTo>
                    <a:cubicBezTo>
                      <a:pt x="138698" y="220662"/>
                      <a:pt x="141288" y="223270"/>
                      <a:pt x="141288" y="227182"/>
                    </a:cubicBezTo>
                    <a:cubicBezTo>
                      <a:pt x="141288" y="227182"/>
                      <a:pt x="141288" y="227182"/>
                      <a:pt x="141288" y="250655"/>
                    </a:cubicBezTo>
                    <a:cubicBezTo>
                      <a:pt x="141288" y="254567"/>
                      <a:pt x="138698" y="257175"/>
                      <a:pt x="134812" y="257175"/>
                    </a:cubicBezTo>
                    <a:cubicBezTo>
                      <a:pt x="134812" y="257175"/>
                      <a:pt x="134812" y="257175"/>
                      <a:pt x="98550" y="257175"/>
                    </a:cubicBezTo>
                    <a:cubicBezTo>
                      <a:pt x="94665" y="257175"/>
                      <a:pt x="92075" y="254567"/>
                      <a:pt x="92075" y="250655"/>
                    </a:cubicBezTo>
                    <a:cubicBezTo>
                      <a:pt x="92075" y="250655"/>
                      <a:pt x="92075" y="250655"/>
                      <a:pt x="92075" y="227182"/>
                    </a:cubicBezTo>
                    <a:cubicBezTo>
                      <a:pt x="92075" y="223270"/>
                      <a:pt x="94665" y="220662"/>
                      <a:pt x="98550" y="220662"/>
                    </a:cubicBezTo>
                    <a:close/>
                    <a:moveTo>
                      <a:pt x="38225" y="220662"/>
                    </a:moveTo>
                    <a:cubicBezTo>
                      <a:pt x="38225" y="220662"/>
                      <a:pt x="38225" y="220662"/>
                      <a:pt x="74487" y="220662"/>
                    </a:cubicBezTo>
                    <a:cubicBezTo>
                      <a:pt x="78373" y="220662"/>
                      <a:pt x="80963" y="223270"/>
                      <a:pt x="80963" y="227182"/>
                    </a:cubicBezTo>
                    <a:cubicBezTo>
                      <a:pt x="80963" y="227182"/>
                      <a:pt x="80963" y="227182"/>
                      <a:pt x="80963" y="250655"/>
                    </a:cubicBezTo>
                    <a:cubicBezTo>
                      <a:pt x="80963" y="254567"/>
                      <a:pt x="78373" y="257175"/>
                      <a:pt x="74487" y="257175"/>
                    </a:cubicBezTo>
                    <a:cubicBezTo>
                      <a:pt x="74487" y="257175"/>
                      <a:pt x="74487" y="257175"/>
                      <a:pt x="38225" y="257175"/>
                    </a:cubicBezTo>
                    <a:cubicBezTo>
                      <a:pt x="34340" y="257175"/>
                      <a:pt x="31750" y="254567"/>
                      <a:pt x="31750" y="250655"/>
                    </a:cubicBezTo>
                    <a:cubicBezTo>
                      <a:pt x="31750" y="250655"/>
                      <a:pt x="31750" y="250655"/>
                      <a:pt x="31750" y="227182"/>
                    </a:cubicBezTo>
                    <a:cubicBezTo>
                      <a:pt x="31750" y="223270"/>
                      <a:pt x="34340" y="220662"/>
                      <a:pt x="38225" y="220662"/>
                    </a:cubicBezTo>
                    <a:close/>
                    <a:moveTo>
                      <a:pt x="166687" y="184149"/>
                    </a:moveTo>
                    <a:lnTo>
                      <a:pt x="166687" y="196849"/>
                    </a:lnTo>
                    <a:lnTo>
                      <a:pt x="190500" y="196849"/>
                    </a:lnTo>
                    <a:lnTo>
                      <a:pt x="190500" y="184149"/>
                    </a:lnTo>
                    <a:close/>
                    <a:moveTo>
                      <a:pt x="104775" y="184149"/>
                    </a:moveTo>
                    <a:lnTo>
                      <a:pt x="104775" y="196849"/>
                    </a:lnTo>
                    <a:lnTo>
                      <a:pt x="130175" y="196849"/>
                    </a:lnTo>
                    <a:lnTo>
                      <a:pt x="130175" y="184149"/>
                    </a:lnTo>
                    <a:close/>
                    <a:moveTo>
                      <a:pt x="42862" y="184149"/>
                    </a:moveTo>
                    <a:lnTo>
                      <a:pt x="42862" y="196849"/>
                    </a:lnTo>
                    <a:lnTo>
                      <a:pt x="68262" y="196849"/>
                    </a:lnTo>
                    <a:lnTo>
                      <a:pt x="68262" y="184149"/>
                    </a:lnTo>
                    <a:close/>
                    <a:moveTo>
                      <a:pt x="38225" y="171450"/>
                    </a:moveTo>
                    <a:cubicBezTo>
                      <a:pt x="38225" y="171450"/>
                      <a:pt x="38225" y="171450"/>
                      <a:pt x="74487" y="171450"/>
                    </a:cubicBezTo>
                    <a:cubicBezTo>
                      <a:pt x="78373" y="171450"/>
                      <a:pt x="80963" y="174058"/>
                      <a:pt x="80963" y="177970"/>
                    </a:cubicBezTo>
                    <a:cubicBezTo>
                      <a:pt x="80963" y="177970"/>
                      <a:pt x="80963" y="177970"/>
                      <a:pt x="80963" y="201443"/>
                    </a:cubicBezTo>
                    <a:cubicBezTo>
                      <a:pt x="80963" y="205355"/>
                      <a:pt x="78373" y="207963"/>
                      <a:pt x="74487" y="207963"/>
                    </a:cubicBezTo>
                    <a:cubicBezTo>
                      <a:pt x="74487" y="207963"/>
                      <a:pt x="74487" y="207963"/>
                      <a:pt x="38225" y="207963"/>
                    </a:cubicBezTo>
                    <a:cubicBezTo>
                      <a:pt x="34340" y="207963"/>
                      <a:pt x="31750" y="205355"/>
                      <a:pt x="31750" y="201443"/>
                    </a:cubicBezTo>
                    <a:cubicBezTo>
                      <a:pt x="31750" y="201443"/>
                      <a:pt x="31750" y="201443"/>
                      <a:pt x="31750" y="177970"/>
                    </a:cubicBezTo>
                    <a:cubicBezTo>
                      <a:pt x="31750" y="174058"/>
                      <a:pt x="34340" y="171450"/>
                      <a:pt x="38225" y="171450"/>
                    </a:cubicBezTo>
                    <a:close/>
                    <a:moveTo>
                      <a:pt x="159167" y="171449"/>
                    </a:moveTo>
                    <a:cubicBezTo>
                      <a:pt x="159167" y="171449"/>
                      <a:pt x="159167" y="171449"/>
                      <a:pt x="196725" y="171449"/>
                    </a:cubicBezTo>
                    <a:cubicBezTo>
                      <a:pt x="199315" y="171449"/>
                      <a:pt x="203200" y="174057"/>
                      <a:pt x="203200" y="177969"/>
                    </a:cubicBezTo>
                    <a:cubicBezTo>
                      <a:pt x="203200" y="177969"/>
                      <a:pt x="203200" y="177969"/>
                      <a:pt x="203200" y="201442"/>
                    </a:cubicBezTo>
                    <a:cubicBezTo>
                      <a:pt x="203200" y="205354"/>
                      <a:pt x="199315" y="207962"/>
                      <a:pt x="196725" y="207962"/>
                    </a:cubicBezTo>
                    <a:cubicBezTo>
                      <a:pt x="196725" y="207962"/>
                      <a:pt x="196725" y="207962"/>
                      <a:pt x="159167" y="207962"/>
                    </a:cubicBezTo>
                    <a:cubicBezTo>
                      <a:pt x="156577" y="207962"/>
                      <a:pt x="153987" y="205354"/>
                      <a:pt x="153987" y="201442"/>
                    </a:cubicBezTo>
                    <a:cubicBezTo>
                      <a:pt x="153987" y="201442"/>
                      <a:pt x="153987" y="201442"/>
                      <a:pt x="153987" y="177969"/>
                    </a:cubicBezTo>
                    <a:cubicBezTo>
                      <a:pt x="153987" y="174057"/>
                      <a:pt x="156577" y="171449"/>
                      <a:pt x="159167" y="171449"/>
                    </a:cubicBezTo>
                    <a:close/>
                    <a:moveTo>
                      <a:pt x="98550" y="171449"/>
                    </a:moveTo>
                    <a:cubicBezTo>
                      <a:pt x="98550" y="171449"/>
                      <a:pt x="98550" y="171449"/>
                      <a:pt x="134812" y="171449"/>
                    </a:cubicBezTo>
                    <a:cubicBezTo>
                      <a:pt x="138698" y="171449"/>
                      <a:pt x="141288" y="174057"/>
                      <a:pt x="141288" y="177969"/>
                    </a:cubicBezTo>
                    <a:cubicBezTo>
                      <a:pt x="141288" y="177969"/>
                      <a:pt x="141288" y="177969"/>
                      <a:pt x="141288" y="201442"/>
                    </a:cubicBezTo>
                    <a:cubicBezTo>
                      <a:pt x="141288" y="205354"/>
                      <a:pt x="138698" y="207962"/>
                      <a:pt x="134812" y="207962"/>
                    </a:cubicBezTo>
                    <a:cubicBezTo>
                      <a:pt x="134812" y="207962"/>
                      <a:pt x="134812" y="207962"/>
                      <a:pt x="98550" y="207962"/>
                    </a:cubicBezTo>
                    <a:cubicBezTo>
                      <a:pt x="94665" y="207962"/>
                      <a:pt x="92075" y="205354"/>
                      <a:pt x="92075" y="201442"/>
                    </a:cubicBezTo>
                    <a:cubicBezTo>
                      <a:pt x="92075" y="201442"/>
                      <a:pt x="92075" y="201442"/>
                      <a:pt x="92075" y="177969"/>
                    </a:cubicBezTo>
                    <a:cubicBezTo>
                      <a:pt x="92075" y="174057"/>
                      <a:pt x="94665" y="171449"/>
                      <a:pt x="98550" y="171449"/>
                    </a:cubicBezTo>
                    <a:close/>
                    <a:moveTo>
                      <a:pt x="166687" y="134937"/>
                    </a:moveTo>
                    <a:lnTo>
                      <a:pt x="166687" y="147637"/>
                    </a:lnTo>
                    <a:lnTo>
                      <a:pt x="190500" y="147637"/>
                    </a:lnTo>
                    <a:lnTo>
                      <a:pt x="190500" y="134937"/>
                    </a:lnTo>
                    <a:close/>
                    <a:moveTo>
                      <a:pt x="104775" y="134937"/>
                    </a:moveTo>
                    <a:lnTo>
                      <a:pt x="104775" y="147637"/>
                    </a:lnTo>
                    <a:lnTo>
                      <a:pt x="130175" y="147637"/>
                    </a:lnTo>
                    <a:lnTo>
                      <a:pt x="130175" y="134937"/>
                    </a:lnTo>
                    <a:close/>
                    <a:moveTo>
                      <a:pt x="42862" y="134937"/>
                    </a:moveTo>
                    <a:lnTo>
                      <a:pt x="42862" y="147637"/>
                    </a:lnTo>
                    <a:lnTo>
                      <a:pt x="68262" y="147637"/>
                    </a:lnTo>
                    <a:lnTo>
                      <a:pt x="68262" y="134937"/>
                    </a:lnTo>
                    <a:close/>
                    <a:moveTo>
                      <a:pt x="159167" y="122237"/>
                    </a:moveTo>
                    <a:cubicBezTo>
                      <a:pt x="159167" y="122237"/>
                      <a:pt x="159167" y="122237"/>
                      <a:pt x="196725" y="122237"/>
                    </a:cubicBezTo>
                    <a:cubicBezTo>
                      <a:pt x="199315" y="122237"/>
                      <a:pt x="203200" y="124845"/>
                      <a:pt x="203200" y="128757"/>
                    </a:cubicBezTo>
                    <a:cubicBezTo>
                      <a:pt x="203200" y="128757"/>
                      <a:pt x="203200" y="128757"/>
                      <a:pt x="203200" y="153534"/>
                    </a:cubicBezTo>
                    <a:cubicBezTo>
                      <a:pt x="203200" y="156142"/>
                      <a:pt x="199315" y="158750"/>
                      <a:pt x="196725" y="158750"/>
                    </a:cubicBezTo>
                    <a:cubicBezTo>
                      <a:pt x="196725" y="158750"/>
                      <a:pt x="196725" y="158750"/>
                      <a:pt x="159167" y="158750"/>
                    </a:cubicBezTo>
                    <a:cubicBezTo>
                      <a:pt x="156577" y="158750"/>
                      <a:pt x="153987" y="156142"/>
                      <a:pt x="153987" y="153534"/>
                    </a:cubicBezTo>
                    <a:cubicBezTo>
                      <a:pt x="153987" y="153534"/>
                      <a:pt x="153987" y="153534"/>
                      <a:pt x="153987" y="128757"/>
                    </a:cubicBezTo>
                    <a:cubicBezTo>
                      <a:pt x="153987" y="124845"/>
                      <a:pt x="156577" y="122237"/>
                      <a:pt x="159167" y="122237"/>
                    </a:cubicBezTo>
                    <a:close/>
                    <a:moveTo>
                      <a:pt x="98550" y="122237"/>
                    </a:moveTo>
                    <a:cubicBezTo>
                      <a:pt x="98550" y="122237"/>
                      <a:pt x="98550" y="122237"/>
                      <a:pt x="134812" y="122237"/>
                    </a:cubicBezTo>
                    <a:cubicBezTo>
                      <a:pt x="138698" y="122237"/>
                      <a:pt x="141288" y="124845"/>
                      <a:pt x="141288" y="128757"/>
                    </a:cubicBezTo>
                    <a:cubicBezTo>
                      <a:pt x="141288" y="128757"/>
                      <a:pt x="141288" y="128757"/>
                      <a:pt x="141288" y="153534"/>
                    </a:cubicBezTo>
                    <a:cubicBezTo>
                      <a:pt x="141288" y="156142"/>
                      <a:pt x="138698" y="158750"/>
                      <a:pt x="134812" y="158750"/>
                    </a:cubicBezTo>
                    <a:cubicBezTo>
                      <a:pt x="134812" y="158750"/>
                      <a:pt x="134812" y="158750"/>
                      <a:pt x="98550" y="158750"/>
                    </a:cubicBezTo>
                    <a:cubicBezTo>
                      <a:pt x="94665" y="158750"/>
                      <a:pt x="92075" y="156142"/>
                      <a:pt x="92075" y="153534"/>
                    </a:cubicBezTo>
                    <a:cubicBezTo>
                      <a:pt x="92075" y="153534"/>
                      <a:pt x="92075" y="153534"/>
                      <a:pt x="92075" y="128757"/>
                    </a:cubicBezTo>
                    <a:cubicBezTo>
                      <a:pt x="92075" y="124845"/>
                      <a:pt x="94665" y="122237"/>
                      <a:pt x="98550" y="122237"/>
                    </a:cubicBezTo>
                    <a:close/>
                    <a:moveTo>
                      <a:pt x="38225" y="122237"/>
                    </a:moveTo>
                    <a:cubicBezTo>
                      <a:pt x="38225" y="122237"/>
                      <a:pt x="38225" y="122237"/>
                      <a:pt x="74487" y="122237"/>
                    </a:cubicBezTo>
                    <a:cubicBezTo>
                      <a:pt x="78373" y="122237"/>
                      <a:pt x="80963" y="124845"/>
                      <a:pt x="80963" y="128757"/>
                    </a:cubicBezTo>
                    <a:cubicBezTo>
                      <a:pt x="80963" y="128757"/>
                      <a:pt x="80963" y="128757"/>
                      <a:pt x="80963" y="153534"/>
                    </a:cubicBezTo>
                    <a:cubicBezTo>
                      <a:pt x="80963" y="156142"/>
                      <a:pt x="78373" y="158750"/>
                      <a:pt x="74487" y="158750"/>
                    </a:cubicBezTo>
                    <a:cubicBezTo>
                      <a:pt x="74487" y="158750"/>
                      <a:pt x="74487" y="158750"/>
                      <a:pt x="38225" y="158750"/>
                    </a:cubicBezTo>
                    <a:cubicBezTo>
                      <a:pt x="34340" y="158750"/>
                      <a:pt x="31750" y="156142"/>
                      <a:pt x="31750" y="153534"/>
                    </a:cubicBezTo>
                    <a:cubicBezTo>
                      <a:pt x="31750" y="153534"/>
                      <a:pt x="31750" y="153534"/>
                      <a:pt x="31750" y="128757"/>
                    </a:cubicBezTo>
                    <a:cubicBezTo>
                      <a:pt x="31750" y="124845"/>
                      <a:pt x="34340" y="122237"/>
                      <a:pt x="38225" y="122237"/>
                    </a:cubicBezTo>
                    <a:close/>
                    <a:moveTo>
                      <a:pt x="166687" y="85724"/>
                    </a:moveTo>
                    <a:lnTo>
                      <a:pt x="166687" y="98424"/>
                    </a:lnTo>
                    <a:lnTo>
                      <a:pt x="190500" y="98424"/>
                    </a:lnTo>
                    <a:lnTo>
                      <a:pt x="190500" y="85724"/>
                    </a:lnTo>
                    <a:close/>
                    <a:moveTo>
                      <a:pt x="104775" y="85724"/>
                    </a:moveTo>
                    <a:lnTo>
                      <a:pt x="104775" y="98424"/>
                    </a:lnTo>
                    <a:lnTo>
                      <a:pt x="130175" y="98424"/>
                    </a:lnTo>
                    <a:lnTo>
                      <a:pt x="130175" y="85724"/>
                    </a:lnTo>
                    <a:close/>
                    <a:moveTo>
                      <a:pt x="42862" y="85724"/>
                    </a:moveTo>
                    <a:lnTo>
                      <a:pt x="42862" y="98424"/>
                    </a:lnTo>
                    <a:lnTo>
                      <a:pt x="68262" y="98424"/>
                    </a:lnTo>
                    <a:lnTo>
                      <a:pt x="68262" y="85724"/>
                    </a:lnTo>
                    <a:close/>
                    <a:moveTo>
                      <a:pt x="159167" y="73024"/>
                    </a:moveTo>
                    <a:cubicBezTo>
                      <a:pt x="159167" y="73024"/>
                      <a:pt x="159167" y="73024"/>
                      <a:pt x="196725" y="73024"/>
                    </a:cubicBezTo>
                    <a:cubicBezTo>
                      <a:pt x="199315" y="73024"/>
                      <a:pt x="203200" y="75632"/>
                      <a:pt x="203200" y="79544"/>
                    </a:cubicBezTo>
                    <a:cubicBezTo>
                      <a:pt x="203200" y="79544"/>
                      <a:pt x="203200" y="79544"/>
                      <a:pt x="203200" y="104321"/>
                    </a:cubicBezTo>
                    <a:cubicBezTo>
                      <a:pt x="203200" y="106929"/>
                      <a:pt x="199315" y="109537"/>
                      <a:pt x="196725" y="109537"/>
                    </a:cubicBezTo>
                    <a:cubicBezTo>
                      <a:pt x="196725" y="109537"/>
                      <a:pt x="196725" y="109537"/>
                      <a:pt x="159167" y="109537"/>
                    </a:cubicBezTo>
                    <a:cubicBezTo>
                      <a:pt x="156577" y="109537"/>
                      <a:pt x="153987" y="106929"/>
                      <a:pt x="153987" y="104321"/>
                    </a:cubicBezTo>
                    <a:cubicBezTo>
                      <a:pt x="153987" y="104321"/>
                      <a:pt x="153987" y="104321"/>
                      <a:pt x="153987" y="79544"/>
                    </a:cubicBezTo>
                    <a:cubicBezTo>
                      <a:pt x="153987" y="75632"/>
                      <a:pt x="156577" y="73024"/>
                      <a:pt x="159167" y="73024"/>
                    </a:cubicBezTo>
                    <a:close/>
                    <a:moveTo>
                      <a:pt x="98550" y="73024"/>
                    </a:moveTo>
                    <a:cubicBezTo>
                      <a:pt x="98550" y="73024"/>
                      <a:pt x="98550" y="73024"/>
                      <a:pt x="134812" y="73024"/>
                    </a:cubicBezTo>
                    <a:cubicBezTo>
                      <a:pt x="138698" y="73024"/>
                      <a:pt x="141288" y="75632"/>
                      <a:pt x="141288" y="79544"/>
                    </a:cubicBezTo>
                    <a:cubicBezTo>
                      <a:pt x="141288" y="79544"/>
                      <a:pt x="141288" y="79544"/>
                      <a:pt x="141288" y="104321"/>
                    </a:cubicBezTo>
                    <a:cubicBezTo>
                      <a:pt x="141288" y="106929"/>
                      <a:pt x="138698" y="109537"/>
                      <a:pt x="134812" y="109537"/>
                    </a:cubicBezTo>
                    <a:cubicBezTo>
                      <a:pt x="134812" y="109537"/>
                      <a:pt x="134812" y="109537"/>
                      <a:pt x="98550" y="109537"/>
                    </a:cubicBezTo>
                    <a:cubicBezTo>
                      <a:pt x="94665" y="109537"/>
                      <a:pt x="92075" y="106929"/>
                      <a:pt x="92075" y="104321"/>
                    </a:cubicBezTo>
                    <a:cubicBezTo>
                      <a:pt x="92075" y="104321"/>
                      <a:pt x="92075" y="104321"/>
                      <a:pt x="92075" y="79544"/>
                    </a:cubicBezTo>
                    <a:cubicBezTo>
                      <a:pt x="92075" y="75632"/>
                      <a:pt x="94665" y="73024"/>
                      <a:pt x="98550" y="73024"/>
                    </a:cubicBezTo>
                    <a:close/>
                    <a:moveTo>
                      <a:pt x="38225" y="73024"/>
                    </a:moveTo>
                    <a:cubicBezTo>
                      <a:pt x="38225" y="73024"/>
                      <a:pt x="38225" y="73024"/>
                      <a:pt x="74487" y="73024"/>
                    </a:cubicBezTo>
                    <a:cubicBezTo>
                      <a:pt x="78373" y="73024"/>
                      <a:pt x="80963" y="75632"/>
                      <a:pt x="80963" y="79544"/>
                    </a:cubicBezTo>
                    <a:cubicBezTo>
                      <a:pt x="80963" y="79544"/>
                      <a:pt x="80963" y="79544"/>
                      <a:pt x="80963" y="104321"/>
                    </a:cubicBezTo>
                    <a:cubicBezTo>
                      <a:pt x="80963" y="106929"/>
                      <a:pt x="78373" y="109537"/>
                      <a:pt x="74487" y="109537"/>
                    </a:cubicBezTo>
                    <a:cubicBezTo>
                      <a:pt x="74487" y="109537"/>
                      <a:pt x="74487" y="109537"/>
                      <a:pt x="38225" y="109537"/>
                    </a:cubicBezTo>
                    <a:cubicBezTo>
                      <a:pt x="34340" y="109537"/>
                      <a:pt x="31750" y="106929"/>
                      <a:pt x="31750" y="104321"/>
                    </a:cubicBezTo>
                    <a:cubicBezTo>
                      <a:pt x="31750" y="104321"/>
                      <a:pt x="31750" y="104321"/>
                      <a:pt x="31750" y="79544"/>
                    </a:cubicBezTo>
                    <a:cubicBezTo>
                      <a:pt x="31750" y="75632"/>
                      <a:pt x="34340" y="73024"/>
                      <a:pt x="38225" y="73024"/>
                    </a:cubicBezTo>
                    <a:close/>
                    <a:moveTo>
                      <a:pt x="166687" y="36512"/>
                    </a:moveTo>
                    <a:lnTo>
                      <a:pt x="166687" y="49212"/>
                    </a:lnTo>
                    <a:lnTo>
                      <a:pt x="190500" y="49212"/>
                    </a:lnTo>
                    <a:lnTo>
                      <a:pt x="190500" y="36512"/>
                    </a:lnTo>
                    <a:close/>
                    <a:moveTo>
                      <a:pt x="104775" y="36512"/>
                    </a:moveTo>
                    <a:lnTo>
                      <a:pt x="104775" y="49212"/>
                    </a:lnTo>
                    <a:lnTo>
                      <a:pt x="130175" y="49212"/>
                    </a:lnTo>
                    <a:lnTo>
                      <a:pt x="130175" y="36512"/>
                    </a:lnTo>
                    <a:close/>
                    <a:moveTo>
                      <a:pt x="42862" y="36512"/>
                    </a:moveTo>
                    <a:lnTo>
                      <a:pt x="42862" y="49212"/>
                    </a:lnTo>
                    <a:lnTo>
                      <a:pt x="68262" y="49212"/>
                    </a:lnTo>
                    <a:lnTo>
                      <a:pt x="68262" y="36512"/>
                    </a:lnTo>
                    <a:close/>
                    <a:moveTo>
                      <a:pt x="159167" y="23812"/>
                    </a:moveTo>
                    <a:cubicBezTo>
                      <a:pt x="159167" y="23812"/>
                      <a:pt x="159167" y="23812"/>
                      <a:pt x="196725" y="23812"/>
                    </a:cubicBezTo>
                    <a:cubicBezTo>
                      <a:pt x="199315" y="23812"/>
                      <a:pt x="203200" y="26420"/>
                      <a:pt x="203200" y="30332"/>
                    </a:cubicBezTo>
                    <a:cubicBezTo>
                      <a:pt x="203200" y="30332"/>
                      <a:pt x="203200" y="30332"/>
                      <a:pt x="203200" y="55109"/>
                    </a:cubicBezTo>
                    <a:cubicBezTo>
                      <a:pt x="203200" y="57717"/>
                      <a:pt x="199315" y="60325"/>
                      <a:pt x="196725" y="60325"/>
                    </a:cubicBezTo>
                    <a:cubicBezTo>
                      <a:pt x="196725" y="60325"/>
                      <a:pt x="196725" y="60325"/>
                      <a:pt x="159167" y="60325"/>
                    </a:cubicBezTo>
                    <a:cubicBezTo>
                      <a:pt x="156577" y="60325"/>
                      <a:pt x="153987" y="57717"/>
                      <a:pt x="153987" y="55109"/>
                    </a:cubicBezTo>
                    <a:cubicBezTo>
                      <a:pt x="153987" y="55109"/>
                      <a:pt x="153987" y="55109"/>
                      <a:pt x="153987" y="30332"/>
                    </a:cubicBezTo>
                    <a:cubicBezTo>
                      <a:pt x="153987" y="26420"/>
                      <a:pt x="156577" y="23812"/>
                      <a:pt x="159167" y="23812"/>
                    </a:cubicBezTo>
                    <a:close/>
                    <a:moveTo>
                      <a:pt x="98550" y="23812"/>
                    </a:moveTo>
                    <a:cubicBezTo>
                      <a:pt x="98550" y="23812"/>
                      <a:pt x="98550" y="23812"/>
                      <a:pt x="134812" y="23812"/>
                    </a:cubicBezTo>
                    <a:cubicBezTo>
                      <a:pt x="138698" y="23812"/>
                      <a:pt x="141288" y="26420"/>
                      <a:pt x="141288" y="30332"/>
                    </a:cubicBezTo>
                    <a:cubicBezTo>
                      <a:pt x="141288" y="30332"/>
                      <a:pt x="141288" y="30332"/>
                      <a:pt x="141288" y="55109"/>
                    </a:cubicBezTo>
                    <a:cubicBezTo>
                      <a:pt x="141288" y="57717"/>
                      <a:pt x="138698" y="60325"/>
                      <a:pt x="134812" y="60325"/>
                    </a:cubicBezTo>
                    <a:cubicBezTo>
                      <a:pt x="134812" y="60325"/>
                      <a:pt x="134812" y="60325"/>
                      <a:pt x="98550" y="60325"/>
                    </a:cubicBezTo>
                    <a:cubicBezTo>
                      <a:pt x="94665" y="60325"/>
                      <a:pt x="92075" y="57717"/>
                      <a:pt x="92075" y="55109"/>
                    </a:cubicBezTo>
                    <a:cubicBezTo>
                      <a:pt x="92075" y="55109"/>
                      <a:pt x="92075" y="55109"/>
                      <a:pt x="92075" y="30332"/>
                    </a:cubicBezTo>
                    <a:cubicBezTo>
                      <a:pt x="92075" y="26420"/>
                      <a:pt x="94665" y="23812"/>
                      <a:pt x="98550" y="23812"/>
                    </a:cubicBezTo>
                    <a:close/>
                    <a:moveTo>
                      <a:pt x="38225" y="23812"/>
                    </a:moveTo>
                    <a:cubicBezTo>
                      <a:pt x="38225" y="23812"/>
                      <a:pt x="38225" y="23812"/>
                      <a:pt x="74487" y="23812"/>
                    </a:cubicBezTo>
                    <a:cubicBezTo>
                      <a:pt x="78373" y="23812"/>
                      <a:pt x="80963" y="26420"/>
                      <a:pt x="80963" y="30332"/>
                    </a:cubicBezTo>
                    <a:cubicBezTo>
                      <a:pt x="80963" y="30332"/>
                      <a:pt x="80963" y="30332"/>
                      <a:pt x="80963" y="55109"/>
                    </a:cubicBezTo>
                    <a:cubicBezTo>
                      <a:pt x="80963" y="57717"/>
                      <a:pt x="78373" y="60325"/>
                      <a:pt x="74487" y="60325"/>
                    </a:cubicBezTo>
                    <a:cubicBezTo>
                      <a:pt x="74487" y="60325"/>
                      <a:pt x="74487" y="60325"/>
                      <a:pt x="38225" y="60325"/>
                    </a:cubicBezTo>
                    <a:cubicBezTo>
                      <a:pt x="34340" y="60325"/>
                      <a:pt x="31750" y="57717"/>
                      <a:pt x="31750" y="55109"/>
                    </a:cubicBezTo>
                    <a:cubicBezTo>
                      <a:pt x="31750" y="55109"/>
                      <a:pt x="31750" y="55109"/>
                      <a:pt x="31750" y="30332"/>
                    </a:cubicBezTo>
                    <a:cubicBezTo>
                      <a:pt x="31750" y="26420"/>
                      <a:pt x="34340" y="23812"/>
                      <a:pt x="38225" y="23812"/>
                    </a:cubicBezTo>
                    <a:close/>
                    <a:moveTo>
                      <a:pt x="19050" y="11112"/>
                    </a:moveTo>
                    <a:lnTo>
                      <a:pt x="19050" y="319087"/>
                    </a:lnTo>
                    <a:cubicBezTo>
                      <a:pt x="19050" y="319087"/>
                      <a:pt x="19050" y="319087"/>
                      <a:pt x="92054" y="319087"/>
                    </a:cubicBezTo>
                    <a:cubicBezTo>
                      <a:pt x="92054" y="319087"/>
                      <a:pt x="92054" y="319087"/>
                      <a:pt x="92054" y="275091"/>
                    </a:cubicBezTo>
                    <a:cubicBezTo>
                      <a:pt x="92054" y="272503"/>
                      <a:pt x="94661" y="269915"/>
                      <a:pt x="98572" y="269915"/>
                    </a:cubicBezTo>
                    <a:cubicBezTo>
                      <a:pt x="98572" y="269915"/>
                      <a:pt x="98572" y="269915"/>
                      <a:pt x="135074" y="269915"/>
                    </a:cubicBezTo>
                    <a:cubicBezTo>
                      <a:pt x="138985" y="269915"/>
                      <a:pt x="141592" y="272503"/>
                      <a:pt x="141592" y="275091"/>
                    </a:cubicBezTo>
                    <a:cubicBezTo>
                      <a:pt x="141592" y="275091"/>
                      <a:pt x="141592" y="275091"/>
                      <a:pt x="141592" y="319087"/>
                    </a:cubicBezTo>
                    <a:cubicBezTo>
                      <a:pt x="141592" y="319087"/>
                      <a:pt x="141592" y="319087"/>
                      <a:pt x="215900" y="319087"/>
                    </a:cubicBezTo>
                    <a:cubicBezTo>
                      <a:pt x="215900" y="319087"/>
                      <a:pt x="215900" y="319087"/>
                      <a:pt x="215900" y="11112"/>
                    </a:cubicBezTo>
                    <a:cubicBezTo>
                      <a:pt x="215900" y="11112"/>
                      <a:pt x="215900" y="11112"/>
                      <a:pt x="19050" y="11112"/>
                    </a:cubicBezTo>
                    <a:close/>
                    <a:moveTo>
                      <a:pt x="12964" y="0"/>
                    </a:moveTo>
                    <a:cubicBezTo>
                      <a:pt x="12964" y="0"/>
                      <a:pt x="12964" y="0"/>
                      <a:pt x="220399" y="0"/>
                    </a:cubicBezTo>
                    <a:cubicBezTo>
                      <a:pt x="220399" y="0"/>
                      <a:pt x="221695" y="0"/>
                      <a:pt x="221695" y="0"/>
                    </a:cubicBezTo>
                    <a:cubicBezTo>
                      <a:pt x="224288" y="0"/>
                      <a:pt x="226881" y="2592"/>
                      <a:pt x="226881" y="6480"/>
                    </a:cubicBezTo>
                    <a:cubicBezTo>
                      <a:pt x="226881" y="6480"/>
                      <a:pt x="226881" y="6480"/>
                      <a:pt x="226881" y="320124"/>
                    </a:cubicBezTo>
                    <a:cubicBezTo>
                      <a:pt x="230770" y="320124"/>
                      <a:pt x="233363" y="322716"/>
                      <a:pt x="233363" y="325308"/>
                    </a:cubicBezTo>
                    <a:cubicBezTo>
                      <a:pt x="233363" y="329196"/>
                      <a:pt x="230770" y="331788"/>
                      <a:pt x="226881" y="331788"/>
                    </a:cubicBezTo>
                    <a:cubicBezTo>
                      <a:pt x="226881" y="331788"/>
                      <a:pt x="226881" y="331788"/>
                      <a:pt x="6482" y="331788"/>
                    </a:cubicBezTo>
                    <a:cubicBezTo>
                      <a:pt x="2593" y="331788"/>
                      <a:pt x="0" y="329196"/>
                      <a:pt x="0" y="325308"/>
                    </a:cubicBezTo>
                    <a:cubicBezTo>
                      <a:pt x="0" y="322716"/>
                      <a:pt x="2593" y="320124"/>
                      <a:pt x="6482" y="320124"/>
                    </a:cubicBezTo>
                    <a:cubicBezTo>
                      <a:pt x="6482" y="320124"/>
                      <a:pt x="6482" y="320124"/>
                      <a:pt x="6482" y="6480"/>
                    </a:cubicBezTo>
                    <a:cubicBezTo>
                      <a:pt x="6482" y="2592"/>
                      <a:pt x="9075" y="0"/>
                      <a:pt x="1296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  <p:sp>
            <p:nvSpPr>
              <p:cNvPr id="45" name="íšlïḍé"/>
              <p:cNvSpPr/>
              <p:nvPr/>
            </p:nvSpPr>
            <p:spPr>
              <a:xfrm>
                <a:off x="-1674856" y="4664395"/>
                <a:ext cx="1214314" cy="1442001"/>
              </a:xfrm>
              <a:custGeom>
                <a:avLst/>
                <a:gdLst>
                  <a:gd name="connsiteX0" fmla="*/ 192089 w 279400"/>
                  <a:gd name="connsiteY0" fmla="*/ 300038 h 331788"/>
                  <a:gd name="connsiteX1" fmla="*/ 242889 w 279400"/>
                  <a:gd name="connsiteY1" fmla="*/ 300038 h 331788"/>
                  <a:gd name="connsiteX2" fmla="*/ 242889 w 279400"/>
                  <a:gd name="connsiteY2" fmla="*/ 311151 h 331788"/>
                  <a:gd name="connsiteX3" fmla="*/ 192089 w 279400"/>
                  <a:gd name="connsiteY3" fmla="*/ 311151 h 331788"/>
                  <a:gd name="connsiteX4" fmla="*/ 128589 w 279400"/>
                  <a:gd name="connsiteY4" fmla="*/ 300038 h 331788"/>
                  <a:gd name="connsiteX5" fmla="*/ 180977 w 279400"/>
                  <a:gd name="connsiteY5" fmla="*/ 300038 h 331788"/>
                  <a:gd name="connsiteX6" fmla="*/ 180977 w 279400"/>
                  <a:gd name="connsiteY6" fmla="*/ 311151 h 331788"/>
                  <a:gd name="connsiteX7" fmla="*/ 128589 w 279400"/>
                  <a:gd name="connsiteY7" fmla="*/ 311151 h 331788"/>
                  <a:gd name="connsiteX8" fmla="*/ 36514 w 279400"/>
                  <a:gd name="connsiteY8" fmla="*/ 300038 h 331788"/>
                  <a:gd name="connsiteX9" fmla="*/ 87314 w 279400"/>
                  <a:gd name="connsiteY9" fmla="*/ 300038 h 331788"/>
                  <a:gd name="connsiteX10" fmla="*/ 87314 w 279400"/>
                  <a:gd name="connsiteY10" fmla="*/ 311151 h 331788"/>
                  <a:gd name="connsiteX11" fmla="*/ 36514 w 279400"/>
                  <a:gd name="connsiteY11" fmla="*/ 311151 h 331788"/>
                  <a:gd name="connsiteX12" fmla="*/ 114300 w 279400"/>
                  <a:gd name="connsiteY12" fmla="*/ 290512 h 331788"/>
                  <a:gd name="connsiteX13" fmla="*/ 114300 w 279400"/>
                  <a:gd name="connsiteY13" fmla="*/ 320675 h 331788"/>
                  <a:gd name="connsiteX14" fmla="*/ 258763 w 279400"/>
                  <a:gd name="connsiteY14" fmla="*/ 320675 h 331788"/>
                  <a:gd name="connsiteX15" fmla="*/ 258763 w 279400"/>
                  <a:gd name="connsiteY15" fmla="*/ 290512 h 331788"/>
                  <a:gd name="connsiteX16" fmla="*/ 20638 w 279400"/>
                  <a:gd name="connsiteY16" fmla="*/ 290512 h 331788"/>
                  <a:gd name="connsiteX17" fmla="*/ 20638 w 279400"/>
                  <a:gd name="connsiteY17" fmla="*/ 320675 h 331788"/>
                  <a:gd name="connsiteX18" fmla="*/ 103188 w 279400"/>
                  <a:gd name="connsiteY18" fmla="*/ 320675 h 331788"/>
                  <a:gd name="connsiteX19" fmla="*/ 103188 w 279400"/>
                  <a:gd name="connsiteY19" fmla="*/ 290512 h 331788"/>
                  <a:gd name="connsiteX20" fmla="*/ 222250 w 279400"/>
                  <a:gd name="connsiteY20" fmla="*/ 254000 h 331788"/>
                  <a:gd name="connsiteX21" fmla="*/ 242888 w 279400"/>
                  <a:gd name="connsiteY21" fmla="*/ 254000 h 331788"/>
                  <a:gd name="connsiteX22" fmla="*/ 242888 w 279400"/>
                  <a:gd name="connsiteY22" fmla="*/ 263525 h 331788"/>
                  <a:gd name="connsiteX23" fmla="*/ 222250 w 279400"/>
                  <a:gd name="connsiteY23" fmla="*/ 263525 h 331788"/>
                  <a:gd name="connsiteX24" fmla="*/ 192088 w 279400"/>
                  <a:gd name="connsiteY24" fmla="*/ 254000 h 331788"/>
                  <a:gd name="connsiteX25" fmla="*/ 212726 w 279400"/>
                  <a:gd name="connsiteY25" fmla="*/ 254000 h 331788"/>
                  <a:gd name="connsiteX26" fmla="*/ 212726 w 279400"/>
                  <a:gd name="connsiteY26" fmla="*/ 263525 h 331788"/>
                  <a:gd name="connsiteX27" fmla="*/ 192088 w 279400"/>
                  <a:gd name="connsiteY27" fmla="*/ 263525 h 331788"/>
                  <a:gd name="connsiteX28" fmla="*/ 160338 w 279400"/>
                  <a:gd name="connsiteY28" fmla="*/ 254000 h 331788"/>
                  <a:gd name="connsiteX29" fmla="*/ 180976 w 279400"/>
                  <a:gd name="connsiteY29" fmla="*/ 254000 h 331788"/>
                  <a:gd name="connsiteX30" fmla="*/ 180976 w 279400"/>
                  <a:gd name="connsiteY30" fmla="*/ 263525 h 331788"/>
                  <a:gd name="connsiteX31" fmla="*/ 160338 w 279400"/>
                  <a:gd name="connsiteY31" fmla="*/ 263525 h 331788"/>
                  <a:gd name="connsiteX32" fmla="*/ 128588 w 279400"/>
                  <a:gd name="connsiteY32" fmla="*/ 254000 h 331788"/>
                  <a:gd name="connsiteX33" fmla="*/ 149226 w 279400"/>
                  <a:gd name="connsiteY33" fmla="*/ 254000 h 331788"/>
                  <a:gd name="connsiteX34" fmla="*/ 149226 w 279400"/>
                  <a:gd name="connsiteY34" fmla="*/ 263525 h 331788"/>
                  <a:gd name="connsiteX35" fmla="*/ 128588 w 279400"/>
                  <a:gd name="connsiteY35" fmla="*/ 263525 h 331788"/>
                  <a:gd name="connsiteX36" fmla="*/ 66676 w 279400"/>
                  <a:gd name="connsiteY36" fmla="*/ 254000 h 331788"/>
                  <a:gd name="connsiteX37" fmla="*/ 87314 w 279400"/>
                  <a:gd name="connsiteY37" fmla="*/ 254000 h 331788"/>
                  <a:gd name="connsiteX38" fmla="*/ 87314 w 279400"/>
                  <a:gd name="connsiteY38" fmla="*/ 263525 h 331788"/>
                  <a:gd name="connsiteX39" fmla="*/ 66676 w 279400"/>
                  <a:gd name="connsiteY39" fmla="*/ 263525 h 331788"/>
                  <a:gd name="connsiteX40" fmla="*/ 36514 w 279400"/>
                  <a:gd name="connsiteY40" fmla="*/ 254000 h 331788"/>
                  <a:gd name="connsiteX41" fmla="*/ 57152 w 279400"/>
                  <a:gd name="connsiteY41" fmla="*/ 254000 h 331788"/>
                  <a:gd name="connsiteX42" fmla="*/ 57152 w 279400"/>
                  <a:gd name="connsiteY42" fmla="*/ 263525 h 331788"/>
                  <a:gd name="connsiteX43" fmla="*/ 36514 w 279400"/>
                  <a:gd name="connsiteY43" fmla="*/ 263525 h 331788"/>
                  <a:gd name="connsiteX44" fmla="*/ 66676 w 279400"/>
                  <a:gd name="connsiteY44" fmla="*/ 233363 h 331788"/>
                  <a:gd name="connsiteX45" fmla="*/ 87314 w 279400"/>
                  <a:gd name="connsiteY45" fmla="*/ 233363 h 331788"/>
                  <a:gd name="connsiteX46" fmla="*/ 87314 w 279400"/>
                  <a:gd name="connsiteY46" fmla="*/ 242888 h 331788"/>
                  <a:gd name="connsiteX47" fmla="*/ 66676 w 279400"/>
                  <a:gd name="connsiteY47" fmla="*/ 242888 h 331788"/>
                  <a:gd name="connsiteX48" fmla="*/ 36514 w 279400"/>
                  <a:gd name="connsiteY48" fmla="*/ 233363 h 331788"/>
                  <a:gd name="connsiteX49" fmla="*/ 57152 w 279400"/>
                  <a:gd name="connsiteY49" fmla="*/ 233363 h 331788"/>
                  <a:gd name="connsiteX50" fmla="*/ 57152 w 279400"/>
                  <a:gd name="connsiteY50" fmla="*/ 242888 h 331788"/>
                  <a:gd name="connsiteX51" fmla="*/ 36514 w 279400"/>
                  <a:gd name="connsiteY51" fmla="*/ 242888 h 331788"/>
                  <a:gd name="connsiteX52" fmla="*/ 222250 w 279400"/>
                  <a:gd name="connsiteY52" fmla="*/ 233362 h 331788"/>
                  <a:gd name="connsiteX53" fmla="*/ 242888 w 279400"/>
                  <a:gd name="connsiteY53" fmla="*/ 233362 h 331788"/>
                  <a:gd name="connsiteX54" fmla="*/ 242888 w 279400"/>
                  <a:gd name="connsiteY54" fmla="*/ 242887 h 331788"/>
                  <a:gd name="connsiteX55" fmla="*/ 222250 w 279400"/>
                  <a:gd name="connsiteY55" fmla="*/ 242887 h 331788"/>
                  <a:gd name="connsiteX56" fmla="*/ 192088 w 279400"/>
                  <a:gd name="connsiteY56" fmla="*/ 233362 h 331788"/>
                  <a:gd name="connsiteX57" fmla="*/ 212726 w 279400"/>
                  <a:gd name="connsiteY57" fmla="*/ 233362 h 331788"/>
                  <a:gd name="connsiteX58" fmla="*/ 212726 w 279400"/>
                  <a:gd name="connsiteY58" fmla="*/ 242887 h 331788"/>
                  <a:gd name="connsiteX59" fmla="*/ 192088 w 279400"/>
                  <a:gd name="connsiteY59" fmla="*/ 242887 h 331788"/>
                  <a:gd name="connsiteX60" fmla="*/ 160338 w 279400"/>
                  <a:gd name="connsiteY60" fmla="*/ 233362 h 331788"/>
                  <a:gd name="connsiteX61" fmla="*/ 180976 w 279400"/>
                  <a:gd name="connsiteY61" fmla="*/ 233362 h 331788"/>
                  <a:gd name="connsiteX62" fmla="*/ 180976 w 279400"/>
                  <a:gd name="connsiteY62" fmla="*/ 242887 h 331788"/>
                  <a:gd name="connsiteX63" fmla="*/ 160338 w 279400"/>
                  <a:gd name="connsiteY63" fmla="*/ 242887 h 331788"/>
                  <a:gd name="connsiteX64" fmla="*/ 128588 w 279400"/>
                  <a:gd name="connsiteY64" fmla="*/ 233362 h 331788"/>
                  <a:gd name="connsiteX65" fmla="*/ 149226 w 279400"/>
                  <a:gd name="connsiteY65" fmla="*/ 233362 h 331788"/>
                  <a:gd name="connsiteX66" fmla="*/ 149226 w 279400"/>
                  <a:gd name="connsiteY66" fmla="*/ 242887 h 331788"/>
                  <a:gd name="connsiteX67" fmla="*/ 128588 w 279400"/>
                  <a:gd name="connsiteY67" fmla="*/ 242887 h 331788"/>
                  <a:gd name="connsiteX68" fmla="*/ 222250 w 279400"/>
                  <a:gd name="connsiteY68" fmla="*/ 212725 h 331788"/>
                  <a:gd name="connsiteX69" fmla="*/ 242888 w 279400"/>
                  <a:gd name="connsiteY69" fmla="*/ 212725 h 331788"/>
                  <a:gd name="connsiteX70" fmla="*/ 242888 w 279400"/>
                  <a:gd name="connsiteY70" fmla="*/ 222250 h 331788"/>
                  <a:gd name="connsiteX71" fmla="*/ 222250 w 279400"/>
                  <a:gd name="connsiteY71" fmla="*/ 222250 h 331788"/>
                  <a:gd name="connsiteX72" fmla="*/ 192088 w 279400"/>
                  <a:gd name="connsiteY72" fmla="*/ 212725 h 331788"/>
                  <a:gd name="connsiteX73" fmla="*/ 212726 w 279400"/>
                  <a:gd name="connsiteY73" fmla="*/ 212725 h 331788"/>
                  <a:gd name="connsiteX74" fmla="*/ 212726 w 279400"/>
                  <a:gd name="connsiteY74" fmla="*/ 222250 h 331788"/>
                  <a:gd name="connsiteX75" fmla="*/ 192088 w 279400"/>
                  <a:gd name="connsiteY75" fmla="*/ 222250 h 331788"/>
                  <a:gd name="connsiteX76" fmla="*/ 160338 w 279400"/>
                  <a:gd name="connsiteY76" fmla="*/ 212725 h 331788"/>
                  <a:gd name="connsiteX77" fmla="*/ 180976 w 279400"/>
                  <a:gd name="connsiteY77" fmla="*/ 212725 h 331788"/>
                  <a:gd name="connsiteX78" fmla="*/ 180976 w 279400"/>
                  <a:gd name="connsiteY78" fmla="*/ 222250 h 331788"/>
                  <a:gd name="connsiteX79" fmla="*/ 160338 w 279400"/>
                  <a:gd name="connsiteY79" fmla="*/ 222250 h 331788"/>
                  <a:gd name="connsiteX80" fmla="*/ 128588 w 279400"/>
                  <a:gd name="connsiteY80" fmla="*/ 212725 h 331788"/>
                  <a:gd name="connsiteX81" fmla="*/ 149226 w 279400"/>
                  <a:gd name="connsiteY81" fmla="*/ 212725 h 331788"/>
                  <a:gd name="connsiteX82" fmla="*/ 149226 w 279400"/>
                  <a:gd name="connsiteY82" fmla="*/ 222250 h 331788"/>
                  <a:gd name="connsiteX83" fmla="*/ 128588 w 279400"/>
                  <a:gd name="connsiteY83" fmla="*/ 222250 h 331788"/>
                  <a:gd name="connsiteX84" fmla="*/ 66676 w 279400"/>
                  <a:gd name="connsiteY84" fmla="*/ 212725 h 331788"/>
                  <a:gd name="connsiteX85" fmla="*/ 87314 w 279400"/>
                  <a:gd name="connsiteY85" fmla="*/ 212725 h 331788"/>
                  <a:gd name="connsiteX86" fmla="*/ 87314 w 279400"/>
                  <a:gd name="connsiteY86" fmla="*/ 222250 h 331788"/>
                  <a:gd name="connsiteX87" fmla="*/ 66676 w 279400"/>
                  <a:gd name="connsiteY87" fmla="*/ 222250 h 331788"/>
                  <a:gd name="connsiteX88" fmla="*/ 36514 w 279400"/>
                  <a:gd name="connsiteY88" fmla="*/ 212725 h 331788"/>
                  <a:gd name="connsiteX89" fmla="*/ 57152 w 279400"/>
                  <a:gd name="connsiteY89" fmla="*/ 212725 h 331788"/>
                  <a:gd name="connsiteX90" fmla="*/ 57152 w 279400"/>
                  <a:gd name="connsiteY90" fmla="*/ 222250 h 331788"/>
                  <a:gd name="connsiteX91" fmla="*/ 36514 w 279400"/>
                  <a:gd name="connsiteY91" fmla="*/ 222250 h 331788"/>
                  <a:gd name="connsiteX92" fmla="*/ 66676 w 279400"/>
                  <a:gd name="connsiteY92" fmla="*/ 192088 h 331788"/>
                  <a:gd name="connsiteX93" fmla="*/ 87314 w 279400"/>
                  <a:gd name="connsiteY93" fmla="*/ 192088 h 331788"/>
                  <a:gd name="connsiteX94" fmla="*/ 87314 w 279400"/>
                  <a:gd name="connsiteY94" fmla="*/ 201613 h 331788"/>
                  <a:gd name="connsiteX95" fmla="*/ 66676 w 279400"/>
                  <a:gd name="connsiteY95" fmla="*/ 201613 h 331788"/>
                  <a:gd name="connsiteX96" fmla="*/ 36514 w 279400"/>
                  <a:gd name="connsiteY96" fmla="*/ 192088 h 331788"/>
                  <a:gd name="connsiteX97" fmla="*/ 57152 w 279400"/>
                  <a:gd name="connsiteY97" fmla="*/ 192088 h 331788"/>
                  <a:gd name="connsiteX98" fmla="*/ 57152 w 279400"/>
                  <a:gd name="connsiteY98" fmla="*/ 201613 h 331788"/>
                  <a:gd name="connsiteX99" fmla="*/ 36514 w 279400"/>
                  <a:gd name="connsiteY99" fmla="*/ 201613 h 331788"/>
                  <a:gd name="connsiteX100" fmla="*/ 222250 w 279400"/>
                  <a:gd name="connsiteY100" fmla="*/ 192087 h 331788"/>
                  <a:gd name="connsiteX101" fmla="*/ 242888 w 279400"/>
                  <a:gd name="connsiteY101" fmla="*/ 192087 h 331788"/>
                  <a:gd name="connsiteX102" fmla="*/ 242888 w 279400"/>
                  <a:gd name="connsiteY102" fmla="*/ 201612 h 331788"/>
                  <a:gd name="connsiteX103" fmla="*/ 222250 w 279400"/>
                  <a:gd name="connsiteY103" fmla="*/ 201612 h 331788"/>
                  <a:gd name="connsiteX104" fmla="*/ 192088 w 279400"/>
                  <a:gd name="connsiteY104" fmla="*/ 192087 h 331788"/>
                  <a:gd name="connsiteX105" fmla="*/ 212726 w 279400"/>
                  <a:gd name="connsiteY105" fmla="*/ 192087 h 331788"/>
                  <a:gd name="connsiteX106" fmla="*/ 212726 w 279400"/>
                  <a:gd name="connsiteY106" fmla="*/ 201612 h 331788"/>
                  <a:gd name="connsiteX107" fmla="*/ 192088 w 279400"/>
                  <a:gd name="connsiteY107" fmla="*/ 201612 h 331788"/>
                  <a:gd name="connsiteX108" fmla="*/ 160338 w 279400"/>
                  <a:gd name="connsiteY108" fmla="*/ 192087 h 331788"/>
                  <a:gd name="connsiteX109" fmla="*/ 180976 w 279400"/>
                  <a:gd name="connsiteY109" fmla="*/ 192087 h 331788"/>
                  <a:gd name="connsiteX110" fmla="*/ 180976 w 279400"/>
                  <a:gd name="connsiteY110" fmla="*/ 201612 h 331788"/>
                  <a:gd name="connsiteX111" fmla="*/ 160338 w 279400"/>
                  <a:gd name="connsiteY111" fmla="*/ 201612 h 331788"/>
                  <a:gd name="connsiteX112" fmla="*/ 128588 w 279400"/>
                  <a:gd name="connsiteY112" fmla="*/ 192087 h 331788"/>
                  <a:gd name="connsiteX113" fmla="*/ 149226 w 279400"/>
                  <a:gd name="connsiteY113" fmla="*/ 192087 h 331788"/>
                  <a:gd name="connsiteX114" fmla="*/ 149226 w 279400"/>
                  <a:gd name="connsiteY114" fmla="*/ 201612 h 331788"/>
                  <a:gd name="connsiteX115" fmla="*/ 128588 w 279400"/>
                  <a:gd name="connsiteY115" fmla="*/ 201612 h 331788"/>
                  <a:gd name="connsiteX116" fmla="*/ 222250 w 279400"/>
                  <a:gd name="connsiteY116" fmla="*/ 171450 h 331788"/>
                  <a:gd name="connsiteX117" fmla="*/ 242888 w 279400"/>
                  <a:gd name="connsiteY117" fmla="*/ 171450 h 331788"/>
                  <a:gd name="connsiteX118" fmla="*/ 242888 w 279400"/>
                  <a:gd name="connsiteY118" fmla="*/ 180975 h 331788"/>
                  <a:gd name="connsiteX119" fmla="*/ 222250 w 279400"/>
                  <a:gd name="connsiteY119" fmla="*/ 180975 h 331788"/>
                  <a:gd name="connsiteX120" fmla="*/ 192088 w 279400"/>
                  <a:gd name="connsiteY120" fmla="*/ 171450 h 331788"/>
                  <a:gd name="connsiteX121" fmla="*/ 212726 w 279400"/>
                  <a:gd name="connsiteY121" fmla="*/ 171450 h 331788"/>
                  <a:gd name="connsiteX122" fmla="*/ 212726 w 279400"/>
                  <a:gd name="connsiteY122" fmla="*/ 180975 h 331788"/>
                  <a:gd name="connsiteX123" fmla="*/ 192088 w 279400"/>
                  <a:gd name="connsiteY123" fmla="*/ 180975 h 331788"/>
                  <a:gd name="connsiteX124" fmla="*/ 160338 w 279400"/>
                  <a:gd name="connsiteY124" fmla="*/ 171450 h 331788"/>
                  <a:gd name="connsiteX125" fmla="*/ 180976 w 279400"/>
                  <a:gd name="connsiteY125" fmla="*/ 171450 h 331788"/>
                  <a:gd name="connsiteX126" fmla="*/ 180976 w 279400"/>
                  <a:gd name="connsiteY126" fmla="*/ 180975 h 331788"/>
                  <a:gd name="connsiteX127" fmla="*/ 160338 w 279400"/>
                  <a:gd name="connsiteY127" fmla="*/ 180975 h 331788"/>
                  <a:gd name="connsiteX128" fmla="*/ 128588 w 279400"/>
                  <a:gd name="connsiteY128" fmla="*/ 171450 h 331788"/>
                  <a:gd name="connsiteX129" fmla="*/ 149226 w 279400"/>
                  <a:gd name="connsiteY129" fmla="*/ 171450 h 331788"/>
                  <a:gd name="connsiteX130" fmla="*/ 149226 w 279400"/>
                  <a:gd name="connsiteY130" fmla="*/ 180975 h 331788"/>
                  <a:gd name="connsiteX131" fmla="*/ 128588 w 279400"/>
                  <a:gd name="connsiteY131" fmla="*/ 180975 h 331788"/>
                  <a:gd name="connsiteX132" fmla="*/ 66676 w 279400"/>
                  <a:gd name="connsiteY132" fmla="*/ 171450 h 331788"/>
                  <a:gd name="connsiteX133" fmla="*/ 87314 w 279400"/>
                  <a:gd name="connsiteY133" fmla="*/ 171450 h 331788"/>
                  <a:gd name="connsiteX134" fmla="*/ 87314 w 279400"/>
                  <a:gd name="connsiteY134" fmla="*/ 180975 h 331788"/>
                  <a:gd name="connsiteX135" fmla="*/ 66676 w 279400"/>
                  <a:gd name="connsiteY135" fmla="*/ 180975 h 331788"/>
                  <a:gd name="connsiteX136" fmla="*/ 36514 w 279400"/>
                  <a:gd name="connsiteY136" fmla="*/ 171450 h 331788"/>
                  <a:gd name="connsiteX137" fmla="*/ 57152 w 279400"/>
                  <a:gd name="connsiteY137" fmla="*/ 171450 h 331788"/>
                  <a:gd name="connsiteX138" fmla="*/ 57152 w 279400"/>
                  <a:gd name="connsiteY138" fmla="*/ 180975 h 331788"/>
                  <a:gd name="connsiteX139" fmla="*/ 36514 w 279400"/>
                  <a:gd name="connsiteY139" fmla="*/ 180975 h 331788"/>
                  <a:gd name="connsiteX140" fmla="*/ 222250 w 279400"/>
                  <a:gd name="connsiteY140" fmla="*/ 149225 h 331788"/>
                  <a:gd name="connsiteX141" fmla="*/ 242888 w 279400"/>
                  <a:gd name="connsiteY141" fmla="*/ 149225 h 331788"/>
                  <a:gd name="connsiteX142" fmla="*/ 242888 w 279400"/>
                  <a:gd name="connsiteY142" fmla="*/ 160338 h 331788"/>
                  <a:gd name="connsiteX143" fmla="*/ 222250 w 279400"/>
                  <a:gd name="connsiteY143" fmla="*/ 160338 h 331788"/>
                  <a:gd name="connsiteX144" fmla="*/ 192088 w 279400"/>
                  <a:gd name="connsiteY144" fmla="*/ 149225 h 331788"/>
                  <a:gd name="connsiteX145" fmla="*/ 212726 w 279400"/>
                  <a:gd name="connsiteY145" fmla="*/ 149225 h 331788"/>
                  <a:gd name="connsiteX146" fmla="*/ 212726 w 279400"/>
                  <a:gd name="connsiteY146" fmla="*/ 160338 h 331788"/>
                  <a:gd name="connsiteX147" fmla="*/ 192088 w 279400"/>
                  <a:gd name="connsiteY147" fmla="*/ 160338 h 331788"/>
                  <a:gd name="connsiteX148" fmla="*/ 160338 w 279400"/>
                  <a:gd name="connsiteY148" fmla="*/ 149225 h 331788"/>
                  <a:gd name="connsiteX149" fmla="*/ 180976 w 279400"/>
                  <a:gd name="connsiteY149" fmla="*/ 149225 h 331788"/>
                  <a:gd name="connsiteX150" fmla="*/ 180976 w 279400"/>
                  <a:gd name="connsiteY150" fmla="*/ 160338 h 331788"/>
                  <a:gd name="connsiteX151" fmla="*/ 160338 w 279400"/>
                  <a:gd name="connsiteY151" fmla="*/ 160338 h 331788"/>
                  <a:gd name="connsiteX152" fmla="*/ 128588 w 279400"/>
                  <a:gd name="connsiteY152" fmla="*/ 149225 h 331788"/>
                  <a:gd name="connsiteX153" fmla="*/ 149226 w 279400"/>
                  <a:gd name="connsiteY153" fmla="*/ 149225 h 331788"/>
                  <a:gd name="connsiteX154" fmla="*/ 149226 w 279400"/>
                  <a:gd name="connsiteY154" fmla="*/ 160338 h 331788"/>
                  <a:gd name="connsiteX155" fmla="*/ 128588 w 279400"/>
                  <a:gd name="connsiteY155" fmla="*/ 160338 h 331788"/>
                  <a:gd name="connsiteX156" fmla="*/ 66676 w 279400"/>
                  <a:gd name="connsiteY156" fmla="*/ 149225 h 331788"/>
                  <a:gd name="connsiteX157" fmla="*/ 87314 w 279400"/>
                  <a:gd name="connsiteY157" fmla="*/ 149225 h 331788"/>
                  <a:gd name="connsiteX158" fmla="*/ 87314 w 279400"/>
                  <a:gd name="connsiteY158" fmla="*/ 160338 h 331788"/>
                  <a:gd name="connsiteX159" fmla="*/ 66676 w 279400"/>
                  <a:gd name="connsiteY159" fmla="*/ 160338 h 331788"/>
                  <a:gd name="connsiteX160" fmla="*/ 36514 w 279400"/>
                  <a:gd name="connsiteY160" fmla="*/ 149225 h 331788"/>
                  <a:gd name="connsiteX161" fmla="*/ 57152 w 279400"/>
                  <a:gd name="connsiteY161" fmla="*/ 149225 h 331788"/>
                  <a:gd name="connsiteX162" fmla="*/ 57152 w 279400"/>
                  <a:gd name="connsiteY162" fmla="*/ 160338 h 331788"/>
                  <a:gd name="connsiteX163" fmla="*/ 36514 w 279400"/>
                  <a:gd name="connsiteY163" fmla="*/ 160338 h 331788"/>
                  <a:gd name="connsiteX164" fmla="*/ 222251 w 279400"/>
                  <a:gd name="connsiteY164" fmla="*/ 128588 h 331788"/>
                  <a:gd name="connsiteX165" fmla="*/ 242889 w 279400"/>
                  <a:gd name="connsiteY165" fmla="*/ 128588 h 331788"/>
                  <a:gd name="connsiteX166" fmla="*/ 242889 w 279400"/>
                  <a:gd name="connsiteY166" fmla="*/ 139701 h 331788"/>
                  <a:gd name="connsiteX167" fmla="*/ 222251 w 279400"/>
                  <a:gd name="connsiteY167" fmla="*/ 139701 h 331788"/>
                  <a:gd name="connsiteX168" fmla="*/ 192089 w 279400"/>
                  <a:gd name="connsiteY168" fmla="*/ 128588 h 331788"/>
                  <a:gd name="connsiteX169" fmla="*/ 212727 w 279400"/>
                  <a:gd name="connsiteY169" fmla="*/ 128588 h 331788"/>
                  <a:gd name="connsiteX170" fmla="*/ 212727 w 279400"/>
                  <a:gd name="connsiteY170" fmla="*/ 139701 h 331788"/>
                  <a:gd name="connsiteX171" fmla="*/ 192089 w 279400"/>
                  <a:gd name="connsiteY171" fmla="*/ 139701 h 331788"/>
                  <a:gd name="connsiteX172" fmla="*/ 160339 w 279400"/>
                  <a:gd name="connsiteY172" fmla="*/ 128588 h 331788"/>
                  <a:gd name="connsiteX173" fmla="*/ 180977 w 279400"/>
                  <a:gd name="connsiteY173" fmla="*/ 128588 h 331788"/>
                  <a:gd name="connsiteX174" fmla="*/ 180977 w 279400"/>
                  <a:gd name="connsiteY174" fmla="*/ 139701 h 331788"/>
                  <a:gd name="connsiteX175" fmla="*/ 160339 w 279400"/>
                  <a:gd name="connsiteY175" fmla="*/ 139701 h 331788"/>
                  <a:gd name="connsiteX176" fmla="*/ 128589 w 279400"/>
                  <a:gd name="connsiteY176" fmla="*/ 128588 h 331788"/>
                  <a:gd name="connsiteX177" fmla="*/ 149227 w 279400"/>
                  <a:gd name="connsiteY177" fmla="*/ 128588 h 331788"/>
                  <a:gd name="connsiteX178" fmla="*/ 149227 w 279400"/>
                  <a:gd name="connsiteY178" fmla="*/ 139701 h 331788"/>
                  <a:gd name="connsiteX179" fmla="*/ 128589 w 279400"/>
                  <a:gd name="connsiteY179" fmla="*/ 139701 h 331788"/>
                  <a:gd name="connsiteX180" fmla="*/ 66676 w 279400"/>
                  <a:gd name="connsiteY180" fmla="*/ 128588 h 331788"/>
                  <a:gd name="connsiteX181" fmla="*/ 87314 w 279400"/>
                  <a:gd name="connsiteY181" fmla="*/ 128588 h 331788"/>
                  <a:gd name="connsiteX182" fmla="*/ 87314 w 279400"/>
                  <a:gd name="connsiteY182" fmla="*/ 139701 h 331788"/>
                  <a:gd name="connsiteX183" fmla="*/ 66676 w 279400"/>
                  <a:gd name="connsiteY183" fmla="*/ 139701 h 331788"/>
                  <a:gd name="connsiteX184" fmla="*/ 36514 w 279400"/>
                  <a:gd name="connsiteY184" fmla="*/ 128588 h 331788"/>
                  <a:gd name="connsiteX185" fmla="*/ 57152 w 279400"/>
                  <a:gd name="connsiteY185" fmla="*/ 128588 h 331788"/>
                  <a:gd name="connsiteX186" fmla="*/ 57152 w 279400"/>
                  <a:gd name="connsiteY186" fmla="*/ 139701 h 331788"/>
                  <a:gd name="connsiteX187" fmla="*/ 36514 w 279400"/>
                  <a:gd name="connsiteY187" fmla="*/ 139701 h 331788"/>
                  <a:gd name="connsiteX188" fmla="*/ 20638 w 279400"/>
                  <a:gd name="connsiteY188" fmla="*/ 114300 h 331788"/>
                  <a:gd name="connsiteX189" fmla="*/ 20638 w 279400"/>
                  <a:gd name="connsiteY189" fmla="*/ 279400 h 331788"/>
                  <a:gd name="connsiteX190" fmla="*/ 103188 w 279400"/>
                  <a:gd name="connsiteY190" fmla="*/ 279400 h 331788"/>
                  <a:gd name="connsiteX191" fmla="*/ 103188 w 279400"/>
                  <a:gd name="connsiteY191" fmla="*/ 114300 h 331788"/>
                  <a:gd name="connsiteX192" fmla="*/ 222251 w 279400"/>
                  <a:gd name="connsiteY192" fmla="*/ 107950 h 331788"/>
                  <a:gd name="connsiteX193" fmla="*/ 242889 w 279400"/>
                  <a:gd name="connsiteY193" fmla="*/ 107950 h 331788"/>
                  <a:gd name="connsiteX194" fmla="*/ 242889 w 279400"/>
                  <a:gd name="connsiteY194" fmla="*/ 119063 h 331788"/>
                  <a:gd name="connsiteX195" fmla="*/ 222251 w 279400"/>
                  <a:gd name="connsiteY195" fmla="*/ 119063 h 331788"/>
                  <a:gd name="connsiteX196" fmla="*/ 192089 w 279400"/>
                  <a:gd name="connsiteY196" fmla="*/ 107950 h 331788"/>
                  <a:gd name="connsiteX197" fmla="*/ 212727 w 279400"/>
                  <a:gd name="connsiteY197" fmla="*/ 107950 h 331788"/>
                  <a:gd name="connsiteX198" fmla="*/ 212727 w 279400"/>
                  <a:gd name="connsiteY198" fmla="*/ 119063 h 331788"/>
                  <a:gd name="connsiteX199" fmla="*/ 192089 w 279400"/>
                  <a:gd name="connsiteY199" fmla="*/ 119063 h 331788"/>
                  <a:gd name="connsiteX200" fmla="*/ 160339 w 279400"/>
                  <a:gd name="connsiteY200" fmla="*/ 107950 h 331788"/>
                  <a:gd name="connsiteX201" fmla="*/ 180977 w 279400"/>
                  <a:gd name="connsiteY201" fmla="*/ 107950 h 331788"/>
                  <a:gd name="connsiteX202" fmla="*/ 180977 w 279400"/>
                  <a:gd name="connsiteY202" fmla="*/ 119063 h 331788"/>
                  <a:gd name="connsiteX203" fmla="*/ 160339 w 279400"/>
                  <a:gd name="connsiteY203" fmla="*/ 119063 h 331788"/>
                  <a:gd name="connsiteX204" fmla="*/ 128589 w 279400"/>
                  <a:gd name="connsiteY204" fmla="*/ 107950 h 331788"/>
                  <a:gd name="connsiteX205" fmla="*/ 149227 w 279400"/>
                  <a:gd name="connsiteY205" fmla="*/ 107950 h 331788"/>
                  <a:gd name="connsiteX206" fmla="*/ 149227 w 279400"/>
                  <a:gd name="connsiteY206" fmla="*/ 119063 h 331788"/>
                  <a:gd name="connsiteX207" fmla="*/ 128589 w 279400"/>
                  <a:gd name="connsiteY207" fmla="*/ 119063 h 331788"/>
                  <a:gd name="connsiteX208" fmla="*/ 222251 w 279400"/>
                  <a:gd name="connsiteY208" fmla="*/ 87313 h 331788"/>
                  <a:gd name="connsiteX209" fmla="*/ 242889 w 279400"/>
                  <a:gd name="connsiteY209" fmla="*/ 87313 h 331788"/>
                  <a:gd name="connsiteX210" fmla="*/ 242889 w 279400"/>
                  <a:gd name="connsiteY210" fmla="*/ 98426 h 331788"/>
                  <a:gd name="connsiteX211" fmla="*/ 222251 w 279400"/>
                  <a:gd name="connsiteY211" fmla="*/ 98426 h 331788"/>
                  <a:gd name="connsiteX212" fmla="*/ 192089 w 279400"/>
                  <a:gd name="connsiteY212" fmla="*/ 87313 h 331788"/>
                  <a:gd name="connsiteX213" fmla="*/ 212727 w 279400"/>
                  <a:gd name="connsiteY213" fmla="*/ 87313 h 331788"/>
                  <a:gd name="connsiteX214" fmla="*/ 212727 w 279400"/>
                  <a:gd name="connsiteY214" fmla="*/ 98426 h 331788"/>
                  <a:gd name="connsiteX215" fmla="*/ 192089 w 279400"/>
                  <a:gd name="connsiteY215" fmla="*/ 98426 h 331788"/>
                  <a:gd name="connsiteX216" fmla="*/ 160339 w 279400"/>
                  <a:gd name="connsiteY216" fmla="*/ 87313 h 331788"/>
                  <a:gd name="connsiteX217" fmla="*/ 180977 w 279400"/>
                  <a:gd name="connsiteY217" fmla="*/ 87313 h 331788"/>
                  <a:gd name="connsiteX218" fmla="*/ 180977 w 279400"/>
                  <a:gd name="connsiteY218" fmla="*/ 98426 h 331788"/>
                  <a:gd name="connsiteX219" fmla="*/ 160339 w 279400"/>
                  <a:gd name="connsiteY219" fmla="*/ 98426 h 331788"/>
                  <a:gd name="connsiteX220" fmla="*/ 128589 w 279400"/>
                  <a:gd name="connsiteY220" fmla="*/ 87313 h 331788"/>
                  <a:gd name="connsiteX221" fmla="*/ 149227 w 279400"/>
                  <a:gd name="connsiteY221" fmla="*/ 87313 h 331788"/>
                  <a:gd name="connsiteX222" fmla="*/ 149227 w 279400"/>
                  <a:gd name="connsiteY222" fmla="*/ 98426 h 331788"/>
                  <a:gd name="connsiteX223" fmla="*/ 128589 w 279400"/>
                  <a:gd name="connsiteY223" fmla="*/ 98426 h 331788"/>
                  <a:gd name="connsiteX224" fmla="*/ 222251 w 279400"/>
                  <a:gd name="connsiteY224" fmla="*/ 66675 h 331788"/>
                  <a:gd name="connsiteX225" fmla="*/ 242889 w 279400"/>
                  <a:gd name="connsiteY225" fmla="*/ 66675 h 331788"/>
                  <a:gd name="connsiteX226" fmla="*/ 242889 w 279400"/>
                  <a:gd name="connsiteY226" fmla="*/ 77788 h 331788"/>
                  <a:gd name="connsiteX227" fmla="*/ 222251 w 279400"/>
                  <a:gd name="connsiteY227" fmla="*/ 77788 h 331788"/>
                  <a:gd name="connsiteX228" fmla="*/ 192089 w 279400"/>
                  <a:gd name="connsiteY228" fmla="*/ 66675 h 331788"/>
                  <a:gd name="connsiteX229" fmla="*/ 212727 w 279400"/>
                  <a:gd name="connsiteY229" fmla="*/ 66675 h 331788"/>
                  <a:gd name="connsiteX230" fmla="*/ 212727 w 279400"/>
                  <a:gd name="connsiteY230" fmla="*/ 77788 h 331788"/>
                  <a:gd name="connsiteX231" fmla="*/ 192089 w 279400"/>
                  <a:gd name="connsiteY231" fmla="*/ 77788 h 331788"/>
                  <a:gd name="connsiteX232" fmla="*/ 160339 w 279400"/>
                  <a:gd name="connsiteY232" fmla="*/ 66675 h 331788"/>
                  <a:gd name="connsiteX233" fmla="*/ 180977 w 279400"/>
                  <a:gd name="connsiteY233" fmla="*/ 66675 h 331788"/>
                  <a:gd name="connsiteX234" fmla="*/ 180977 w 279400"/>
                  <a:gd name="connsiteY234" fmla="*/ 77788 h 331788"/>
                  <a:gd name="connsiteX235" fmla="*/ 160339 w 279400"/>
                  <a:gd name="connsiteY235" fmla="*/ 77788 h 331788"/>
                  <a:gd name="connsiteX236" fmla="*/ 128589 w 279400"/>
                  <a:gd name="connsiteY236" fmla="*/ 66675 h 331788"/>
                  <a:gd name="connsiteX237" fmla="*/ 149227 w 279400"/>
                  <a:gd name="connsiteY237" fmla="*/ 66675 h 331788"/>
                  <a:gd name="connsiteX238" fmla="*/ 149227 w 279400"/>
                  <a:gd name="connsiteY238" fmla="*/ 77788 h 331788"/>
                  <a:gd name="connsiteX239" fmla="*/ 128589 w 279400"/>
                  <a:gd name="connsiteY239" fmla="*/ 77788 h 331788"/>
                  <a:gd name="connsiteX240" fmla="*/ 222251 w 279400"/>
                  <a:gd name="connsiteY240" fmla="*/ 46038 h 331788"/>
                  <a:gd name="connsiteX241" fmla="*/ 242889 w 279400"/>
                  <a:gd name="connsiteY241" fmla="*/ 46038 h 331788"/>
                  <a:gd name="connsiteX242" fmla="*/ 242889 w 279400"/>
                  <a:gd name="connsiteY242" fmla="*/ 57151 h 331788"/>
                  <a:gd name="connsiteX243" fmla="*/ 222251 w 279400"/>
                  <a:gd name="connsiteY243" fmla="*/ 57151 h 331788"/>
                  <a:gd name="connsiteX244" fmla="*/ 192089 w 279400"/>
                  <a:gd name="connsiteY244" fmla="*/ 46038 h 331788"/>
                  <a:gd name="connsiteX245" fmla="*/ 212727 w 279400"/>
                  <a:gd name="connsiteY245" fmla="*/ 46038 h 331788"/>
                  <a:gd name="connsiteX246" fmla="*/ 212727 w 279400"/>
                  <a:gd name="connsiteY246" fmla="*/ 57151 h 331788"/>
                  <a:gd name="connsiteX247" fmla="*/ 192089 w 279400"/>
                  <a:gd name="connsiteY247" fmla="*/ 57151 h 331788"/>
                  <a:gd name="connsiteX248" fmla="*/ 160339 w 279400"/>
                  <a:gd name="connsiteY248" fmla="*/ 46038 h 331788"/>
                  <a:gd name="connsiteX249" fmla="*/ 180977 w 279400"/>
                  <a:gd name="connsiteY249" fmla="*/ 46038 h 331788"/>
                  <a:gd name="connsiteX250" fmla="*/ 180977 w 279400"/>
                  <a:gd name="connsiteY250" fmla="*/ 57151 h 331788"/>
                  <a:gd name="connsiteX251" fmla="*/ 160339 w 279400"/>
                  <a:gd name="connsiteY251" fmla="*/ 57151 h 331788"/>
                  <a:gd name="connsiteX252" fmla="*/ 128589 w 279400"/>
                  <a:gd name="connsiteY252" fmla="*/ 46038 h 331788"/>
                  <a:gd name="connsiteX253" fmla="*/ 149227 w 279400"/>
                  <a:gd name="connsiteY253" fmla="*/ 46038 h 331788"/>
                  <a:gd name="connsiteX254" fmla="*/ 149227 w 279400"/>
                  <a:gd name="connsiteY254" fmla="*/ 57151 h 331788"/>
                  <a:gd name="connsiteX255" fmla="*/ 128589 w 279400"/>
                  <a:gd name="connsiteY255" fmla="*/ 57151 h 331788"/>
                  <a:gd name="connsiteX256" fmla="*/ 222251 w 279400"/>
                  <a:gd name="connsiteY256" fmla="*/ 25400 h 331788"/>
                  <a:gd name="connsiteX257" fmla="*/ 242889 w 279400"/>
                  <a:gd name="connsiteY257" fmla="*/ 25400 h 331788"/>
                  <a:gd name="connsiteX258" fmla="*/ 242889 w 279400"/>
                  <a:gd name="connsiteY258" fmla="*/ 36513 h 331788"/>
                  <a:gd name="connsiteX259" fmla="*/ 222251 w 279400"/>
                  <a:gd name="connsiteY259" fmla="*/ 36513 h 331788"/>
                  <a:gd name="connsiteX260" fmla="*/ 192089 w 279400"/>
                  <a:gd name="connsiteY260" fmla="*/ 25400 h 331788"/>
                  <a:gd name="connsiteX261" fmla="*/ 212727 w 279400"/>
                  <a:gd name="connsiteY261" fmla="*/ 25400 h 331788"/>
                  <a:gd name="connsiteX262" fmla="*/ 212727 w 279400"/>
                  <a:gd name="connsiteY262" fmla="*/ 36513 h 331788"/>
                  <a:gd name="connsiteX263" fmla="*/ 192089 w 279400"/>
                  <a:gd name="connsiteY263" fmla="*/ 36513 h 331788"/>
                  <a:gd name="connsiteX264" fmla="*/ 160339 w 279400"/>
                  <a:gd name="connsiteY264" fmla="*/ 25400 h 331788"/>
                  <a:gd name="connsiteX265" fmla="*/ 180977 w 279400"/>
                  <a:gd name="connsiteY265" fmla="*/ 25400 h 331788"/>
                  <a:gd name="connsiteX266" fmla="*/ 180977 w 279400"/>
                  <a:gd name="connsiteY266" fmla="*/ 36513 h 331788"/>
                  <a:gd name="connsiteX267" fmla="*/ 160339 w 279400"/>
                  <a:gd name="connsiteY267" fmla="*/ 36513 h 331788"/>
                  <a:gd name="connsiteX268" fmla="*/ 128589 w 279400"/>
                  <a:gd name="connsiteY268" fmla="*/ 25400 h 331788"/>
                  <a:gd name="connsiteX269" fmla="*/ 149227 w 279400"/>
                  <a:gd name="connsiteY269" fmla="*/ 25400 h 331788"/>
                  <a:gd name="connsiteX270" fmla="*/ 149227 w 279400"/>
                  <a:gd name="connsiteY270" fmla="*/ 36513 h 331788"/>
                  <a:gd name="connsiteX271" fmla="*/ 128589 w 279400"/>
                  <a:gd name="connsiteY271" fmla="*/ 36513 h 331788"/>
                  <a:gd name="connsiteX272" fmla="*/ 114300 w 279400"/>
                  <a:gd name="connsiteY272" fmla="*/ 9525 h 331788"/>
                  <a:gd name="connsiteX273" fmla="*/ 114300 w 279400"/>
                  <a:gd name="connsiteY273" fmla="*/ 279400 h 331788"/>
                  <a:gd name="connsiteX274" fmla="*/ 258763 w 279400"/>
                  <a:gd name="connsiteY274" fmla="*/ 279400 h 331788"/>
                  <a:gd name="connsiteX275" fmla="*/ 258763 w 279400"/>
                  <a:gd name="connsiteY275" fmla="*/ 9525 h 331788"/>
                  <a:gd name="connsiteX276" fmla="*/ 103187 w 279400"/>
                  <a:gd name="connsiteY276" fmla="*/ 0 h 331788"/>
                  <a:gd name="connsiteX277" fmla="*/ 268288 w 279400"/>
                  <a:gd name="connsiteY277" fmla="*/ 0 h 331788"/>
                  <a:gd name="connsiteX278" fmla="*/ 268288 w 279400"/>
                  <a:gd name="connsiteY278" fmla="*/ 320676 h 331788"/>
                  <a:gd name="connsiteX279" fmla="*/ 279400 w 279400"/>
                  <a:gd name="connsiteY279" fmla="*/ 320676 h 331788"/>
                  <a:gd name="connsiteX280" fmla="*/ 279400 w 279400"/>
                  <a:gd name="connsiteY280" fmla="*/ 331788 h 331788"/>
                  <a:gd name="connsiteX281" fmla="*/ 0 w 279400"/>
                  <a:gd name="connsiteY281" fmla="*/ 331788 h 331788"/>
                  <a:gd name="connsiteX282" fmla="*/ 0 w 279400"/>
                  <a:gd name="connsiteY282" fmla="*/ 320676 h 331788"/>
                  <a:gd name="connsiteX283" fmla="*/ 9525 w 279400"/>
                  <a:gd name="connsiteY283" fmla="*/ 320676 h 331788"/>
                  <a:gd name="connsiteX284" fmla="*/ 9525 w 279400"/>
                  <a:gd name="connsiteY284" fmla="*/ 103188 h 331788"/>
                  <a:gd name="connsiteX285" fmla="*/ 103187 w 279400"/>
                  <a:gd name="connsiteY285" fmla="*/ 1031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</a:cxnLst>
                <a:rect l="l" t="t" r="r" b="b"/>
                <a:pathLst>
                  <a:path w="279400" h="331788">
                    <a:moveTo>
                      <a:pt x="192089" y="300038"/>
                    </a:moveTo>
                    <a:lnTo>
                      <a:pt x="242889" y="300038"/>
                    </a:lnTo>
                    <a:lnTo>
                      <a:pt x="242889" y="311151"/>
                    </a:lnTo>
                    <a:lnTo>
                      <a:pt x="192089" y="311151"/>
                    </a:lnTo>
                    <a:close/>
                    <a:moveTo>
                      <a:pt x="128589" y="300038"/>
                    </a:moveTo>
                    <a:lnTo>
                      <a:pt x="180977" y="300038"/>
                    </a:lnTo>
                    <a:lnTo>
                      <a:pt x="180977" y="311151"/>
                    </a:lnTo>
                    <a:lnTo>
                      <a:pt x="128589" y="311151"/>
                    </a:lnTo>
                    <a:close/>
                    <a:moveTo>
                      <a:pt x="36514" y="300038"/>
                    </a:moveTo>
                    <a:lnTo>
                      <a:pt x="87314" y="300038"/>
                    </a:lnTo>
                    <a:lnTo>
                      <a:pt x="87314" y="311151"/>
                    </a:lnTo>
                    <a:lnTo>
                      <a:pt x="36514" y="311151"/>
                    </a:lnTo>
                    <a:close/>
                    <a:moveTo>
                      <a:pt x="114300" y="290512"/>
                    </a:moveTo>
                    <a:lnTo>
                      <a:pt x="114300" y="320675"/>
                    </a:lnTo>
                    <a:lnTo>
                      <a:pt x="258763" y="320675"/>
                    </a:lnTo>
                    <a:lnTo>
                      <a:pt x="258763" y="290512"/>
                    </a:lnTo>
                    <a:close/>
                    <a:moveTo>
                      <a:pt x="20638" y="290512"/>
                    </a:moveTo>
                    <a:lnTo>
                      <a:pt x="20638" y="320675"/>
                    </a:lnTo>
                    <a:lnTo>
                      <a:pt x="103188" y="320675"/>
                    </a:lnTo>
                    <a:lnTo>
                      <a:pt x="103188" y="290512"/>
                    </a:lnTo>
                    <a:close/>
                    <a:moveTo>
                      <a:pt x="222250" y="254000"/>
                    </a:moveTo>
                    <a:lnTo>
                      <a:pt x="242888" y="254000"/>
                    </a:lnTo>
                    <a:lnTo>
                      <a:pt x="242888" y="263525"/>
                    </a:lnTo>
                    <a:lnTo>
                      <a:pt x="222250" y="263525"/>
                    </a:lnTo>
                    <a:close/>
                    <a:moveTo>
                      <a:pt x="192088" y="254000"/>
                    </a:moveTo>
                    <a:lnTo>
                      <a:pt x="212726" y="254000"/>
                    </a:lnTo>
                    <a:lnTo>
                      <a:pt x="212726" y="263525"/>
                    </a:lnTo>
                    <a:lnTo>
                      <a:pt x="192088" y="263525"/>
                    </a:lnTo>
                    <a:close/>
                    <a:moveTo>
                      <a:pt x="160338" y="254000"/>
                    </a:moveTo>
                    <a:lnTo>
                      <a:pt x="180976" y="254000"/>
                    </a:lnTo>
                    <a:lnTo>
                      <a:pt x="180976" y="263525"/>
                    </a:lnTo>
                    <a:lnTo>
                      <a:pt x="160338" y="263525"/>
                    </a:lnTo>
                    <a:close/>
                    <a:moveTo>
                      <a:pt x="128588" y="254000"/>
                    </a:moveTo>
                    <a:lnTo>
                      <a:pt x="149226" y="254000"/>
                    </a:lnTo>
                    <a:lnTo>
                      <a:pt x="149226" y="263525"/>
                    </a:lnTo>
                    <a:lnTo>
                      <a:pt x="128588" y="263525"/>
                    </a:lnTo>
                    <a:close/>
                    <a:moveTo>
                      <a:pt x="66676" y="254000"/>
                    </a:moveTo>
                    <a:lnTo>
                      <a:pt x="87314" y="254000"/>
                    </a:lnTo>
                    <a:lnTo>
                      <a:pt x="87314" y="263525"/>
                    </a:lnTo>
                    <a:lnTo>
                      <a:pt x="66676" y="263525"/>
                    </a:lnTo>
                    <a:close/>
                    <a:moveTo>
                      <a:pt x="36514" y="254000"/>
                    </a:moveTo>
                    <a:lnTo>
                      <a:pt x="57152" y="254000"/>
                    </a:lnTo>
                    <a:lnTo>
                      <a:pt x="57152" y="263525"/>
                    </a:lnTo>
                    <a:lnTo>
                      <a:pt x="36514" y="263525"/>
                    </a:lnTo>
                    <a:close/>
                    <a:moveTo>
                      <a:pt x="66676" y="233363"/>
                    </a:moveTo>
                    <a:lnTo>
                      <a:pt x="87314" y="233363"/>
                    </a:lnTo>
                    <a:lnTo>
                      <a:pt x="87314" y="242888"/>
                    </a:lnTo>
                    <a:lnTo>
                      <a:pt x="66676" y="242888"/>
                    </a:lnTo>
                    <a:close/>
                    <a:moveTo>
                      <a:pt x="36514" y="233363"/>
                    </a:moveTo>
                    <a:lnTo>
                      <a:pt x="57152" y="233363"/>
                    </a:lnTo>
                    <a:lnTo>
                      <a:pt x="57152" y="242888"/>
                    </a:lnTo>
                    <a:lnTo>
                      <a:pt x="36514" y="242888"/>
                    </a:lnTo>
                    <a:close/>
                    <a:moveTo>
                      <a:pt x="222250" y="233362"/>
                    </a:moveTo>
                    <a:lnTo>
                      <a:pt x="242888" y="233362"/>
                    </a:lnTo>
                    <a:lnTo>
                      <a:pt x="242888" y="242887"/>
                    </a:lnTo>
                    <a:lnTo>
                      <a:pt x="222250" y="242887"/>
                    </a:lnTo>
                    <a:close/>
                    <a:moveTo>
                      <a:pt x="192088" y="233362"/>
                    </a:moveTo>
                    <a:lnTo>
                      <a:pt x="212726" y="233362"/>
                    </a:lnTo>
                    <a:lnTo>
                      <a:pt x="212726" y="242887"/>
                    </a:lnTo>
                    <a:lnTo>
                      <a:pt x="192088" y="242887"/>
                    </a:lnTo>
                    <a:close/>
                    <a:moveTo>
                      <a:pt x="160338" y="233362"/>
                    </a:moveTo>
                    <a:lnTo>
                      <a:pt x="180976" y="233362"/>
                    </a:lnTo>
                    <a:lnTo>
                      <a:pt x="180976" y="242887"/>
                    </a:lnTo>
                    <a:lnTo>
                      <a:pt x="160338" y="242887"/>
                    </a:lnTo>
                    <a:close/>
                    <a:moveTo>
                      <a:pt x="128588" y="233362"/>
                    </a:moveTo>
                    <a:lnTo>
                      <a:pt x="149226" y="233362"/>
                    </a:lnTo>
                    <a:lnTo>
                      <a:pt x="149226" y="242887"/>
                    </a:lnTo>
                    <a:lnTo>
                      <a:pt x="128588" y="242887"/>
                    </a:lnTo>
                    <a:close/>
                    <a:moveTo>
                      <a:pt x="222250" y="212725"/>
                    </a:moveTo>
                    <a:lnTo>
                      <a:pt x="242888" y="212725"/>
                    </a:lnTo>
                    <a:lnTo>
                      <a:pt x="242888" y="222250"/>
                    </a:lnTo>
                    <a:lnTo>
                      <a:pt x="222250" y="222250"/>
                    </a:lnTo>
                    <a:close/>
                    <a:moveTo>
                      <a:pt x="192088" y="212725"/>
                    </a:moveTo>
                    <a:lnTo>
                      <a:pt x="212726" y="212725"/>
                    </a:lnTo>
                    <a:lnTo>
                      <a:pt x="212726" y="222250"/>
                    </a:lnTo>
                    <a:lnTo>
                      <a:pt x="192088" y="222250"/>
                    </a:lnTo>
                    <a:close/>
                    <a:moveTo>
                      <a:pt x="160338" y="212725"/>
                    </a:moveTo>
                    <a:lnTo>
                      <a:pt x="180976" y="212725"/>
                    </a:lnTo>
                    <a:lnTo>
                      <a:pt x="180976" y="222250"/>
                    </a:lnTo>
                    <a:lnTo>
                      <a:pt x="160338" y="222250"/>
                    </a:lnTo>
                    <a:close/>
                    <a:moveTo>
                      <a:pt x="128588" y="212725"/>
                    </a:moveTo>
                    <a:lnTo>
                      <a:pt x="149226" y="212725"/>
                    </a:lnTo>
                    <a:lnTo>
                      <a:pt x="149226" y="222250"/>
                    </a:lnTo>
                    <a:lnTo>
                      <a:pt x="128588" y="222250"/>
                    </a:lnTo>
                    <a:close/>
                    <a:moveTo>
                      <a:pt x="66676" y="212725"/>
                    </a:moveTo>
                    <a:lnTo>
                      <a:pt x="87314" y="212725"/>
                    </a:lnTo>
                    <a:lnTo>
                      <a:pt x="87314" y="222250"/>
                    </a:lnTo>
                    <a:lnTo>
                      <a:pt x="66676" y="222250"/>
                    </a:lnTo>
                    <a:close/>
                    <a:moveTo>
                      <a:pt x="36514" y="212725"/>
                    </a:moveTo>
                    <a:lnTo>
                      <a:pt x="57152" y="212725"/>
                    </a:lnTo>
                    <a:lnTo>
                      <a:pt x="57152" y="222250"/>
                    </a:lnTo>
                    <a:lnTo>
                      <a:pt x="36514" y="222250"/>
                    </a:lnTo>
                    <a:close/>
                    <a:moveTo>
                      <a:pt x="66676" y="192088"/>
                    </a:moveTo>
                    <a:lnTo>
                      <a:pt x="87314" y="192088"/>
                    </a:lnTo>
                    <a:lnTo>
                      <a:pt x="87314" y="201613"/>
                    </a:lnTo>
                    <a:lnTo>
                      <a:pt x="66676" y="201613"/>
                    </a:lnTo>
                    <a:close/>
                    <a:moveTo>
                      <a:pt x="36514" y="192088"/>
                    </a:moveTo>
                    <a:lnTo>
                      <a:pt x="57152" y="192088"/>
                    </a:lnTo>
                    <a:lnTo>
                      <a:pt x="57152" y="201613"/>
                    </a:lnTo>
                    <a:lnTo>
                      <a:pt x="36514" y="201613"/>
                    </a:lnTo>
                    <a:close/>
                    <a:moveTo>
                      <a:pt x="222250" y="192087"/>
                    </a:moveTo>
                    <a:lnTo>
                      <a:pt x="242888" y="192087"/>
                    </a:lnTo>
                    <a:lnTo>
                      <a:pt x="242888" y="201612"/>
                    </a:lnTo>
                    <a:lnTo>
                      <a:pt x="222250" y="201612"/>
                    </a:lnTo>
                    <a:close/>
                    <a:moveTo>
                      <a:pt x="192088" y="192087"/>
                    </a:moveTo>
                    <a:lnTo>
                      <a:pt x="212726" y="192087"/>
                    </a:lnTo>
                    <a:lnTo>
                      <a:pt x="212726" y="201612"/>
                    </a:lnTo>
                    <a:lnTo>
                      <a:pt x="192088" y="201612"/>
                    </a:lnTo>
                    <a:close/>
                    <a:moveTo>
                      <a:pt x="160338" y="192087"/>
                    </a:moveTo>
                    <a:lnTo>
                      <a:pt x="180976" y="192087"/>
                    </a:lnTo>
                    <a:lnTo>
                      <a:pt x="180976" y="201612"/>
                    </a:lnTo>
                    <a:lnTo>
                      <a:pt x="160338" y="201612"/>
                    </a:lnTo>
                    <a:close/>
                    <a:moveTo>
                      <a:pt x="128588" y="192087"/>
                    </a:moveTo>
                    <a:lnTo>
                      <a:pt x="149226" y="192087"/>
                    </a:lnTo>
                    <a:lnTo>
                      <a:pt x="149226" y="201612"/>
                    </a:lnTo>
                    <a:lnTo>
                      <a:pt x="128588" y="201612"/>
                    </a:lnTo>
                    <a:close/>
                    <a:moveTo>
                      <a:pt x="222250" y="171450"/>
                    </a:moveTo>
                    <a:lnTo>
                      <a:pt x="242888" y="171450"/>
                    </a:lnTo>
                    <a:lnTo>
                      <a:pt x="242888" y="180975"/>
                    </a:lnTo>
                    <a:lnTo>
                      <a:pt x="222250" y="180975"/>
                    </a:lnTo>
                    <a:close/>
                    <a:moveTo>
                      <a:pt x="192088" y="171450"/>
                    </a:moveTo>
                    <a:lnTo>
                      <a:pt x="212726" y="171450"/>
                    </a:lnTo>
                    <a:lnTo>
                      <a:pt x="212726" y="180975"/>
                    </a:lnTo>
                    <a:lnTo>
                      <a:pt x="192088" y="180975"/>
                    </a:lnTo>
                    <a:close/>
                    <a:moveTo>
                      <a:pt x="160338" y="171450"/>
                    </a:moveTo>
                    <a:lnTo>
                      <a:pt x="180976" y="171450"/>
                    </a:lnTo>
                    <a:lnTo>
                      <a:pt x="180976" y="180975"/>
                    </a:lnTo>
                    <a:lnTo>
                      <a:pt x="160338" y="180975"/>
                    </a:lnTo>
                    <a:close/>
                    <a:moveTo>
                      <a:pt x="128588" y="171450"/>
                    </a:moveTo>
                    <a:lnTo>
                      <a:pt x="149226" y="171450"/>
                    </a:lnTo>
                    <a:lnTo>
                      <a:pt x="149226" y="180975"/>
                    </a:lnTo>
                    <a:lnTo>
                      <a:pt x="128588" y="180975"/>
                    </a:lnTo>
                    <a:close/>
                    <a:moveTo>
                      <a:pt x="66676" y="171450"/>
                    </a:moveTo>
                    <a:lnTo>
                      <a:pt x="87314" y="171450"/>
                    </a:lnTo>
                    <a:lnTo>
                      <a:pt x="87314" y="180975"/>
                    </a:lnTo>
                    <a:lnTo>
                      <a:pt x="66676" y="180975"/>
                    </a:lnTo>
                    <a:close/>
                    <a:moveTo>
                      <a:pt x="36514" y="171450"/>
                    </a:moveTo>
                    <a:lnTo>
                      <a:pt x="57152" y="171450"/>
                    </a:lnTo>
                    <a:lnTo>
                      <a:pt x="57152" y="180975"/>
                    </a:lnTo>
                    <a:lnTo>
                      <a:pt x="36514" y="180975"/>
                    </a:lnTo>
                    <a:close/>
                    <a:moveTo>
                      <a:pt x="222250" y="149225"/>
                    </a:moveTo>
                    <a:lnTo>
                      <a:pt x="242888" y="149225"/>
                    </a:lnTo>
                    <a:lnTo>
                      <a:pt x="242888" y="160338"/>
                    </a:lnTo>
                    <a:lnTo>
                      <a:pt x="222250" y="160338"/>
                    </a:lnTo>
                    <a:close/>
                    <a:moveTo>
                      <a:pt x="192088" y="149225"/>
                    </a:moveTo>
                    <a:lnTo>
                      <a:pt x="212726" y="149225"/>
                    </a:lnTo>
                    <a:lnTo>
                      <a:pt x="212726" y="160338"/>
                    </a:lnTo>
                    <a:lnTo>
                      <a:pt x="192088" y="160338"/>
                    </a:lnTo>
                    <a:close/>
                    <a:moveTo>
                      <a:pt x="160338" y="149225"/>
                    </a:moveTo>
                    <a:lnTo>
                      <a:pt x="180976" y="149225"/>
                    </a:lnTo>
                    <a:lnTo>
                      <a:pt x="180976" y="160338"/>
                    </a:lnTo>
                    <a:lnTo>
                      <a:pt x="160338" y="160338"/>
                    </a:lnTo>
                    <a:close/>
                    <a:moveTo>
                      <a:pt x="128588" y="149225"/>
                    </a:moveTo>
                    <a:lnTo>
                      <a:pt x="149226" y="149225"/>
                    </a:lnTo>
                    <a:lnTo>
                      <a:pt x="149226" y="160338"/>
                    </a:lnTo>
                    <a:lnTo>
                      <a:pt x="128588" y="160338"/>
                    </a:lnTo>
                    <a:close/>
                    <a:moveTo>
                      <a:pt x="66676" y="149225"/>
                    </a:moveTo>
                    <a:lnTo>
                      <a:pt x="87314" y="149225"/>
                    </a:lnTo>
                    <a:lnTo>
                      <a:pt x="87314" y="160338"/>
                    </a:lnTo>
                    <a:lnTo>
                      <a:pt x="66676" y="160338"/>
                    </a:lnTo>
                    <a:close/>
                    <a:moveTo>
                      <a:pt x="36514" y="149225"/>
                    </a:moveTo>
                    <a:lnTo>
                      <a:pt x="57152" y="149225"/>
                    </a:lnTo>
                    <a:lnTo>
                      <a:pt x="57152" y="160338"/>
                    </a:lnTo>
                    <a:lnTo>
                      <a:pt x="36514" y="160338"/>
                    </a:lnTo>
                    <a:close/>
                    <a:moveTo>
                      <a:pt x="222251" y="128588"/>
                    </a:moveTo>
                    <a:lnTo>
                      <a:pt x="242889" y="128588"/>
                    </a:lnTo>
                    <a:lnTo>
                      <a:pt x="242889" y="139701"/>
                    </a:lnTo>
                    <a:lnTo>
                      <a:pt x="222251" y="139701"/>
                    </a:lnTo>
                    <a:close/>
                    <a:moveTo>
                      <a:pt x="192089" y="128588"/>
                    </a:moveTo>
                    <a:lnTo>
                      <a:pt x="212727" y="128588"/>
                    </a:lnTo>
                    <a:lnTo>
                      <a:pt x="212727" y="139701"/>
                    </a:lnTo>
                    <a:lnTo>
                      <a:pt x="192089" y="139701"/>
                    </a:lnTo>
                    <a:close/>
                    <a:moveTo>
                      <a:pt x="160339" y="128588"/>
                    </a:moveTo>
                    <a:lnTo>
                      <a:pt x="180977" y="128588"/>
                    </a:lnTo>
                    <a:lnTo>
                      <a:pt x="180977" y="139701"/>
                    </a:lnTo>
                    <a:lnTo>
                      <a:pt x="160339" y="139701"/>
                    </a:lnTo>
                    <a:close/>
                    <a:moveTo>
                      <a:pt x="128589" y="128588"/>
                    </a:moveTo>
                    <a:lnTo>
                      <a:pt x="149227" y="128588"/>
                    </a:lnTo>
                    <a:lnTo>
                      <a:pt x="149227" y="139701"/>
                    </a:lnTo>
                    <a:lnTo>
                      <a:pt x="128589" y="139701"/>
                    </a:lnTo>
                    <a:close/>
                    <a:moveTo>
                      <a:pt x="66676" y="128588"/>
                    </a:moveTo>
                    <a:lnTo>
                      <a:pt x="87314" y="128588"/>
                    </a:lnTo>
                    <a:lnTo>
                      <a:pt x="87314" y="139701"/>
                    </a:lnTo>
                    <a:lnTo>
                      <a:pt x="66676" y="139701"/>
                    </a:lnTo>
                    <a:close/>
                    <a:moveTo>
                      <a:pt x="36514" y="128588"/>
                    </a:moveTo>
                    <a:lnTo>
                      <a:pt x="57152" y="128588"/>
                    </a:lnTo>
                    <a:lnTo>
                      <a:pt x="57152" y="139701"/>
                    </a:lnTo>
                    <a:lnTo>
                      <a:pt x="36514" y="139701"/>
                    </a:lnTo>
                    <a:close/>
                    <a:moveTo>
                      <a:pt x="20638" y="114300"/>
                    </a:moveTo>
                    <a:lnTo>
                      <a:pt x="20638" y="279400"/>
                    </a:lnTo>
                    <a:lnTo>
                      <a:pt x="103188" y="279400"/>
                    </a:lnTo>
                    <a:lnTo>
                      <a:pt x="103188" y="114300"/>
                    </a:lnTo>
                    <a:close/>
                    <a:moveTo>
                      <a:pt x="222251" y="107950"/>
                    </a:moveTo>
                    <a:lnTo>
                      <a:pt x="242889" y="107950"/>
                    </a:lnTo>
                    <a:lnTo>
                      <a:pt x="242889" y="119063"/>
                    </a:lnTo>
                    <a:lnTo>
                      <a:pt x="222251" y="119063"/>
                    </a:lnTo>
                    <a:close/>
                    <a:moveTo>
                      <a:pt x="192089" y="107950"/>
                    </a:moveTo>
                    <a:lnTo>
                      <a:pt x="212727" y="107950"/>
                    </a:lnTo>
                    <a:lnTo>
                      <a:pt x="212727" y="119063"/>
                    </a:lnTo>
                    <a:lnTo>
                      <a:pt x="192089" y="119063"/>
                    </a:lnTo>
                    <a:close/>
                    <a:moveTo>
                      <a:pt x="160339" y="107950"/>
                    </a:moveTo>
                    <a:lnTo>
                      <a:pt x="180977" y="107950"/>
                    </a:lnTo>
                    <a:lnTo>
                      <a:pt x="180977" y="119063"/>
                    </a:lnTo>
                    <a:lnTo>
                      <a:pt x="160339" y="119063"/>
                    </a:lnTo>
                    <a:close/>
                    <a:moveTo>
                      <a:pt x="128589" y="107950"/>
                    </a:moveTo>
                    <a:lnTo>
                      <a:pt x="149227" y="107950"/>
                    </a:lnTo>
                    <a:lnTo>
                      <a:pt x="149227" y="119063"/>
                    </a:lnTo>
                    <a:lnTo>
                      <a:pt x="128589" y="119063"/>
                    </a:lnTo>
                    <a:close/>
                    <a:moveTo>
                      <a:pt x="222251" y="87313"/>
                    </a:moveTo>
                    <a:lnTo>
                      <a:pt x="242889" y="87313"/>
                    </a:lnTo>
                    <a:lnTo>
                      <a:pt x="242889" y="98426"/>
                    </a:lnTo>
                    <a:lnTo>
                      <a:pt x="222251" y="98426"/>
                    </a:lnTo>
                    <a:close/>
                    <a:moveTo>
                      <a:pt x="192089" y="87313"/>
                    </a:moveTo>
                    <a:lnTo>
                      <a:pt x="212727" y="87313"/>
                    </a:lnTo>
                    <a:lnTo>
                      <a:pt x="212727" y="98426"/>
                    </a:lnTo>
                    <a:lnTo>
                      <a:pt x="192089" y="98426"/>
                    </a:lnTo>
                    <a:close/>
                    <a:moveTo>
                      <a:pt x="160339" y="87313"/>
                    </a:moveTo>
                    <a:lnTo>
                      <a:pt x="180977" y="87313"/>
                    </a:lnTo>
                    <a:lnTo>
                      <a:pt x="180977" y="98426"/>
                    </a:lnTo>
                    <a:lnTo>
                      <a:pt x="160339" y="98426"/>
                    </a:lnTo>
                    <a:close/>
                    <a:moveTo>
                      <a:pt x="128589" y="87313"/>
                    </a:moveTo>
                    <a:lnTo>
                      <a:pt x="149227" y="87313"/>
                    </a:lnTo>
                    <a:lnTo>
                      <a:pt x="149227" y="98426"/>
                    </a:lnTo>
                    <a:lnTo>
                      <a:pt x="128589" y="98426"/>
                    </a:lnTo>
                    <a:close/>
                    <a:moveTo>
                      <a:pt x="222251" y="66675"/>
                    </a:moveTo>
                    <a:lnTo>
                      <a:pt x="242889" y="66675"/>
                    </a:lnTo>
                    <a:lnTo>
                      <a:pt x="242889" y="77788"/>
                    </a:lnTo>
                    <a:lnTo>
                      <a:pt x="222251" y="77788"/>
                    </a:lnTo>
                    <a:close/>
                    <a:moveTo>
                      <a:pt x="192089" y="66675"/>
                    </a:moveTo>
                    <a:lnTo>
                      <a:pt x="212727" y="66675"/>
                    </a:lnTo>
                    <a:lnTo>
                      <a:pt x="212727" y="77788"/>
                    </a:lnTo>
                    <a:lnTo>
                      <a:pt x="192089" y="77788"/>
                    </a:lnTo>
                    <a:close/>
                    <a:moveTo>
                      <a:pt x="160339" y="66675"/>
                    </a:moveTo>
                    <a:lnTo>
                      <a:pt x="180977" y="66675"/>
                    </a:lnTo>
                    <a:lnTo>
                      <a:pt x="180977" y="77788"/>
                    </a:lnTo>
                    <a:lnTo>
                      <a:pt x="160339" y="77788"/>
                    </a:lnTo>
                    <a:close/>
                    <a:moveTo>
                      <a:pt x="128589" y="66675"/>
                    </a:moveTo>
                    <a:lnTo>
                      <a:pt x="149227" y="66675"/>
                    </a:lnTo>
                    <a:lnTo>
                      <a:pt x="149227" y="77788"/>
                    </a:lnTo>
                    <a:lnTo>
                      <a:pt x="128589" y="77788"/>
                    </a:lnTo>
                    <a:close/>
                    <a:moveTo>
                      <a:pt x="222251" y="46038"/>
                    </a:moveTo>
                    <a:lnTo>
                      <a:pt x="242889" y="46038"/>
                    </a:lnTo>
                    <a:lnTo>
                      <a:pt x="242889" y="57151"/>
                    </a:lnTo>
                    <a:lnTo>
                      <a:pt x="222251" y="57151"/>
                    </a:lnTo>
                    <a:close/>
                    <a:moveTo>
                      <a:pt x="192089" y="46038"/>
                    </a:moveTo>
                    <a:lnTo>
                      <a:pt x="212727" y="46038"/>
                    </a:lnTo>
                    <a:lnTo>
                      <a:pt x="212727" y="57151"/>
                    </a:lnTo>
                    <a:lnTo>
                      <a:pt x="192089" y="57151"/>
                    </a:lnTo>
                    <a:close/>
                    <a:moveTo>
                      <a:pt x="160339" y="46038"/>
                    </a:moveTo>
                    <a:lnTo>
                      <a:pt x="180977" y="46038"/>
                    </a:lnTo>
                    <a:lnTo>
                      <a:pt x="180977" y="57151"/>
                    </a:lnTo>
                    <a:lnTo>
                      <a:pt x="160339" y="57151"/>
                    </a:lnTo>
                    <a:close/>
                    <a:moveTo>
                      <a:pt x="128589" y="46038"/>
                    </a:moveTo>
                    <a:lnTo>
                      <a:pt x="149227" y="46038"/>
                    </a:lnTo>
                    <a:lnTo>
                      <a:pt x="149227" y="57151"/>
                    </a:lnTo>
                    <a:lnTo>
                      <a:pt x="128589" y="57151"/>
                    </a:lnTo>
                    <a:close/>
                    <a:moveTo>
                      <a:pt x="222251" y="25400"/>
                    </a:moveTo>
                    <a:lnTo>
                      <a:pt x="242889" y="25400"/>
                    </a:lnTo>
                    <a:lnTo>
                      <a:pt x="242889" y="36513"/>
                    </a:lnTo>
                    <a:lnTo>
                      <a:pt x="222251" y="36513"/>
                    </a:lnTo>
                    <a:close/>
                    <a:moveTo>
                      <a:pt x="192089" y="25400"/>
                    </a:moveTo>
                    <a:lnTo>
                      <a:pt x="212727" y="25400"/>
                    </a:lnTo>
                    <a:lnTo>
                      <a:pt x="212727" y="36513"/>
                    </a:lnTo>
                    <a:lnTo>
                      <a:pt x="192089" y="36513"/>
                    </a:lnTo>
                    <a:close/>
                    <a:moveTo>
                      <a:pt x="160339" y="25400"/>
                    </a:moveTo>
                    <a:lnTo>
                      <a:pt x="180977" y="25400"/>
                    </a:lnTo>
                    <a:lnTo>
                      <a:pt x="180977" y="36513"/>
                    </a:lnTo>
                    <a:lnTo>
                      <a:pt x="160339" y="36513"/>
                    </a:lnTo>
                    <a:close/>
                    <a:moveTo>
                      <a:pt x="128589" y="25400"/>
                    </a:moveTo>
                    <a:lnTo>
                      <a:pt x="149227" y="25400"/>
                    </a:lnTo>
                    <a:lnTo>
                      <a:pt x="149227" y="36513"/>
                    </a:lnTo>
                    <a:lnTo>
                      <a:pt x="128589" y="36513"/>
                    </a:lnTo>
                    <a:close/>
                    <a:moveTo>
                      <a:pt x="114300" y="9525"/>
                    </a:moveTo>
                    <a:lnTo>
                      <a:pt x="114300" y="279400"/>
                    </a:lnTo>
                    <a:lnTo>
                      <a:pt x="258763" y="279400"/>
                    </a:lnTo>
                    <a:lnTo>
                      <a:pt x="258763" y="9525"/>
                    </a:lnTo>
                    <a:close/>
                    <a:moveTo>
                      <a:pt x="103187" y="0"/>
                    </a:moveTo>
                    <a:lnTo>
                      <a:pt x="268288" y="0"/>
                    </a:lnTo>
                    <a:lnTo>
                      <a:pt x="268288" y="320676"/>
                    </a:lnTo>
                    <a:lnTo>
                      <a:pt x="279400" y="320676"/>
                    </a:lnTo>
                    <a:lnTo>
                      <a:pt x="279400" y="331788"/>
                    </a:lnTo>
                    <a:lnTo>
                      <a:pt x="0" y="331788"/>
                    </a:lnTo>
                    <a:lnTo>
                      <a:pt x="0" y="320676"/>
                    </a:lnTo>
                    <a:lnTo>
                      <a:pt x="9525" y="320676"/>
                    </a:lnTo>
                    <a:lnTo>
                      <a:pt x="9525" y="103188"/>
                    </a:lnTo>
                    <a:lnTo>
                      <a:pt x="103187" y="103188"/>
                    </a:lnTo>
                    <a:close/>
                  </a:path>
                </a:pathLst>
              </a:custGeom>
              <a:solidFill>
                <a:srgbClr val="399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</a:p>
            </p:txBody>
          </p:sp>
        </p:grpSp>
        <p:sp>
          <p:nvSpPr>
            <p:cNvPr id="46" name="íṣļíḑe"/>
            <p:cNvSpPr/>
            <p:nvPr/>
          </p:nvSpPr>
          <p:spPr>
            <a:xfrm>
              <a:off x="7315200" y="1123949"/>
              <a:ext cx="733425" cy="5019675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7315200" y="2265953"/>
              <a:ext cx="42052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7315200" y="3633786"/>
              <a:ext cx="42052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7315200" y="5001619"/>
              <a:ext cx="42052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ïŝ1íḑê"/>
            <p:cNvSpPr/>
            <p:nvPr/>
          </p:nvSpPr>
          <p:spPr bwMode="auto">
            <a:xfrm>
              <a:off x="7507618" y="1415792"/>
              <a:ext cx="348586" cy="365242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" name="îsḻíďè"/>
            <p:cNvSpPr/>
            <p:nvPr/>
          </p:nvSpPr>
          <p:spPr bwMode="auto">
            <a:xfrm>
              <a:off x="7547819" y="2684858"/>
              <a:ext cx="268185" cy="365242"/>
            </a:xfrm>
            <a:custGeom>
              <a:avLst/>
              <a:gdLst>
                <a:gd name="connsiteX0" fmla="*/ 219401 w 444350"/>
                <a:gd name="connsiteY0" fmla="*/ 389328 h 605161"/>
                <a:gd name="connsiteX1" fmla="*/ 216430 w 444350"/>
                <a:gd name="connsiteY1" fmla="*/ 392295 h 605161"/>
                <a:gd name="connsiteX2" fmla="*/ 216430 w 444350"/>
                <a:gd name="connsiteY2" fmla="*/ 405460 h 605161"/>
                <a:gd name="connsiteX3" fmla="*/ 196100 w 444350"/>
                <a:gd name="connsiteY3" fmla="*/ 414731 h 605161"/>
                <a:gd name="connsiteX4" fmla="*/ 187559 w 444350"/>
                <a:gd name="connsiteY4" fmla="*/ 435591 h 605161"/>
                <a:gd name="connsiteX5" fmla="*/ 195635 w 444350"/>
                <a:gd name="connsiteY5" fmla="*/ 456822 h 605161"/>
                <a:gd name="connsiteX6" fmla="*/ 221536 w 444350"/>
                <a:gd name="connsiteY6" fmla="*/ 471192 h 605161"/>
                <a:gd name="connsiteX7" fmla="*/ 231655 w 444350"/>
                <a:gd name="connsiteY7" fmla="*/ 477589 h 605161"/>
                <a:gd name="connsiteX8" fmla="*/ 234533 w 444350"/>
                <a:gd name="connsiteY8" fmla="*/ 486768 h 605161"/>
                <a:gd name="connsiteX9" fmla="*/ 231748 w 444350"/>
                <a:gd name="connsiteY9" fmla="*/ 495019 h 605161"/>
                <a:gd name="connsiteX10" fmla="*/ 223578 w 444350"/>
                <a:gd name="connsiteY10" fmla="*/ 498264 h 605161"/>
                <a:gd name="connsiteX11" fmla="*/ 213088 w 444350"/>
                <a:gd name="connsiteY11" fmla="*/ 494185 h 605161"/>
                <a:gd name="connsiteX12" fmla="*/ 209096 w 444350"/>
                <a:gd name="connsiteY12" fmla="*/ 483894 h 605161"/>
                <a:gd name="connsiteX13" fmla="*/ 205569 w 444350"/>
                <a:gd name="connsiteY13" fmla="*/ 480834 h 605161"/>
                <a:gd name="connsiteX14" fmla="*/ 187559 w 444350"/>
                <a:gd name="connsiteY14" fmla="*/ 481205 h 605161"/>
                <a:gd name="connsiteX15" fmla="*/ 184124 w 444350"/>
                <a:gd name="connsiteY15" fmla="*/ 484821 h 605161"/>
                <a:gd name="connsiteX16" fmla="*/ 193407 w 444350"/>
                <a:gd name="connsiteY16" fmla="*/ 506886 h 605161"/>
                <a:gd name="connsiteX17" fmla="*/ 216709 w 444350"/>
                <a:gd name="connsiteY17" fmla="*/ 516714 h 605161"/>
                <a:gd name="connsiteX18" fmla="*/ 216709 w 444350"/>
                <a:gd name="connsiteY18" fmla="*/ 528952 h 605161"/>
                <a:gd name="connsiteX19" fmla="*/ 219679 w 444350"/>
                <a:gd name="connsiteY19" fmla="*/ 531919 h 605161"/>
                <a:gd name="connsiteX20" fmla="*/ 230262 w 444350"/>
                <a:gd name="connsiteY20" fmla="*/ 531919 h 605161"/>
                <a:gd name="connsiteX21" fmla="*/ 233233 w 444350"/>
                <a:gd name="connsiteY21" fmla="*/ 528952 h 605161"/>
                <a:gd name="connsiteX22" fmla="*/ 233233 w 444350"/>
                <a:gd name="connsiteY22" fmla="*/ 516343 h 605161"/>
                <a:gd name="connsiteX23" fmla="*/ 251336 w 444350"/>
                <a:gd name="connsiteY23" fmla="*/ 507535 h 605161"/>
                <a:gd name="connsiteX24" fmla="*/ 259598 w 444350"/>
                <a:gd name="connsiteY24" fmla="*/ 486490 h 605161"/>
                <a:gd name="connsiteX25" fmla="*/ 251429 w 444350"/>
                <a:gd name="connsiteY25" fmla="*/ 465352 h 605161"/>
                <a:gd name="connsiteX26" fmla="*/ 225806 w 444350"/>
                <a:gd name="connsiteY26" fmla="*/ 450518 h 605161"/>
                <a:gd name="connsiteX27" fmla="*/ 215595 w 444350"/>
                <a:gd name="connsiteY27" fmla="*/ 444028 h 605161"/>
                <a:gd name="connsiteX28" fmla="*/ 212810 w 444350"/>
                <a:gd name="connsiteY28" fmla="*/ 435591 h 605161"/>
                <a:gd name="connsiteX29" fmla="*/ 215409 w 444350"/>
                <a:gd name="connsiteY29" fmla="*/ 427154 h 605161"/>
                <a:gd name="connsiteX30" fmla="*/ 223393 w 444350"/>
                <a:gd name="connsiteY30" fmla="*/ 423817 h 605161"/>
                <a:gd name="connsiteX31" fmla="*/ 231748 w 444350"/>
                <a:gd name="connsiteY31" fmla="*/ 427896 h 605161"/>
                <a:gd name="connsiteX32" fmla="*/ 234718 w 444350"/>
                <a:gd name="connsiteY32" fmla="*/ 437074 h 605161"/>
                <a:gd name="connsiteX33" fmla="*/ 238339 w 444350"/>
                <a:gd name="connsiteY33" fmla="*/ 440134 h 605161"/>
                <a:gd name="connsiteX34" fmla="*/ 256442 w 444350"/>
                <a:gd name="connsiteY34" fmla="*/ 439948 h 605161"/>
                <a:gd name="connsiteX35" fmla="*/ 259876 w 444350"/>
                <a:gd name="connsiteY35" fmla="*/ 436333 h 605161"/>
                <a:gd name="connsiteX36" fmla="*/ 252357 w 444350"/>
                <a:gd name="connsiteY36" fmla="*/ 416585 h 605161"/>
                <a:gd name="connsiteX37" fmla="*/ 233419 w 444350"/>
                <a:gd name="connsiteY37" fmla="*/ 405923 h 605161"/>
                <a:gd name="connsiteX38" fmla="*/ 233419 w 444350"/>
                <a:gd name="connsiteY38" fmla="*/ 392295 h 605161"/>
                <a:gd name="connsiteX39" fmla="*/ 230448 w 444350"/>
                <a:gd name="connsiteY39" fmla="*/ 389328 h 605161"/>
                <a:gd name="connsiteX40" fmla="*/ 209746 w 444350"/>
                <a:gd name="connsiteY40" fmla="*/ 316549 h 605161"/>
                <a:gd name="connsiteX41" fmla="*/ 234533 w 444350"/>
                <a:gd name="connsiteY41" fmla="*/ 316549 h 605161"/>
                <a:gd name="connsiteX42" fmla="*/ 234533 w 444350"/>
                <a:gd name="connsiteY42" fmla="*/ 345197 h 605161"/>
                <a:gd name="connsiteX43" fmla="*/ 337950 w 444350"/>
                <a:gd name="connsiteY43" fmla="*/ 448571 h 605161"/>
                <a:gd name="connsiteX44" fmla="*/ 366728 w 444350"/>
                <a:gd name="connsiteY44" fmla="*/ 448571 h 605161"/>
                <a:gd name="connsiteX45" fmla="*/ 366728 w 444350"/>
                <a:gd name="connsiteY45" fmla="*/ 473139 h 605161"/>
                <a:gd name="connsiteX46" fmla="*/ 337950 w 444350"/>
                <a:gd name="connsiteY46" fmla="*/ 473139 h 605161"/>
                <a:gd name="connsiteX47" fmla="*/ 234533 w 444350"/>
                <a:gd name="connsiteY47" fmla="*/ 576513 h 605161"/>
                <a:gd name="connsiteX48" fmla="*/ 234533 w 444350"/>
                <a:gd name="connsiteY48" fmla="*/ 605161 h 605161"/>
                <a:gd name="connsiteX49" fmla="*/ 209746 w 444350"/>
                <a:gd name="connsiteY49" fmla="*/ 605161 h 605161"/>
                <a:gd name="connsiteX50" fmla="*/ 209746 w 444350"/>
                <a:gd name="connsiteY50" fmla="*/ 576513 h 605161"/>
                <a:gd name="connsiteX51" fmla="*/ 106237 w 444350"/>
                <a:gd name="connsiteY51" fmla="*/ 473139 h 605161"/>
                <a:gd name="connsiteX52" fmla="*/ 77551 w 444350"/>
                <a:gd name="connsiteY52" fmla="*/ 473139 h 605161"/>
                <a:gd name="connsiteX53" fmla="*/ 77551 w 444350"/>
                <a:gd name="connsiteY53" fmla="*/ 448571 h 605161"/>
                <a:gd name="connsiteX54" fmla="*/ 106237 w 444350"/>
                <a:gd name="connsiteY54" fmla="*/ 448571 h 605161"/>
                <a:gd name="connsiteX55" fmla="*/ 209746 w 444350"/>
                <a:gd name="connsiteY55" fmla="*/ 345197 h 605161"/>
                <a:gd name="connsiteX56" fmla="*/ 215397 w 444350"/>
                <a:gd name="connsiteY56" fmla="*/ 387 h 605161"/>
                <a:gd name="connsiteX57" fmla="*/ 267668 w 444350"/>
                <a:gd name="connsiteY57" fmla="*/ 11417 h 605161"/>
                <a:gd name="connsiteX58" fmla="*/ 293015 w 444350"/>
                <a:gd name="connsiteY58" fmla="*/ 35053 h 605161"/>
                <a:gd name="connsiteX59" fmla="*/ 321054 w 444350"/>
                <a:gd name="connsiteY59" fmla="*/ 123667 h 605161"/>
                <a:gd name="connsiteX60" fmla="*/ 319197 w 444350"/>
                <a:gd name="connsiteY60" fmla="*/ 131546 h 605161"/>
                <a:gd name="connsiteX61" fmla="*/ 326624 w 444350"/>
                <a:gd name="connsiteY61" fmla="*/ 168716 h 605161"/>
                <a:gd name="connsiteX62" fmla="*/ 308520 w 444350"/>
                <a:gd name="connsiteY62" fmla="*/ 200046 h 605161"/>
                <a:gd name="connsiteX63" fmla="*/ 295893 w 444350"/>
                <a:gd name="connsiteY63" fmla="*/ 234527 h 605161"/>
                <a:gd name="connsiteX64" fmla="*/ 295893 w 444350"/>
                <a:gd name="connsiteY64" fmla="*/ 277536 h 605161"/>
                <a:gd name="connsiteX65" fmla="*/ 298121 w 444350"/>
                <a:gd name="connsiteY65" fmla="*/ 281059 h 605161"/>
                <a:gd name="connsiteX66" fmla="*/ 428381 w 444350"/>
                <a:gd name="connsiteY66" fmla="*/ 364482 h 605161"/>
                <a:gd name="connsiteX67" fmla="*/ 444350 w 444350"/>
                <a:gd name="connsiteY67" fmla="*/ 398500 h 605161"/>
                <a:gd name="connsiteX68" fmla="*/ 444350 w 444350"/>
                <a:gd name="connsiteY68" fmla="*/ 461067 h 605161"/>
                <a:gd name="connsiteX69" fmla="*/ 388365 w 444350"/>
                <a:gd name="connsiteY69" fmla="*/ 461067 h 605161"/>
                <a:gd name="connsiteX70" fmla="*/ 388365 w 444350"/>
                <a:gd name="connsiteY70" fmla="*/ 448554 h 605161"/>
                <a:gd name="connsiteX71" fmla="*/ 366733 w 444350"/>
                <a:gd name="connsiteY71" fmla="*/ 426956 h 605161"/>
                <a:gd name="connsiteX72" fmla="*/ 356056 w 444350"/>
                <a:gd name="connsiteY72" fmla="*/ 426956 h 605161"/>
                <a:gd name="connsiteX73" fmla="*/ 256156 w 444350"/>
                <a:gd name="connsiteY73" fmla="*/ 327219 h 605161"/>
                <a:gd name="connsiteX74" fmla="*/ 256156 w 444350"/>
                <a:gd name="connsiteY74" fmla="*/ 316560 h 605161"/>
                <a:gd name="connsiteX75" fmla="*/ 234523 w 444350"/>
                <a:gd name="connsiteY75" fmla="*/ 294962 h 605161"/>
                <a:gd name="connsiteX76" fmla="*/ 209734 w 444350"/>
                <a:gd name="connsiteY76" fmla="*/ 294962 h 605161"/>
                <a:gd name="connsiteX77" fmla="*/ 188101 w 444350"/>
                <a:gd name="connsiteY77" fmla="*/ 316560 h 605161"/>
                <a:gd name="connsiteX78" fmla="*/ 188101 w 444350"/>
                <a:gd name="connsiteY78" fmla="*/ 327219 h 605161"/>
                <a:gd name="connsiteX79" fmla="*/ 88202 w 444350"/>
                <a:gd name="connsiteY79" fmla="*/ 426956 h 605161"/>
                <a:gd name="connsiteX80" fmla="*/ 77525 w 444350"/>
                <a:gd name="connsiteY80" fmla="*/ 426956 h 605161"/>
                <a:gd name="connsiteX81" fmla="*/ 55892 w 444350"/>
                <a:gd name="connsiteY81" fmla="*/ 448554 h 605161"/>
                <a:gd name="connsiteX82" fmla="*/ 55985 w 444350"/>
                <a:gd name="connsiteY82" fmla="*/ 448554 h 605161"/>
                <a:gd name="connsiteX83" fmla="*/ 55985 w 444350"/>
                <a:gd name="connsiteY83" fmla="*/ 461067 h 605161"/>
                <a:gd name="connsiteX84" fmla="*/ 0 w 444350"/>
                <a:gd name="connsiteY84" fmla="*/ 461067 h 605161"/>
                <a:gd name="connsiteX85" fmla="*/ 0 w 444350"/>
                <a:gd name="connsiteY85" fmla="*/ 398500 h 605161"/>
                <a:gd name="connsiteX86" fmla="*/ 15969 w 444350"/>
                <a:gd name="connsiteY86" fmla="*/ 364482 h 605161"/>
                <a:gd name="connsiteX87" fmla="*/ 146229 w 444350"/>
                <a:gd name="connsiteY87" fmla="*/ 281059 h 605161"/>
                <a:gd name="connsiteX88" fmla="*/ 148457 w 444350"/>
                <a:gd name="connsiteY88" fmla="*/ 277536 h 605161"/>
                <a:gd name="connsiteX89" fmla="*/ 148457 w 444350"/>
                <a:gd name="connsiteY89" fmla="*/ 234527 h 605161"/>
                <a:gd name="connsiteX90" fmla="*/ 135830 w 444350"/>
                <a:gd name="connsiteY90" fmla="*/ 200046 h 605161"/>
                <a:gd name="connsiteX91" fmla="*/ 117726 w 444350"/>
                <a:gd name="connsiteY91" fmla="*/ 168716 h 605161"/>
                <a:gd name="connsiteX92" fmla="*/ 124782 w 444350"/>
                <a:gd name="connsiteY92" fmla="*/ 131546 h 605161"/>
                <a:gd name="connsiteX93" fmla="*/ 122925 w 444350"/>
                <a:gd name="connsiteY93" fmla="*/ 123667 h 605161"/>
                <a:gd name="connsiteX94" fmla="*/ 122739 w 444350"/>
                <a:gd name="connsiteY94" fmla="*/ 80102 h 605161"/>
                <a:gd name="connsiteX95" fmla="*/ 148179 w 444350"/>
                <a:gd name="connsiteY95" fmla="*/ 35517 h 605161"/>
                <a:gd name="connsiteX96" fmla="*/ 171761 w 444350"/>
                <a:gd name="connsiteY96" fmla="*/ 16144 h 605161"/>
                <a:gd name="connsiteX97" fmla="*/ 194600 w 444350"/>
                <a:gd name="connsiteY97" fmla="*/ 4372 h 605161"/>
                <a:gd name="connsiteX98" fmla="*/ 215397 w 444350"/>
                <a:gd name="connsiteY98" fmla="*/ 387 h 60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44350" h="605161">
                  <a:moveTo>
                    <a:pt x="219401" y="389328"/>
                  </a:moveTo>
                  <a:cubicBezTo>
                    <a:pt x="217823" y="389328"/>
                    <a:pt x="216430" y="390718"/>
                    <a:pt x="216430" y="392295"/>
                  </a:cubicBezTo>
                  <a:lnTo>
                    <a:pt x="216430" y="405460"/>
                  </a:lnTo>
                  <a:cubicBezTo>
                    <a:pt x="208168" y="406665"/>
                    <a:pt x="201298" y="409724"/>
                    <a:pt x="196100" y="414731"/>
                  </a:cubicBezTo>
                  <a:cubicBezTo>
                    <a:pt x="190437" y="420108"/>
                    <a:pt x="187559" y="427154"/>
                    <a:pt x="187559" y="435591"/>
                  </a:cubicBezTo>
                  <a:cubicBezTo>
                    <a:pt x="187559" y="444955"/>
                    <a:pt x="190158" y="452001"/>
                    <a:pt x="195635" y="456822"/>
                  </a:cubicBezTo>
                  <a:cubicBezTo>
                    <a:pt x="201113" y="461643"/>
                    <a:pt x="209653" y="466464"/>
                    <a:pt x="221536" y="471192"/>
                  </a:cubicBezTo>
                  <a:cubicBezTo>
                    <a:pt x="226363" y="473325"/>
                    <a:pt x="229798" y="475364"/>
                    <a:pt x="231655" y="477589"/>
                  </a:cubicBezTo>
                  <a:cubicBezTo>
                    <a:pt x="233512" y="479722"/>
                    <a:pt x="234533" y="482781"/>
                    <a:pt x="234533" y="486768"/>
                  </a:cubicBezTo>
                  <a:cubicBezTo>
                    <a:pt x="234533" y="490198"/>
                    <a:pt x="233604" y="492980"/>
                    <a:pt x="231748" y="495019"/>
                  </a:cubicBezTo>
                  <a:cubicBezTo>
                    <a:pt x="229891" y="497152"/>
                    <a:pt x="227199" y="498264"/>
                    <a:pt x="223578" y="498264"/>
                  </a:cubicBezTo>
                  <a:cubicBezTo>
                    <a:pt x="219308" y="498264"/>
                    <a:pt x="215780" y="496874"/>
                    <a:pt x="213088" y="494185"/>
                  </a:cubicBezTo>
                  <a:cubicBezTo>
                    <a:pt x="210860" y="491960"/>
                    <a:pt x="209468" y="488529"/>
                    <a:pt x="209096" y="483894"/>
                  </a:cubicBezTo>
                  <a:cubicBezTo>
                    <a:pt x="209004" y="482225"/>
                    <a:pt x="207425" y="480834"/>
                    <a:pt x="205569" y="480834"/>
                  </a:cubicBezTo>
                  <a:lnTo>
                    <a:pt x="187559" y="481205"/>
                  </a:lnTo>
                  <a:cubicBezTo>
                    <a:pt x="185609" y="481205"/>
                    <a:pt x="184031" y="482781"/>
                    <a:pt x="184124" y="484821"/>
                  </a:cubicBezTo>
                  <a:cubicBezTo>
                    <a:pt x="184588" y="494278"/>
                    <a:pt x="187745" y="501695"/>
                    <a:pt x="193407" y="506886"/>
                  </a:cubicBezTo>
                  <a:cubicBezTo>
                    <a:pt x="199627" y="512635"/>
                    <a:pt x="207240" y="515972"/>
                    <a:pt x="216709" y="516714"/>
                  </a:cubicBezTo>
                  <a:lnTo>
                    <a:pt x="216709" y="528952"/>
                  </a:lnTo>
                  <a:cubicBezTo>
                    <a:pt x="216709" y="530528"/>
                    <a:pt x="218008" y="531919"/>
                    <a:pt x="219679" y="531919"/>
                  </a:cubicBezTo>
                  <a:lnTo>
                    <a:pt x="230262" y="531919"/>
                  </a:lnTo>
                  <a:cubicBezTo>
                    <a:pt x="231933" y="531919"/>
                    <a:pt x="233233" y="530528"/>
                    <a:pt x="233233" y="528952"/>
                  </a:cubicBezTo>
                  <a:lnTo>
                    <a:pt x="233233" y="516343"/>
                  </a:lnTo>
                  <a:cubicBezTo>
                    <a:pt x="240567" y="514952"/>
                    <a:pt x="246601" y="512078"/>
                    <a:pt x="251336" y="507535"/>
                  </a:cubicBezTo>
                  <a:cubicBezTo>
                    <a:pt x="256906" y="502251"/>
                    <a:pt x="259598" y="495205"/>
                    <a:pt x="259598" y="486490"/>
                  </a:cubicBezTo>
                  <a:cubicBezTo>
                    <a:pt x="259598" y="477404"/>
                    <a:pt x="256906" y="470358"/>
                    <a:pt x="251429" y="465352"/>
                  </a:cubicBezTo>
                  <a:cubicBezTo>
                    <a:pt x="246044" y="460438"/>
                    <a:pt x="237503" y="455524"/>
                    <a:pt x="225806" y="450518"/>
                  </a:cubicBezTo>
                  <a:cubicBezTo>
                    <a:pt x="220793" y="448293"/>
                    <a:pt x="217451" y="446067"/>
                    <a:pt x="215595" y="444028"/>
                  </a:cubicBezTo>
                  <a:cubicBezTo>
                    <a:pt x="213738" y="441895"/>
                    <a:pt x="212810" y="439021"/>
                    <a:pt x="212810" y="435591"/>
                  </a:cubicBezTo>
                  <a:cubicBezTo>
                    <a:pt x="212810" y="432161"/>
                    <a:pt x="213738" y="429379"/>
                    <a:pt x="215409" y="427154"/>
                  </a:cubicBezTo>
                  <a:cubicBezTo>
                    <a:pt x="217173" y="424929"/>
                    <a:pt x="219772" y="423817"/>
                    <a:pt x="223393" y="423817"/>
                  </a:cubicBezTo>
                  <a:cubicBezTo>
                    <a:pt x="226828" y="423817"/>
                    <a:pt x="229705" y="425207"/>
                    <a:pt x="231748" y="427896"/>
                  </a:cubicBezTo>
                  <a:cubicBezTo>
                    <a:pt x="233419" y="430121"/>
                    <a:pt x="234347" y="433088"/>
                    <a:pt x="234718" y="437074"/>
                  </a:cubicBezTo>
                  <a:cubicBezTo>
                    <a:pt x="234904" y="438929"/>
                    <a:pt x="236575" y="440134"/>
                    <a:pt x="238339" y="440134"/>
                  </a:cubicBezTo>
                  <a:lnTo>
                    <a:pt x="256442" y="439948"/>
                  </a:lnTo>
                  <a:cubicBezTo>
                    <a:pt x="258391" y="439948"/>
                    <a:pt x="259969" y="438280"/>
                    <a:pt x="259876" y="436333"/>
                  </a:cubicBezTo>
                  <a:cubicBezTo>
                    <a:pt x="259412" y="428452"/>
                    <a:pt x="256906" y="421870"/>
                    <a:pt x="252357" y="416585"/>
                  </a:cubicBezTo>
                  <a:cubicBezTo>
                    <a:pt x="247530" y="411022"/>
                    <a:pt x="241217" y="407499"/>
                    <a:pt x="233419" y="405923"/>
                  </a:cubicBezTo>
                  <a:lnTo>
                    <a:pt x="233419" y="392295"/>
                  </a:lnTo>
                  <a:cubicBezTo>
                    <a:pt x="233419" y="390718"/>
                    <a:pt x="232119" y="389328"/>
                    <a:pt x="230448" y="389328"/>
                  </a:cubicBezTo>
                  <a:close/>
                  <a:moveTo>
                    <a:pt x="209746" y="316549"/>
                  </a:moveTo>
                  <a:lnTo>
                    <a:pt x="234533" y="316549"/>
                  </a:lnTo>
                  <a:lnTo>
                    <a:pt x="234533" y="345197"/>
                  </a:lnTo>
                  <a:cubicBezTo>
                    <a:pt x="288841" y="350945"/>
                    <a:pt x="332287" y="394149"/>
                    <a:pt x="337950" y="448571"/>
                  </a:cubicBezTo>
                  <a:lnTo>
                    <a:pt x="366728" y="448571"/>
                  </a:lnTo>
                  <a:lnTo>
                    <a:pt x="366728" y="473139"/>
                  </a:lnTo>
                  <a:lnTo>
                    <a:pt x="337950" y="473139"/>
                  </a:lnTo>
                  <a:cubicBezTo>
                    <a:pt x="332287" y="527468"/>
                    <a:pt x="288933" y="570858"/>
                    <a:pt x="234533" y="576513"/>
                  </a:cubicBezTo>
                  <a:lnTo>
                    <a:pt x="234533" y="605161"/>
                  </a:lnTo>
                  <a:lnTo>
                    <a:pt x="209746" y="605161"/>
                  </a:lnTo>
                  <a:lnTo>
                    <a:pt x="209746" y="576513"/>
                  </a:lnTo>
                  <a:cubicBezTo>
                    <a:pt x="155438" y="570858"/>
                    <a:pt x="111992" y="527561"/>
                    <a:pt x="106237" y="473139"/>
                  </a:cubicBezTo>
                  <a:lnTo>
                    <a:pt x="77551" y="473139"/>
                  </a:lnTo>
                  <a:lnTo>
                    <a:pt x="77551" y="448571"/>
                  </a:lnTo>
                  <a:lnTo>
                    <a:pt x="106237" y="448571"/>
                  </a:lnTo>
                  <a:cubicBezTo>
                    <a:pt x="111992" y="394334"/>
                    <a:pt x="155253" y="350945"/>
                    <a:pt x="209746" y="345197"/>
                  </a:cubicBezTo>
                  <a:close/>
                  <a:moveTo>
                    <a:pt x="215397" y="387"/>
                  </a:moveTo>
                  <a:cubicBezTo>
                    <a:pt x="238051" y="-1560"/>
                    <a:pt x="255320" y="4094"/>
                    <a:pt x="267668" y="11417"/>
                  </a:cubicBezTo>
                  <a:cubicBezTo>
                    <a:pt x="285959" y="21520"/>
                    <a:pt x="293015" y="35053"/>
                    <a:pt x="293015" y="35053"/>
                  </a:cubicBezTo>
                  <a:cubicBezTo>
                    <a:pt x="293015" y="35053"/>
                    <a:pt x="335259" y="38020"/>
                    <a:pt x="321054" y="123667"/>
                  </a:cubicBezTo>
                  <a:cubicBezTo>
                    <a:pt x="320497" y="126263"/>
                    <a:pt x="319939" y="128951"/>
                    <a:pt x="319197" y="131546"/>
                  </a:cubicBezTo>
                  <a:cubicBezTo>
                    <a:pt x="327181" y="131546"/>
                    <a:pt x="335351" y="137756"/>
                    <a:pt x="326624" y="168716"/>
                  </a:cubicBezTo>
                  <a:cubicBezTo>
                    <a:pt x="319661" y="192816"/>
                    <a:pt x="313348" y="199675"/>
                    <a:pt x="308520" y="200046"/>
                  </a:cubicBezTo>
                  <a:cubicBezTo>
                    <a:pt x="306756" y="210891"/>
                    <a:pt x="302578" y="223033"/>
                    <a:pt x="295893" y="234527"/>
                  </a:cubicBezTo>
                  <a:lnTo>
                    <a:pt x="295893" y="277536"/>
                  </a:lnTo>
                  <a:cubicBezTo>
                    <a:pt x="295893" y="279019"/>
                    <a:pt x="296729" y="280317"/>
                    <a:pt x="298121" y="281059"/>
                  </a:cubicBezTo>
                  <a:cubicBezTo>
                    <a:pt x="310469" y="287176"/>
                    <a:pt x="371653" y="318043"/>
                    <a:pt x="428381" y="364482"/>
                  </a:cubicBezTo>
                  <a:cubicBezTo>
                    <a:pt x="438501" y="372824"/>
                    <a:pt x="444350" y="385430"/>
                    <a:pt x="444350" y="398500"/>
                  </a:cubicBezTo>
                  <a:lnTo>
                    <a:pt x="444350" y="461067"/>
                  </a:lnTo>
                  <a:lnTo>
                    <a:pt x="388365" y="461067"/>
                  </a:lnTo>
                  <a:lnTo>
                    <a:pt x="388365" y="448554"/>
                  </a:lnTo>
                  <a:cubicBezTo>
                    <a:pt x="388365" y="436596"/>
                    <a:pt x="378709" y="426956"/>
                    <a:pt x="366733" y="426956"/>
                  </a:cubicBezTo>
                  <a:lnTo>
                    <a:pt x="356056" y="426956"/>
                  </a:lnTo>
                  <a:cubicBezTo>
                    <a:pt x="343522" y="378200"/>
                    <a:pt x="304899" y="339640"/>
                    <a:pt x="256156" y="327219"/>
                  </a:cubicBezTo>
                  <a:lnTo>
                    <a:pt x="256156" y="316560"/>
                  </a:lnTo>
                  <a:cubicBezTo>
                    <a:pt x="256156" y="304602"/>
                    <a:pt x="246500" y="294962"/>
                    <a:pt x="234523" y="294962"/>
                  </a:cubicBezTo>
                  <a:lnTo>
                    <a:pt x="209734" y="294962"/>
                  </a:lnTo>
                  <a:cubicBezTo>
                    <a:pt x="197757" y="294962"/>
                    <a:pt x="188101" y="304602"/>
                    <a:pt x="188101" y="316560"/>
                  </a:cubicBezTo>
                  <a:lnTo>
                    <a:pt x="188101" y="327219"/>
                  </a:lnTo>
                  <a:cubicBezTo>
                    <a:pt x="139266" y="339547"/>
                    <a:pt x="100643" y="378200"/>
                    <a:pt x="88202" y="426956"/>
                  </a:cubicBezTo>
                  <a:lnTo>
                    <a:pt x="77525" y="426956"/>
                  </a:lnTo>
                  <a:cubicBezTo>
                    <a:pt x="65548" y="426956"/>
                    <a:pt x="55892" y="436596"/>
                    <a:pt x="55892" y="448554"/>
                  </a:cubicBezTo>
                  <a:lnTo>
                    <a:pt x="55985" y="448554"/>
                  </a:lnTo>
                  <a:lnTo>
                    <a:pt x="55985" y="461067"/>
                  </a:lnTo>
                  <a:lnTo>
                    <a:pt x="0" y="461067"/>
                  </a:lnTo>
                  <a:lnTo>
                    <a:pt x="0" y="398500"/>
                  </a:lnTo>
                  <a:cubicBezTo>
                    <a:pt x="0" y="385430"/>
                    <a:pt x="5849" y="372824"/>
                    <a:pt x="15969" y="364482"/>
                  </a:cubicBezTo>
                  <a:cubicBezTo>
                    <a:pt x="72697" y="318043"/>
                    <a:pt x="133881" y="287176"/>
                    <a:pt x="146229" y="281059"/>
                  </a:cubicBezTo>
                  <a:cubicBezTo>
                    <a:pt x="147621" y="280502"/>
                    <a:pt x="148457" y="279112"/>
                    <a:pt x="148457" y="277536"/>
                  </a:cubicBezTo>
                  <a:lnTo>
                    <a:pt x="148457" y="234527"/>
                  </a:lnTo>
                  <a:cubicBezTo>
                    <a:pt x="141772" y="223033"/>
                    <a:pt x="137594" y="210983"/>
                    <a:pt x="135830" y="200046"/>
                  </a:cubicBezTo>
                  <a:cubicBezTo>
                    <a:pt x="131002" y="199675"/>
                    <a:pt x="124596" y="192816"/>
                    <a:pt x="117726" y="168716"/>
                  </a:cubicBezTo>
                  <a:cubicBezTo>
                    <a:pt x="109091" y="138220"/>
                    <a:pt x="116890" y="131824"/>
                    <a:pt x="124782" y="131546"/>
                  </a:cubicBezTo>
                  <a:cubicBezTo>
                    <a:pt x="124039" y="128951"/>
                    <a:pt x="123482" y="126263"/>
                    <a:pt x="122925" y="123667"/>
                  </a:cubicBezTo>
                  <a:cubicBezTo>
                    <a:pt x="119861" y="108188"/>
                    <a:pt x="119118" y="93820"/>
                    <a:pt x="122739" y="80102"/>
                  </a:cubicBezTo>
                  <a:cubicBezTo>
                    <a:pt x="127010" y="61749"/>
                    <a:pt x="137037" y="46918"/>
                    <a:pt x="148179" y="35517"/>
                  </a:cubicBezTo>
                  <a:cubicBezTo>
                    <a:pt x="155235" y="28102"/>
                    <a:pt x="163219" y="21428"/>
                    <a:pt x="171761" y="16144"/>
                  </a:cubicBezTo>
                  <a:cubicBezTo>
                    <a:pt x="178631" y="11324"/>
                    <a:pt x="186337" y="7246"/>
                    <a:pt x="194600" y="4372"/>
                  </a:cubicBezTo>
                  <a:cubicBezTo>
                    <a:pt x="201192" y="2148"/>
                    <a:pt x="208156" y="757"/>
                    <a:pt x="215397" y="3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5" name="îšļîḓè"/>
            <p:cNvSpPr/>
            <p:nvPr/>
          </p:nvSpPr>
          <p:spPr bwMode="auto">
            <a:xfrm>
              <a:off x="7499291" y="4029467"/>
              <a:ext cx="365242" cy="214156"/>
            </a:xfrm>
            <a:custGeom>
              <a:avLst/>
              <a:gdLst>
                <a:gd name="T0" fmla="*/ 263525 w 607614"/>
                <a:gd name="T1" fmla="*/ 263525 w 607614"/>
                <a:gd name="T2" fmla="*/ 485433 h 606761"/>
                <a:gd name="T3" fmla="*/ 485433 h 606761"/>
                <a:gd name="T4" fmla="*/ 485433 h 606761"/>
                <a:gd name="T5" fmla="*/ 485433 h 606761"/>
                <a:gd name="T6" fmla="*/ 485433 h 606761"/>
                <a:gd name="T7" fmla="*/ 485433 h 606761"/>
                <a:gd name="T8" fmla="*/ 485433 h 606761"/>
                <a:gd name="T9" fmla="*/ 485433 h 606761"/>
                <a:gd name="T10" fmla="*/ 485433 h 606761"/>
                <a:gd name="T11" fmla="*/ 485433 h 606761"/>
                <a:gd name="T12" fmla="*/ 485433 h 606761"/>
                <a:gd name="T13" fmla="*/ 485433 h 606761"/>
                <a:gd name="T14" fmla="*/ 485433 h 606761"/>
                <a:gd name="T15" fmla="*/ 485433 h 606761"/>
                <a:gd name="T16" fmla="*/ 485433 h 606761"/>
                <a:gd name="T17" fmla="*/ 485433 h 606761"/>
                <a:gd name="T18" fmla="*/ 485433 h 606761"/>
                <a:gd name="T19" fmla="*/ 485433 h 606761"/>
                <a:gd name="T20" fmla="*/ 485433 h 606761"/>
                <a:gd name="T21" fmla="*/ 485433 h 606761"/>
                <a:gd name="T22" fmla="*/ 485433 h 606761"/>
                <a:gd name="T23" fmla="*/ 485433 h 606761"/>
                <a:gd name="T24" fmla="*/ 485433 h 606761"/>
                <a:gd name="T25" fmla="*/ 485433 h 606761"/>
                <a:gd name="T26" fmla="*/ 485433 h 606761"/>
                <a:gd name="T27" fmla="*/ 485433 h 606761"/>
                <a:gd name="T28" fmla="*/ 485433 h 606761"/>
                <a:gd name="T29" fmla="*/ 485433 h 606761"/>
                <a:gd name="T30" fmla="*/ 485433 h 606761"/>
                <a:gd name="T31" fmla="*/ 485433 h 606761"/>
                <a:gd name="T32" fmla="*/ 485433 h 606761"/>
                <a:gd name="T33" fmla="*/ 485433 h 606761"/>
                <a:gd name="T34" fmla="*/ 485433 h 606761"/>
                <a:gd name="T35" fmla="*/ 485433 h 606761"/>
                <a:gd name="T36" fmla="*/ 485433 h 606761"/>
                <a:gd name="T37" fmla="*/ 485433 h 606761"/>
                <a:gd name="T38" fmla="*/ 485433 h 606761"/>
                <a:gd name="T39" fmla="*/ 485433 h 606761"/>
                <a:gd name="T40" fmla="*/ 485433 h 606761"/>
                <a:gd name="T41" fmla="*/ 485433 h 606761"/>
                <a:gd name="T42" fmla="*/ 485433 h 606761"/>
                <a:gd name="T43" fmla="*/ 485433 h 606761"/>
                <a:gd name="T44" fmla="*/ 485433 h 606761"/>
                <a:gd name="T45" fmla="*/ 485433 h 606761"/>
                <a:gd name="T46" fmla="*/ 485433 h 606761"/>
                <a:gd name="T47" fmla="*/ 485433 h 606761"/>
                <a:gd name="T48" fmla="*/ 485433 h 606761"/>
                <a:gd name="T49" fmla="*/ 485433 h 606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7" h="4009">
                  <a:moveTo>
                    <a:pt x="6028" y="0"/>
                  </a:moveTo>
                  <a:cubicBezTo>
                    <a:pt x="5587" y="0"/>
                    <a:pt x="5229" y="358"/>
                    <a:pt x="5229" y="799"/>
                  </a:cubicBezTo>
                  <a:cubicBezTo>
                    <a:pt x="5229" y="985"/>
                    <a:pt x="5293" y="1157"/>
                    <a:pt x="5401" y="1293"/>
                  </a:cubicBezTo>
                  <a:lnTo>
                    <a:pt x="4559" y="2460"/>
                  </a:lnTo>
                  <a:cubicBezTo>
                    <a:pt x="4387" y="2396"/>
                    <a:pt x="4191" y="2393"/>
                    <a:pt x="4010" y="2460"/>
                  </a:cubicBezTo>
                  <a:lnTo>
                    <a:pt x="3169" y="1293"/>
                  </a:lnTo>
                  <a:cubicBezTo>
                    <a:pt x="3276" y="1157"/>
                    <a:pt x="3341" y="985"/>
                    <a:pt x="3341" y="799"/>
                  </a:cubicBezTo>
                  <a:cubicBezTo>
                    <a:pt x="3341" y="358"/>
                    <a:pt x="2982" y="0"/>
                    <a:pt x="2542" y="0"/>
                  </a:cubicBezTo>
                  <a:cubicBezTo>
                    <a:pt x="2101" y="0"/>
                    <a:pt x="1743" y="358"/>
                    <a:pt x="1743" y="799"/>
                  </a:cubicBezTo>
                  <a:cubicBezTo>
                    <a:pt x="1743" y="985"/>
                    <a:pt x="1807" y="1157"/>
                    <a:pt x="1915" y="1293"/>
                  </a:cubicBezTo>
                  <a:lnTo>
                    <a:pt x="1073" y="2460"/>
                  </a:lnTo>
                  <a:cubicBezTo>
                    <a:pt x="554" y="2269"/>
                    <a:pt x="0" y="2656"/>
                    <a:pt x="0" y="3210"/>
                  </a:cubicBezTo>
                  <a:cubicBezTo>
                    <a:pt x="0" y="3650"/>
                    <a:pt x="358" y="4009"/>
                    <a:pt x="799" y="4009"/>
                  </a:cubicBezTo>
                  <a:cubicBezTo>
                    <a:pt x="1239" y="4009"/>
                    <a:pt x="1598" y="3650"/>
                    <a:pt x="1598" y="3210"/>
                  </a:cubicBezTo>
                  <a:cubicBezTo>
                    <a:pt x="1598" y="3023"/>
                    <a:pt x="1533" y="2852"/>
                    <a:pt x="1426" y="2716"/>
                  </a:cubicBezTo>
                  <a:lnTo>
                    <a:pt x="2267" y="1549"/>
                  </a:lnTo>
                  <a:cubicBezTo>
                    <a:pt x="2439" y="1612"/>
                    <a:pt x="2635" y="1615"/>
                    <a:pt x="2816" y="1549"/>
                  </a:cubicBezTo>
                  <a:lnTo>
                    <a:pt x="3658" y="2716"/>
                  </a:lnTo>
                  <a:cubicBezTo>
                    <a:pt x="3550" y="2852"/>
                    <a:pt x="3486" y="3023"/>
                    <a:pt x="3486" y="3210"/>
                  </a:cubicBezTo>
                  <a:cubicBezTo>
                    <a:pt x="3486" y="3650"/>
                    <a:pt x="3844" y="4009"/>
                    <a:pt x="4285" y="4009"/>
                  </a:cubicBezTo>
                  <a:cubicBezTo>
                    <a:pt x="4725" y="4009"/>
                    <a:pt x="5084" y="3650"/>
                    <a:pt x="5084" y="3210"/>
                  </a:cubicBezTo>
                  <a:cubicBezTo>
                    <a:pt x="5084" y="3023"/>
                    <a:pt x="5019" y="2852"/>
                    <a:pt x="4912" y="2716"/>
                  </a:cubicBezTo>
                  <a:lnTo>
                    <a:pt x="5753" y="1549"/>
                  </a:lnTo>
                  <a:cubicBezTo>
                    <a:pt x="6273" y="1740"/>
                    <a:pt x="6827" y="1353"/>
                    <a:pt x="6827" y="799"/>
                  </a:cubicBezTo>
                  <a:cubicBezTo>
                    <a:pt x="6827" y="358"/>
                    <a:pt x="6468" y="0"/>
                    <a:pt x="60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" name="íṧlîḑe"/>
            <p:cNvSpPr/>
            <p:nvPr/>
          </p:nvSpPr>
          <p:spPr bwMode="auto">
            <a:xfrm>
              <a:off x="7499291" y="5226656"/>
              <a:ext cx="365242" cy="357910"/>
            </a:xfrm>
            <a:custGeom>
              <a:avLst/>
              <a:gdLst>
                <a:gd name="connsiteX0" fmla="*/ 436090 w 559242"/>
                <a:gd name="connsiteY0" fmla="*/ 280414 h 548017"/>
                <a:gd name="connsiteX1" fmla="*/ 447396 w 559242"/>
                <a:gd name="connsiteY1" fmla="*/ 283638 h 548017"/>
                <a:gd name="connsiteX2" fmla="*/ 555609 w 559242"/>
                <a:gd name="connsiteY2" fmla="*/ 378750 h 548017"/>
                <a:gd name="connsiteX3" fmla="*/ 555609 w 559242"/>
                <a:gd name="connsiteY3" fmla="*/ 393259 h 548017"/>
                <a:gd name="connsiteX4" fmla="*/ 447396 w 559242"/>
                <a:gd name="connsiteY4" fmla="*/ 489983 h 548017"/>
                <a:gd name="connsiteX5" fmla="*/ 440935 w 559242"/>
                <a:gd name="connsiteY5" fmla="*/ 493207 h 548017"/>
                <a:gd name="connsiteX6" fmla="*/ 436090 w 559242"/>
                <a:gd name="connsiteY6" fmla="*/ 493207 h 548017"/>
                <a:gd name="connsiteX7" fmla="*/ 431245 w 559242"/>
                <a:gd name="connsiteY7" fmla="*/ 483534 h 548017"/>
                <a:gd name="connsiteX8" fmla="*/ 431245 w 559242"/>
                <a:gd name="connsiteY8" fmla="*/ 430336 h 548017"/>
                <a:gd name="connsiteX9" fmla="*/ 269733 w 559242"/>
                <a:gd name="connsiteY9" fmla="*/ 548017 h 548017"/>
                <a:gd name="connsiteX10" fmla="*/ 431245 w 559242"/>
                <a:gd name="connsiteY10" fmla="*/ 343285 h 548017"/>
                <a:gd name="connsiteX11" fmla="*/ 431245 w 559242"/>
                <a:gd name="connsiteY11" fmla="*/ 290086 h 548017"/>
                <a:gd name="connsiteX12" fmla="*/ 436090 w 559242"/>
                <a:gd name="connsiteY12" fmla="*/ 280414 h 548017"/>
                <a:gd name="connsiteX13" fmla="*/ 64615 w 559242"/>
                <a:gd name="connsiteY13" fmla="*/ 0 h 548017"/>
                <a:gd name="connsiteX14" fmla="*/ 452309 w 559242"/>
                <a:gd name="connsiteY14" fmla="*/ 0 h 548017"/>
                <a:gd name="connsiteX15" fmla="*/ 516924 w 559242"/>
                <a:gd name="connsiteY15" fmla="*/ 64473 h 548017"/>
                <a:gd name="connsiteX16" fmla="*/ 516924 w 559242"/>
                <a:gd name="connsiteY16" fmla="*/ 278847 h 548017"/>
                <a:gd name="connsiteX17" fmla="*/ 513693 w 559242"/>
                <a:gd name="connsiteY17" fmla="*/ 298189 h 548017"/>
                <a:gd name="connsiteX18" fmla="*/ 470078 w 559242"/>
                <a:gd name="connsiteY18" fmla="*/ 259505 h 548017"/>
                <a:gd name="connsiteX19" fmla="*/ 424847 w 559242"/>
                <a:gd name="connsiteY19" fmla="*/ 251446 h 548017"/>
                <a:gd name="connsiteX20" fmla="*/ 345693 w 559242"/>
                <a:gd name="connsiteY20" fmla="*/ 170854 h 548017"/>
                <a:gd name="connsiteX21" fmla="*/ 495924 w 559242"/>
                <a:gd name="connsiteY21" fmla="*/ 53190 h 548017"/>
                <a:gd name="connsiteX22" fmla="*/ 258462 w 559242"/>
                <a:gd name="connsiteY22" fmla="*/ 180525 h 548017"/>
                <a:gd name="connsiteX23" fmla="*/ 21000 w 559242"/>
                <a:gd name="connsiteY23" fmla="*/ 53190 h 548017"/>
                <a:gd name="connsiteX24" fmla="*/ 171231 w 559242"/>
                <a:gd name="connsiteY24" fmla="*/ 170854 h 548017"/>
                <a:gd name="connsiteX25" fmla="*/ 46846 w 559242"/>
                <a:gd name="connsiteY25" fmla="*/ 296577 h 548017"/>
                <a:gd name="connsiteX26" fmla="*/ 198693 w 559242"/>
                <a:gd name="connsiteY26" fmla="*/ 188584 h 548017"/>
                <a:gd name="connsiteX27" fmla="*/ 258462 w 559242"/>
                <a:gd name="connsiteY27" fmla="*/ 227268 h 548017"/>
                <a:gd name="connsiteX28" fmla="*/ 318231 w 559242"/>
                <a:gd name="connsiteY28" fmla="*/ 188584 h 548017"/>
                <a:gd name="connsiteX29" fmla="*/ 413539 w 559242"/>
                <a:gd name="connsiteY29" fmla="*/ 257893 h 548017"/>
                <a:gd name="connsiteX30" fmla="*/ 399001 w 559242"/>
                <a:gd name="connsiteY30" fmla="*/ 290130 h 548017"/>
                <a:gd name="connsiteX31" fmla="*/ 399001 w 559242"/>
                <a:gd name="connsiteY31" fmla="*/ 312695 h 548017"/>
                <a:gd name="connsiteX32" fmla="*/ 318231 w 559242"/>
                <a:gd name="connsiteY32" fmla="*/ 343320 h 548017"/>
                <a:gd name="connsiteX33" fmla="*/ 64615 w 559242"/>
                <a:gd name="connsiteY33" fmla="*/ 343320 h 548017"/>
                <a:gd name="connsiteX34" fmla="*/ 0 w 559242"/>
                <a:gd name="connsiteY34" fmla="*/ 278847 h 548017"/>
                <a:gd name="connsiteX35" fmla="*/ 0 w 559242"/>
                <a:gd name="connsiteY35" fmla="*/ 64473 h 548017"/>
                <a:gd name="connsiteX36" fmla="*/ 64615 w 559242"/>
                <a:gd name="connsiteY36" fmla="*/ 0 h 54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59242" h="548017">
                  <a:moveTo>
                    <a:pt x="436090" y="280414"/>
                  </a:moveTo>
                  <a:cubicBezTo>
                    <a:pt x="440935" y="278802"/>
                    <a:pt x="444166" y="280414"/>
                    <a:pt x="447396" y="283638"/>
                  </a:cubicBezTo>
                  <a:lnTo>
                    <a:pt x="555609" y="378750"/>
                  </a:lnTo>
                  <a:cubicBezTo>
                    <a:pt x="560454" y="383586"/>
                    <a:pt x="560454" y="390035"/>
                    <a:pt x="555609" y="393259"/>
                  </a:cubicBezTo>
                  <a:lnTo>
                    <a:pt x="447396" y="489983"/>
                  </a:lnTo>
                  <a:cubicBezTo>
                    <a:pt x="445781" y="491595"/>
                    <a:pt x="442551" y="493207"/>
                    <a:pt x="440935" y="493207"/>
                  </a:cubicBezTo>
                  <a:cubicBezTo>
                    <a:pt x="439320" y="493207"/>
                    <a:pt x="437705" y="493207"/>
                    <a:pt x="436090" y="493207"/>
                  </a:cubicBezTo>
                  <a:cubicBezTo>
                    <a:pt x="432860" y="491595"/>
                    <a:pt x="431245" y="486759"/>
                    <a:pt x="431245" y="483534"/>
                  </a:cubicBezTo>
                  <a:lnTo>
                    <a:pt x="431245" y="430336"/>
                  </a:lnTo>
                  <a:cubicBezTo>
                    <a:pt x="340798" y="430336"/>
                    <a:pt x="298805" y="438397"/>
                    <a:pt x="269733" y="548017"/>
                  </a:cubicBezTo>
                  <a:cubicBezTo>
                    <a:pt x="269733" y="377138"/>
                    <a:pt x="361795" y="343285"/>
                    <a:pt x="431245" y="343285"/>
                  </a:cubicBezTo>
                  <a:lnTo>
                    <a:pt x="431245" y="290086"/>
                  </a:lnTo>
                  <a:cubicBezTo>
                    <a:pt x="431245" y="286862"/>
                    <a:pt x="432860" y="282026"/>
                    <a:pt x="436090" y="280414"/>
                  </a:cubicBezTo>
                  <a:close/>
                  <a:moveTo>
                    <a:pt x="64615" y="0"/>
                  </a:moveTo>
                  <a:lnTo>
                    <a:pt x="452309" y="0"/>
                  </a:lnTo>
                  <a:cubicBezTo>
                    <a:pt x="487847" y="0"/>
                    <a:pt x="516924" y="29013"/>
                    <a:pt x="516924" y="64473"/>
                  </a:cubicBezTo>
                  <a:lnTo>
                    <a:pt x="516924" y="278847"/>
                  </a:lnTo>
                  <a:cubicBezTo>
                    <a:pt x="516924" y="286906"/>
                    <a:pt x="515309" y="291741"/>
                    <a:pt x="513693" y="298189"/>
                  </a:cubicBezTo>
                  <a:lnTo>
                    <a:pt x="470078" y="259505"/>
                  </a:lnTo>
                  <a:cubicBezTo>
                    <a:pt x="460386" y="249834"/>
                    <a:pt x="439385" y="244998"/>
                    <a:pt x="424847" y="251446"/>
                  </a:cubicBezTo>
                  <a:lnTo>
                    <a:pt x="345693" y="170854"/>
                  </a:lnTo>
                  <a:lnTo>
                    <a:pt x="495924" y="53190"/>
                  </a:lnTo>
                  <a:lnTo>
                    <a:pt x="258462" y="180525"/>
                  </a:lnTo>
                  <a:lnTo>
                    <a:pt x="21000" y="53190"/>
                  </a:lnTo>
                  <a:lnTo>
                    <a:pt x="171231" y="170854"/>
                  </a:lnTo>
                  <a:lnTo>
                    <a:pt x="46846" y="296577"/>
                  </a:lnTo>
                  <a:lnTo>
                    <a:pt x="198693" y="188584"/>
                  </a:lnTo>
                  <a:lnTo>
                    <a:pt x="258462" y="227268"/>
                  </a:lnTo>
                  <a:lnTo>
                    <a:pt x="318231" y="188584"/>
                  </a:lnTo>
                  <a:lnTo>
                    <a:pt x="413539" y="257893"/>
                  </a:lnTo>
                  <a:cubicBezTo>
                    <a:pt x="403847" y="265952"/>
                    <a:pt x="399001" y="277235"/>
                    <a:pt x="399001" y="290130"/>
                  </a:cubicBezTo>
                  <a:lnTo>
                    <a:pt x="399001" y="312695"/>
                  </a:lnTo>
                  <a:cubicBezTo>
                    <a:pt x="374770" y="315919"/>
                    <a:pt x="345693" y="325590"/>
                    <a:pt x="318231" y="343320"/>
                  </a:cubicBezTo>
                  <a:lnTo>
                    <a:pt x="64615" y="343320"/>
                  </a:lnTo>
                  <a:cubicBezTo>
                    <a:pt x="29077" y="343320"/>
                    <a:pt x="0" y="314307"/>
                    <a:pt x="0" y="278847"/>
                  </a:cubicBezTo>
                  <a:lnTo>
                    <a:pt x="0" y="64473"/>
                  </a:lnTo>
                  <a:cubicBezTo>
                    <a:pt x="0" y="29013"/>
                    <a:pt x="29077" y="0"/>
                    <a:pt x="646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5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885" y="1405255"/>
            <a:ext cx="34404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、蒸汽锅炉运行中遇有下列情况之一时，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应立即停炉：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6270" y="1419225"/>
            <a:ext cx="2112645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水位表或安全阀全部失效；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16270" y="2282190"/>
            <a:ext cx="2010410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锅炉元件损坏，危机运行人员安全；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16270" y="3157220"/>
            <a:ext cx="2113280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燃烧设备损坏，炉膛倒塌或锅炉构架被烧红；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6270" y="4112895"/>
            <a:ext cx="1960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其它异常运行情况。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899160" y="1248162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196625" y="1419875"/>
            <a:ext cx="675075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锅炉在运行中始终保持着一种微负压或微正压的状态，因而为了保证设备的安全运行，引风机、送风机、给煤机等必须按一定顺序启动，否则就启动不起来。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861492" y="120359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93"/>
          <p:cNvSpPr/>
          <p:nvPr/>
        </p:nvSpPr>
        <p:spPr>
          <a:xfrm rot="10800000">
            <a:off x="7996471" y="240010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7435" y="2927985"/>
            <a:ext cx="5426710" cy="1565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另外，为了保证主要转动设备、大型主设备的安全，主设备的振动值、轴承温度、锅炉燃烧温度，主蒸汽温度、压力、汽包液位也会根据相应重要程度设入联锁报警系统。在设备启动前及日常检查中都要试验和检查，确保联锁和报警系统好用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62" name="组合 161"/>
          <p:cNvGrpSpPr/>
          <p:nvPr/>
        </p:nvGrpSpPr>
        <p:grpSpPr>
          <a:xfrm flipH="1">
            <a:off x="6367545" y="2828787"/>
            <a:ext cx="1687031" cy="1816377"/>
            <a:chOff x="262902" y="3009900"/>
            <a:chExt cx="1687031" cy="1816377"/>
          </a:xfrm>
        </p:grpSpPr>
        <p:sp>
          <p:nvSpPr>
            <p:cNvPr id="34" name="iś1íḍé"/>
            <p:cNvSpPr/>
            <p:nvPr/>
          </p:nvSpPr>
          <p:spPr bwMode="auto">
            <a:xfrm>
              <a:off x="1234182" y="4470400"/>
              <a:ext cx="417513" cy="53975"/>
            </a:xfrm>
            <a:prstGeom prst="rect">
              <a:avLst/>
            </a:pr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35" name="íşľidé"/>
            <p:cNvSpPr/>
            <p:nvPr/>
          </p:nvSpPr>
          <p:spPr bwMode="auto">
            <a:xfrm>
              <a:off x="1234182" y="4470400"/>
              <a:ext cx="417513" cy="53975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36" name="íslïḑé"/>
            <p:cNvSpPr/>
            <p:nvPr/>
          </p:nvSpPr>
          <p:spPr bwMode="auto">
            <a:xfrm>
              <a:off x="1569145" y="4633913"/>
              <a:ext cx="82550" cy="53975"/>
            </a:xfrm>
            <a:custGeom>
              <a:avLst/>
              <a:gdLst>
                <a:gd name="T0" fmla="*/ 101 w 101"/>
                <a:gd name="T1" fmla="*/ 0 h 66"/>
                <a:gd name="T2" fmla="*/ 55 w 101"/>
                <a:gd name="T3" fmla="*/ 0 h 66"/>
                <a:gd name="T4" fmla="*/ 0 w 101"/>
                <a:gd name="T5" fmla="*/ 66 h 66"/>
                <a:gd name="T6" fmla="*/ 101 w 101"/>
                <a:gd name="T7" fmla="*/ 66 h 66"/>
                <a:gd name="T8" fmla="*/ 101 w 10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6">
                  <a:moveTo>
                    <a:pt x="101" y="0"/>
                  </a:moveTo>
                  <a:lnTo>
                    <a:pt x="55" y="0"/>
                  </a:lnTo>
                  <a:lnTo>
                    <a:pt x="0" y="66"/>
                  </a:lnTo>
                  <a:lnTo>
                    <a:pt x="101" y="6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37" name="îşľîḓe"/>
            <p:cNvSpPr/>
            <p:nvPr/>
          </p:nvSpPr>
          <p:spPr bwMode="auto">
            <a:xfrm>
              <a:off x="1569145" y="4633913"/>
              <a:ext cx="82550" cy="53975"/>
            </a:xfrm>
            <a:custGeom>
              <a:avLst/>
              <a:gdLst>
                <a:gd name="T0" fmla="*/ 101 w 101"/>
                <a:gd name="T1" fmla="*/ 0 h 66"/>
                <a:gd name="T2" fmla="*/ 55 w 101"/>
                <a:gd name="T3" fmla="*/ 0 h 66"/>
                <a:gd name="T4" fmla="*/ 0 w 101"/>
                <a:gd name="T5" fmla="*/ 66 h 66"/>
                <a:gd name="T6" fmla="*/ 101 w 101"/>
                <a:gd name="T7" fmla="*/ 66 h 66"/>
                <a:gd name="T8" fmla="*/ 101 w 10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6">
                  <a:moveTo>
                    <a:pt x="101" y="0"/>
                  </a:moveTo>
                  <a:lnTo>
                    <a:pt x="55" y="0"/>
                  </a:lnTo>
                  <a:lnTo>
                    <a:pt x="0" y="66"/>
                  </a:lnTo>
                  <a:lnTo>
                    <a:pt x="101" y="66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59" name="îṡlïḍè"/>
            <p:cNvSpPr/>
            <p:nvPr/>
          </p:nvSpPr>
          <p:spPr bwMode="auto">
            <a:xfrm>
              <a:off x="1211957" y="3833813"/>
              <a:ext cx="46038" cy="52387"/>
            </a:xfrm>
            <a:custGeom>
              <a:avLst/>
              <a:gdLst>
                <a:gd name="T0" fmla="*/ 9 w 64"/>
                <a:gd name="T1" fmla="*/ 22 h 76"/>
                <a:gd name="T2" fmla="*/ 5 w 64"/>
                <a:gd name="T3" fmla="*/ 31 h 76"/>
                <a:gd name="T4" fmla="*/ 5 w 64"/>
                <a:gd name="T5" fmla="*/ 31 h 76"/>
                <a:gd name="T6" fmla="*/ 9 w 64"/>
                <a:gd name="T7" fmla="*/ 33 h 76"/>
                <a:gd name="T8" fmla="*/ 11 w 64"/>
                <a:gd name="T9" fmla="*/ 30 h 76"/>
                <a:gd name="T10" fmla="*/ 9 w 64"/>
                <a:gd name="T11" fmla="*/ 22 h 76"/>
                <a:gd name="T12" fmla="*/ 7 w 64"/>
                <a:gd name="T13" fmla="*/ 0 h 76"/>
                <a:gd name="T14" fmla="*/ 0 w 64"/>
                <a:gd name="T15" fmla="*/ 28 h 76"/>
                <a:gd name="T16" fmla="*/ 0 w 64"/>
                <a:gd name="T17" fmla="*/ 28 h 76"/>
                <a:gd name="T18" fmla="*/ 2 w 64"/>
                <a:gd name="T19" fmla="*/ 30 h 76"/>
                <a:gd name="T20" fmla="*/ 9 w 64"/>
                <a:gd name="T21" fmla="*/ 18 h 76"/>
                <a:gd name="T22" fmla="*/ 7 w 64"/>
                <a:gd name="T23" fmla="*/ 0 h 76"/>
                <a:gd name="T24" fmla="*/ 10 w 64"/>
                <a:gd name="T25" fmla="*/ 0 h 76"/>
                <a:gd name="T26" fmla="*/ 12 w 64"/>
                <a:gd name="T27" fmla="*/ 17 h 76"/>
                <a:gd name="T28" fmla="*/ 17 w 64"/>
                <a:gd name="T29" fmla="*/ 17 h 76"/>
                <a:gd name="T30" fmla="*/ 33 w 64"/>
                <a:gd name="T31" fmla="*/ 22 h 76"/>
                <a:gd name="T32" fmla="*/ 15 w 64"/>
                <a:gd name="T33" fmla="*/ 19 h 76"/>
                <a:gd name="T34" fmla="*/ 12 w 64"/>
                <a:gd name="T35" fmla="*/ 20 h 76"/>
                <a:gd name="T36" fmla="*/ 14 w 64"/>
                <a:gd name="T37" fmla="*/ 29 h 76"/>
                <a:gd name="T38" fmla="*/ 22 w 64"/>
                <a:gd name="T39" fmla="*/ 28 h 76"/>
                <a:gd name="T40" fmla="*/ 48 w 64"/>
                <a:gd name="T41" fmla="*/ 37 h 76"/>
                <a:gd name="T42" fmla="*/ 23 w 64"/>
                <a:gd name="T43" fmla="*/ 31 h 76"/>
                <a:gd name="T44" fmla="*/ 14 w 64"/>
                <a:gd name="T45" fmla="*/ 32 h 76"/>
                <a:gd name="T46" fmla="*/ 15 w 64"/>
                <a:gd name="T47" fmla="*/ 35 h 76"/>
                <a:gd name="T48" fmla="*/ 18 w 64"/>
                <a:gd name="T49" fmla="*/ 36 h 76"/>
                <a:gd name="T50" fmla="*/ 33 w 64"/>
                <a:gd name="T51" fmla="*/ 44 h 76"/>
                <a:gd name="T52" fmla="*/ 55 w 64"/>
                <a:gd name="T53" fmla="*/ 52 h 76"/>
                <a:gd name="T54" fmla="*/ 38 w 64"/>
                <a:gd name="T55" fmla="*/ 47 h 76"/>
                <a:gd name="T56" fmla="*/ 38 w 64"/>
                <a:gd name="T57" fmla="*/ 48 h 76"/>
                <a:gd name="T58" fmla="*/ 53 w 64"/>
                <a:gd name="T59" fmla="*/ 62 h 76"/>
                <a:gd name="T60" fmla="*/ 58 w 64"/>
                <a:gd name="T61" fmla="*/ 66 h 76"/>
                <a:gd name="T62" fmla="*/ 55 w 64"/>
                <a:gd name="T63" fmla="*/ 65 h 76"/>
                <a:gd name="T64" fmla="*/ 55 w 64"/>
                <a:gd name="T65" fmla="*/ 65 h 76"/>
                <a:gd name="T66" fmla="*/ 63 w 64"/>
                <a:gd name="T67" fmla="*/ 76 h 76"/>
                <a:gd name="T68" fmla="*/ 63 w 64"/>
                <a:gd name="T69" fmla="*/ 76 h 76"/>
                <a:gd name="T70" fmla="*/ 63 w 64"/>
                <a:gd name="T71" fmla="*/ 75 h 76"/>
                <a:gd name="T72" fmla="*/ 62 w 64"/>
                <a:gd name="T73" fmla="*/ 61 h 76"/>
                <a:gd name="T74" fmla="*/ 20 w 64"/>
                <a:gd name="T75" fmla="*/ 10 h 76"/>
                <a:gd name="T76" fmla="*/ 10 w 64"/>
                <a:gd name="T7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76">
                  <a:moveTo>
                    <a:pt x="9" y="22"/>
                  </a:moveTo>
                  <a:cubicBezTo>
                    <a:pt x="9" y="22"/>
                    <a:pt x="7" y="27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8" y="32"/>
                    <a:pt x="9" y="33"/>
                  </a:cubicBezTo>
                  <a:cubicBezTo>
                    <a:pt x="10" y="32"/>
                    <a:pt x="10" y="31"/>
                    <a:pt x="11" y="3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0"/>
                  </a:moveTo>
                  <a:cubicBezTo>
                    <a:pt x="7" y="0"/>
                    <a:pt x="2" y="1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2" y="29"/>
                    <a:pt x="2" y="30"/>
                  </a:cubicBezTo>
                  <a:cubicBezTo>
                    <a:pt x="4" y="26"/>
                    <a:pt x="6" y="22"/>
                    <a:pt x="9" y="18"/>
                  </a:cubicBezTo>
                  <a:cubicBezTo>
                    <a:pt x="9" y="18"/>
                    <a:pt x="8" y="0"/>
                    <a:pt x="7" y="0"/>
                  </a:cubicBezTo>
                  <a:moveTo>
                    <a:pt x="10" y="0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4" y="17"/>
                    <a:pt x="17" y="17"/>
                  </a:cubicBezTo>
                  <a:cubicBezTo>
                    <a:pt x="21" y="17"/>
                    <a:pt x="28" y="18"/>
                    <a:pt x="33" y="22"/>
                  </a:cubicBezTo>
                  <a:cubicBezTo>
                    <a:pt x="33" y="22"/>
                    <a:pt x="21" y="19"/>
                    <a:pt x="15" y="19"/>
                  </a:cubicBezTo>
                  <a:cubicBezTo>
                    <a:pt x="14" y="19"/>
                    <a:pt x="13" y="19"/>
                    <a:pt x="12" y="20"/>
                  </a:cubicBezTo>
                  <a:cubicBezTo>
                    <a:pt x="12" y="20"/>
                    <a:pt x="14" y="29"/>
                    <a:pt x="14" y="29"/>
                  </a:cubicBezTo>
                  <a:cubicBezTo>
                    <a:pt x="14" y="29"/>
                    <a:pt x="17" y="28"/>
                    <a:pt x="22" y="28"/>
                  </a:cubicBezTo>
                  <a:cubicBezTo>
                    <a:pt x="29" y="28"/>
                    <a:pt x="41" y="30"/>
                    <a:pt x="48" y="37"/>
                  </a:cubicBezTo>
                  <a:cubicBezTo>
                    <a:pt x="48" y="37"/>
                    <a:pt x="34" y="31"/>
                    <a:pt x="23" y="31"/>
                  </a:cubicBezTo>
                  <a:cubicBezTo>
                    <a:pt x="20" y="31"/>
                    <a:pt x="17" y="31"/>
                    <a:pt x="14" y="3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3" y="38"/>
                    <a:pt x="29" y="41"/>
                    <a:pt x="33" y="44"/>
                  </a:cubicBezTo>
                  <a:cubicBezTo>
                    <a:pt x="40" y="45"/>
                    <a:pt x="49" y="47"/>
                    <a:pt x="55" y="52"/>
                  </a:cubicBezTo>
                  <a:cubicBezTo>
                    <a:pt x="55" y="52"/>
                    <a:pt x="47" y="49"/>
                    <a:pt x="38" y="47"/>
                  </a:cubicBezTo>
                  <a:cubicBezTo>
                    <a:pt x="38" y="47"/>
                    <a:pt x="38" y="48"/>
                    <a:pt x="38" y="48"/>
                  </a:cubicBezTo>
                  <a:cubicBezTo>
                    <a:pt x="43" y="52"/>
                    <a:pt x="48" y="57"/>
                    <a:pt x="53" y="62"/>
                  </a:cubicBezTo>
                  <a:cubicBezTo>
                    <a:pt x="54" y="63"/>
                    <a:pt x="56" y="64"/>
                    <a:pt x="58" y="66"/>
                  </a:cubicBezTo>
                  <a:cubicBezTo>
                    <a:pt x="58" y="66"/>
                    <a:pt x="56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8" y="69"/>
                    <a:pt x="61" y="73"/>
                    <a:pt x="6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3" y="76"/>
                    <a:pt x="63" y="75"/>
                    <a:pt x="63" y="75"/>
                  </a:cubicBezTo>
                  <a:cubicBezTo>
                    <a:pt x="64" y="71"/>
                    <a:pt x="64" y="66"/>
                    <a:pt x="62" y="61"/>
                  </a:cubicBezTo>
                  <a:cubicBezTo>
                    <a:pt x="62" y="61"/>
                    <a:pt x="59" y="33"/>
                    <a:pt x="20" y="10"/>
                  </a:cubicBezTo>
                  <a:cubicBezTo>
                    <a:pt x="20" y="10"/>
                    <a:pt x="13" y="0"/>
                    <a:pt x="10" y="0"/>
                  </a:cubicBezTo>
                </a:path>
              </a:pathLst>
            </a:custGeom>
            <a:solidFill>
              <a:srgbClr val="4285F4">
                <a:alpha val="20000"/>
              </a:srgbClr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2" name="ïṩ1îďè"/>
            <p:cNvSpPr/>
            <p:nvPr/>
          </p:nvSpPr>
          <p:spPr bwMode="auto">
            <a:xfrm>
              <a:off x="1292920" y="4473575"/>
              <a:ext cx="254000" cy="266700"/>
            </a:xfrm>
            <a:custGeom>
              <a:avLst/>
              <a:gdLst>
                <a:gd name="T0" fmla="*/ 160 w 367"/>
                <a:gd name="T1" fmla="*/ 386 h 386"/>
                <a:gd name="T2" fmla="*/ 324 w 367"/>
                <a:gd name="T3" fmla="*/ 69 h 386"/>
                <a:gd name="T4" fmla="*/ 61 w 367"/>
                <a:gd name="T5" fmla="*/ 0 h 386"/>
                <a:gd name="T6" fmla="*/ 0 w 367"/>
                <a:gd name="T7" fmla="*/ 203 h 386"/>
                <a:gd name="T8" fmla="*/ 160 w 367"/>
                <a:gd name="T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386">
                  <a:moveTo>
                    <a:pt x="160" y="386"/>
                  </a:moveTo>
                  <a:cubicBezTo>
                    <a:pt x="160" y="386"/>
                    <a:pt x="367" y="316"/>
                    <a:pt x="324" y="6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160" y="386"/>
                    <a:pt x="160" y="386"/>
                    <a:pt x="160" y="386"/>
                  </a:cubicBezTo>
                </a:path>
              </a:pathLst>
            </a:custGeom>
            <a:solidFill>
              <a:srgbClr val="CED7E7"/>
            </a:solidFill>
            <a:ln>
              <a:noFill/>
            </a:ln>
          </p:spPr>
          <p:txBody>
            <a:bodyPr anchor="ctr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3" name="îṥľîďé"/>
            <p:cNvSpPr/>
            <p:nvPr/>
          </p:nvSpPr>
          <p:spPr bwMode="auto">
            <a:xfrm>
              <a:off x="1397695" y="4735513"/>
              <a:ext cx="6350" cy="4762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1 h 9"/>
                <a:gd name="T4" fmla="*/ 8 w 8"/>
                <a:gd name="T5" fmla="*/ 9 h 9"/>
                <a:gd name="T6" fmla="*/ 8 w 8"/>
                <a:gd name="T7" fmla="*/ 9 h 9"/>
                <a:gd name="T8" fmla="*/ 0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4" name="ïŝlíḋê"/>
            <p:cNvSpPr/>
            <p:nvPr/>
          </p:nvSpPr>
          <p:spPr bwMode="auto">
            <a:xfrm>
              <a:off x="1383407" y="4521200"/>
              <a:ext cx="133350" cy="219075"/>
            </a:xfrm>
            <a:custGeom>
              <a:avLst/>
              <a:gdLst>
                <a:gd name="T0" fmla="*/ 0 w 192"/>
                <a:gd name="T1" fmla="*/ 280 h 317"/>
                <a:gd name="T2" fmla="*/ 20 w 192"/>
                <a:gd name="T3" fmla="*/ 308 h 317"/>
                <a:gd name="T4" fmla="*/ 28 w 192"/>
                <a:gd name="T5" fmla="*/ 317 h 317"/>
                <a:gd name="T6" fmla="*/ 93 w 192"/>
                <a:gd name="T7" fmla="*/ 281 h 317"/>
                <a:gd name="T8" fmla="*/ 64 w 192"/>
                <a:gd name="T9" fmla="*/ 281 h 317"/>
                <a:gd name="T10" fmla="*/ 0 w 192"/>
                <a:gd name="T11" fmla="*/ 280 h 317"/>
                <a:gd name="T12" fmla="*/ 192 w 192"/>
                <a:gd name="T13" fmla="*/ 0 h 317"/>
                <a:gd name="T14" fmla="*/ 192 w 192"/>
                <a:gd name="T15" fmla="*/ 0 h 317"/>
                <a:gd name="T16" fmla="*/ 192 w 192"/>
                <a:gd name="T17" fmla="*/ 0 h 317"/>
                <a:gd name="T18" fmla="*/ 192 w 192"/>
                <a:gd name="T1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317">
                  <a:moveTo>
                    <a:pt x="0" y="280"/>
                  </a:moveTo>
                  <a:cubicBezTo>
                    <a:pt x="5" y="289"/>
                    <a:pt x="12" y="298"/>
                    <a:pt x="20" y="308"/>
                  </a:cubicBezTo>
                  <a:cubicBezTo>
                    <a:pt x="28" y="317"/>
                    <a:pt x="28" y="317"/>
                    <a:pt x="28" y="317"/>
                  </a:cubicBezTo>
                  <a:cubicBezTo>
                    <a:pt x="29" y="317"/>
                    <a:pt x="59" y="307"/>
                    <a:pt x="93" y="281"/>
                  </a:cubicBezTo>
                  <a:cubicBezTo>
                    <a:pt x="84" y="281"/>
                    <a:pt x="74" y="281"/>
                    <a:pt x="64" y="281"/>
                  </a:cubicBezTo>
                  <a:cubicBezTo>
                    <a:pt x="41" y="281"/>
                    <a:pt x="18" y="281"/>
                    <a:pt x="0" y="28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5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5" name="î$liḋè"/>
            <p:cNvSpPr/>
            <p:nvPr/>
          </p:nvSpPr>
          <p:spPr bwMode="auto">
            <a:xfrm>
              <a:off x="681732" y="3294063"/>
              <a:ext cx="76200" cy="82550"/>
            </a:xfrm>
            <a:custGeom>
              <a:avLst/>
              <a:gdLst>
                <a:gd name="T0" fmla="*/ 6 w 110"/>
                <a:gd name="T1" fmla="*/ 73 h 119"/>
                <a:gd name="T2" fmla="*/ 72 w 110"/>
                <a:gd name="T3" fmla="*/ 96 h 119"/>
                <a:gd name="T4" fmla="*/ 74 w 110"/>
                <a:gd name="T5" fmla="*/ 10 h 119"/>
                <a:gd name="T6" fmla="*/ 6 w 110"/>
                <a:gd name="T7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9">
                  <a:moveTo>
                    <a:pt x="6" y="73"/>
                  </a:moveTo>
                  <a:cubicBezTo>
                    <a:pt x="6" y="73"/>
                    <a:pt x="34" y="119"/>
                    <a:pt x="72" y="96"/>
                  </a:cubicBezTo>
                  <a:cubicBezTo>
                    <a:pt x="110" y="73"/>
                    <a:pt x="74" y="10"/>
                    <a:pt x="74" y="10"/>
                  </a:cubicBezTo>
                  <a:cubicBezTo>
                    <a:pt x="74" y="10"/>
                    <a:pt x="0" y="0"/>
                    <a:pt x="6" y="73"/>
                  </a:cubicBezTo>
                </a:path>
              </a:pathLst>
            </a:custGeom>
            <a:solidFill>
              <a:srgbClr val="FED253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6" name="iSḷíḋé"/>
            <p:cNvSpPr/>
            <p:nvPr/>
          </p:nvSpPr>
          <p:spPr bwMode="auto">
            <a:xfrm>
              <a:off x="684907" y="3336925"/>
              <a:ext cx="6350" cy="14288"/>
            </a:xfrm>
            <a:custGeom>
              <a:avLst/>
              <a:gdLst>
                <a:gd name="T0" fmla="*/ 0 w 9"/>
                <a:gd name="T1" fmla="*/ 1 h 20"/>
                <a:gd name="T2" fmla="*/ 1 w 9"/>
                <a:gd name="T3" fmla="*/ 10 h 20"/>
                <a:gd name="T4" fmla="*/ 5 w 9"/>
                <a:gd name="T5" fmla="*/ 17 h 20"/>
                <a:gd name="T6" fmla="*/ 9 w 9"/>
                <a:gd name="T7" fmla="*/ 20 h 20"/>
                <a:gd name="T8" fmla="*/ 9 w 9"/>
                <a:gd name="T9" fmla="*/ 20 h 20"/>
                <a:gd name="T10" fmla="*/ 1 w 9"/>
                <a:gd name="T11" fmla="*/ 10 h 20"/>
                <a:gd name="T12" fmla="*/ 0 w 9"/>
                <a:gd name="T13" fmla="*/ 1 h 20"/>
                <a:gd name="T14" fmla="*/ 0 w 9"/>
                <a:gd name="T15" fmla="*/ 0 h 20"/>
                <a:gd name="T16" fmla="*/ 0 w 9"/>
                <a:gd name="T17" fmla="*/ 1 h 20"/>
                <a:gd name="T18" fmla="*/ 0 w 9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0">
                  <a:moveTo>
                    <a:pt x="0" y="1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2" y="13"/>
                    <a:pt x="4" y="15"/>
                    <a:pt x="5" y="17"/>
                  </a:cubicBezTo>
                  <a:cubicBezTo>
                    <a:pt x="6" y="18"/>
                    <a:pt x="7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15"/>
                    <a:pt x="1" y="10"/>
                    <a:pt x="1" y="10"/>
                  </a:cubicBezTo>
                  <a:cubicBezTo>
                    <a:pt x="0" y="7"/>
                    <a:pt x="0" y="4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7" name="í$ļíḍe"/>
            <p:cNvSpPr/>
            <p:nvPr/>
          </p:nvSpPr>
          <p:spPr bwMode="auto">
            <a:xfrm>
              <a:off x="691257" y="335121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8" name="işľïḋê"/>
            <p:cNvSpPr/>
            <p:nvPr/>
          </p:nvSpPr>
          <p:spPr bwMode="auto">
            <a:xfrm>
              <a:off x="684907" y="3309938"/>
              <a:ext cx="47625" cy="53975"/>
            </a:xfrm>
            <a:custGeom>
              <a:avLst/>
              <a:gdLst>
                <a:gd name="T0" fmla="*/ 18 w 69"/>
                <a:gd name="T1" fmla="*/ 0 h 78"/>
                <a:gd name="T2" fmla="*/ 1 w 69"/>
                <a:gd name="T3" fmla="*/ 40 h 78"/>
                <a:gd name="T4" fmla="*/ 1 w 69"/>
                <a:gd name="T5" fmla="*/ 41 h 78"/>
                <a:gd name="T6" fmla="*/ 1 w 69"/>
                <a:gd name="T7" fmla="*/ 41 h 78"/>
                <a:gd name="T8" fmla="*/ 2 w 69"/>
                <a:gd name="T9" fmla="*/ 50 h 78"/>
                <a:gd name="T10" fmla="*/ 10 w 69"/>
                <a:gd name="T11" fmla="*/ 60 h 78"/>
                <a:gd name="T12" fmla="*/ 10 w 69"/>
                <a:gd name="T13" fmla="*/ 61 h 78"/>
                <a:gd name="T14" fmla="*/ 37 w 69"/>
                <a:gd name="T15" fmla="*/ 78 h 78"/>
                <a:gd name="T16" fmla="*/ 51 w 69"/>
                <a:gd name="T17" fmla="*/ 54 h 78"/>
                <a:gd name="T18" fmla="*/ 59 w 69"/>
                <a:gd name="T19" fmla="*/ 14 h 78"/>
                <a:gd name="T20" fmla="*/ 60 w 69"/>
                <a:gd name="T21" fmla="*/ 6 h 78"/>
                <a:gd name="T22" fmla="*/ 59 w 69"/>
                <a:gd name="T23" fmla="*/ 4 h 78"/>
                <a:gd name="T24" fmla="*/ 59 w 69"/>
                <a:gd name="T25" fmla="*/ 4 h 78"/>
                <a:gd name="T26" fmla="*/ 7 w 69"/>
                <a:gd name="T27" fmla="*/ 57 h 78"/>
                <a:gd name="T28" fmla="*/ 2 w 69"/>
                <a:gd name="T29" fmla="*/ 50 h 78"/>
                <a:gd name="T30" fmla="*/ 18 w 69"/>
                <a:gd name="T31" fmla="*/ 0 h 78"/>
                <a:gd name="T32" fmla="*/ 18 w 69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18" y="0"/>
                  </a:moveTo>
                  <a:cubicBezTo>
                    <a:pt x="9" y="8"/>
                    <a:pt x="2" y="21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4"/>
                    <a:pt x="1" y="47"/>
                    <a:pt x="2" y="50"/>
                  </a:cubicBezTo>
                  <a:cubicBezTo>
                    <a:pt x="2" y="50"/>
                    <a:pt x="5" y="55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6" y="68"/>
                    <a:pt x="26" y="75"/>
                    <a:pt x="37" y="78"/>
                  </a:cubicBezTo>
                  <a:cubicBezTo>
                    <a:pt x="40" y="69"/>
                    <a:pt x="45" y="61"/>
                    <a:pt x="51" y="54"/>
                  </a:cubicBezTo>
                  <a:cubicBezTo>
                    <a:pt x="60" y="42"/>
                    <a:pt x="69" y="25"/>
                    <a:pt x="59" y="14"/>
                  </a:cubicBezTo>
                  <a:cubicBezTo>
                    <a:pt x="56" y="12"/>
                    <a:pt x="61" y="10"/>
                    <a:pt x="60" y="6"/>
                  </a:cubicBezTo>
                  <a:cubicBezTo>
                    <a:pt x="59" y="6"/>
                    <a:pt x="59" y="5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8" y="12"/>
                    <a:pt x="2" y="28"/>
                    <a:pt x="7" y="57"/>
                  </a:cubicBezTo>
                  <a:cubicBezTo>
                    <a:pt x="5" y="55"/>
                    <a:pt x="3" y="53"/>
                    <a:pt x="2" y="50"/>
                  </a:cubicBezTo>
                  <a:cubicBezTo>
                    <a:pt x="0" y="25"/>
                    <a:pt x="8" y="1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4BD4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69" name="ïṩ1ïďé"/>
            <p:cNvSpPr/>
            <p:nvPr/>
          </p:nvSpPr>
          <p:spPr bwMode="auto">
            <a:xfrm>
              <a:off x="1335782" y="4513263"/>
              <a:ext cx="368300" cy="204787"/>
            </a:xfrm>
            <a:custGeom>
              <a:avLst/>
              <a:gdLst>
                <a:gd name="T0" fmla="*/ 118 w 530"/>
                <a:gd name="T1" fmla="*/ 0 h 296"/>
                <a:gd name="T2" fmla="*/ 262 w 530"/>
                <a:gd name="T3" fmla="*/ 12 h 296"/>
                <a:gd name="T4" fmla="*/ 530 w 530"/>
                <a:gd name="T5" fmla="*/ 14 h 296"/>
                <a:gd name="T6" fmla="*/ 319 w 530"/>
                <a:gd name="T7" fmla="*/ 274 h 296"/>
                <a:gd name="T8" fmla="*/ 238 w 530"/>
                <a:gd name="T9" fmla="*/ 287 h 296"/>
                <a:gd name="T10" fmla="*/ 31 w 530"/>
                <a:gd name="T11" fmla="*/ 291 h 296"/>
                <a:gd name="T12" fmla="*/ 0 w 530"/>
                <a:gd name="T13" fmla="*/ 158 h 296"/>
                <a:gd name="T14" fmla="*/ 118 w 530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296">
                  <a:moveTo>
                    <a:pt x="118" y="0"/>
                  </a:moveTo>
                  <a:cubicBezTo>
                    <a:pt x="262" y="12"/>
                    <a:pt x="262" y="12"/>
                    <a:pt x="262" y="12"/>
                  </a:cubicBezTo>
                  <a:cubicBezTo>
                    <a:pt x="530" y="14"/>
                    <a:pt x="530" y="14"/>
                    <a:pt x="530" y="1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9" y="274"/>
                    <a:pt x="252" y="278"/>
                    <a:pt x="238" y="287"/>
                  </a:cubicBezTo>
                  <a:cubicBezTo>
                    <a:pt x="225" y="296"/>
                    <a:pt x="31" y="291"/>
                    <a:pt x="31" y="291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solidFill>
              <a:srgbClr val="FFA2A2"/>
            </a:solidFill>
            <a:ln>
              <a:noFill/>
            </a:ln>
          </p:spPr>
          <p:txBody>
            <a:bodyPr anchor="ctr">
              <a:normAutofit fontScale="4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70" name="ïśľíďê"/>
            <p:cNvSpPr/>
            <p:nvPr/>
          </p:nvSpPr>
          <p:spPr bwMode="auto">
            <a:xfrm>
              <a:off x="1365945" y="4521200"/>
              <a:ext cx="338137" cy="195263"/>
            </a:xfrm>
            <a:custGeom>
              <a:avLst/>
              <a:gdLst>
                <a:gd name="T0" fmla="*/ 217 w 485"/>
                <a:gd name="T1" fmla="*/ 0 h 281"/>
                <a:gd name="T2" fmla="*/ 217 w 485"/>
                <a:gd name="T3" fmla="*/ 0 h 281"/>
                <a:gd name="T4" fmla="*/ 217 w 485"/>
                <a:gd name="T5" fmla="*/ 0 h 281"/>
                <a:gd name="T6" fmla="*/ 217 w 485"/>
                <a:gd name="T7" fmla="*/ 0 h 281"/>
                <a:gd name="T8" fmla="*/ 145 w 485"/>
                <a:gd name="T9" fmla="*/ 32 h 281"/>
                <a:gd name="T10" fmla="*/ 144 w 485"/>
                <a:gd name="T11" fmla="*/ 35 h 281"/>
                <a:gd name="T12" fmla="*/ 144 w 485"/>
                <a:gd name="T13" fmla="*/ 35 h 281"/>
                <a:gd name="T14" fmla="*/ 35 w 485"/>
                <a:gd name="T15" fmla="*/ 162 h 281"/>
                <a:gd name="T16" fmla="*/ 2 w 485"/>
                <a:gd name="T17" fmla="*/ 179 h 281"/>
                <a:gd name="T18" fmla="*/ 0 w 485"/>
                <a:gd name="T19" fmla="*/ 202 h 281"/>
                <a:gd name="T20" fmla="*/ 25 w 485"/>
                <a:gd name="T21" fmla="*/ 280 h 281"/>
                <a:gd name="T22" fmla="*/ 89 w 485"/>
                <a:gd name="T23" fmla="*/ 281 h 281"/>
                <a:gd name="T24" fmla="*/ 193 w 485"/>
                <a:gd name="T25" fmla="*/ 275 h 281"/>
                <a:gd name="T26" fmla="*/ 274 w 485"/>
                <a:gd name="T27" fmla="*/ 262 h 281"/>
                <a:gd name="T28" fmla="*/ 485 w 485"/>
                <a:gd name="T29" fmla="*/ 2 h 281"/>
                <a:gd name="T30" fmla="*/ 217 w 485"/>
                <a:gd name="T31" fmla="*/ 0 h 281"/>
                <a:gd name="T32" fmla="*/ 217 w 485"/>
                <a:gd name="T33" fmla="*/ 0 h 281"/>
                <a:gd name="T34" fmla="*/ 217 w 485"/>
                <a:gd name="T35" fmla="*/ 0 h 281"/>
                <a:gd name="T36" fmla="*/ 217 w 485"/>
                <a:gd name="T3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5" h="281"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185" y="11"/>
                    <a:pt x="145" y="32"/>
                  </a:cubicBezTo>
                  <a:cubicBezTo>
                    <a:pt x="145" y="33"/>
                    <a:pt x="145" y="34"/>
                    <a:pt x="144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8" y="83"/>
                    <a:pt x="98" y="127"/>
                    <a:pt x="35" y="162"/>
                  </a:cubicBezTo>
                  <a:cubicBezTo>
                    <a:pt x="24" y="168"/>
                    <a:pt x="14" y="173"/>
                    <a:pt x="2" y="179"/>
                  </a:cubicBezTo>
                  <a:cubicBezTo>
                    <a:pt x="1" y="186"/>
                    <a:pt x="0" y="194"/>
                    <a:pt x="0" y="202"/>
                  </a:cubicBezTo>
                  <a:cubicBezTo>
                    <a:pt x="0" y="226"/>
                    <a:pt x="7" y="252"/>
                    <a:pt x="25" y="280"/>
                  </a:cubicBezTo>
                  <a:cubicBezTo>
                    <a:pt x="43" y="281"/>
                    <a:pt x="66" y="281"/>
                    <a:pt x="89" y="281"/>
                  </a:cubicBezTo>
                  <a:cubicBezTo>
                    <a:pt x="138" y="281"/>
                    <a:pt x="187" y="280"/>
                    <a:pt x="193" y="275"/>
                  </a:cubicBezTo>
                  <a:cubicBezTo>
                    <a:pt x="207" y="266"/>
                    <a:pt x="274" y="262"/>
                    <a:pt x="274" y="262"/>
                  </a:cubicBezTo>
                  <a:cubicBezTo>
                    <a:pt x="485" y="2"/>
                    <a:pt x="485" y="2"/>
                    <a:pt x="485" y="2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</a:path>
              </a:pathLst>
            </a:custGeom>
            <a:solidFill>
              <a:srgbClr val="F29A9A"/>
            </a:solidFill>
            <a:ln>
              <a:noFill/>
            </a:ln>
          </p:spPr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67984" name="îṧlïḍê"/>
            <p:cNvSpPr>
              <a:spLocks noChangeArrowheads="1"/>
            </p:cNvSpPr>
            <p:nvPr/>
          </p:nvSpPr>
          <p:spPr bwMode="auto">
            <a:xfrm>
              <a:off x="1214956" y="4023752"/>
              <a:ext cx="302446" cy="739917"/>
            </a:xfrm>
            <a:custGeom>
              <a:avLst/>
              <a:gdLst/>
              <a:ahLst/>
              <a:cxnLst>
                <a:cxn ang="0">
                  <a:pos x="146" y="6"/>
                </a:cxn>
                <a:cxn ang="0">
                  <a:pos x="179" y="63"/>
                </a:cxn>
                <a:cxn ang="0">
                  <a:pos x="186" y="162"/>
                </a:cxn>
                <a:cxn ang="0">
                  <a:pos x="227" y="271"/>
                </a:cxn>
                <a:cxn ang="0">
                  <a:pos x="252" y="361"/>
                </a:cxn>
                <a:cxn ang="0">
                  <a:pos x="268" y="436"/>
                </a:cxn>
                <a:cxn ang="0">
                  <a:pos x="288" y="544"/>
                </a:cxn>
                <a:cxn ang="0">
                  <a:pos x="435" y="717"/>
                </a:cxn>
                <a:cxn ang="0">
                  <a:pos x="271" y="1034"/>
                </a:cxn>
                <a:cxn ang="0">
                  <a:pos x="111" y="1030"/>
                </a:cxn>
                <a:cxn ang="0">
                  <a:pos x="0" y="455"/>
                </a:cxn>
                <a:cxn ang="0">
                  <a:pos x="25" y="0"/>
                </a:cxn>
                <a:cxn ang="0">
                  <a:pos x="146" y="6"/>
                </a:cxn>
              </a:cxnLst>
              <a:rect l="0" t="0" r="r" b="b"/>
              <a:pathLst>
                <a:path w="435" h="1066">
                  <a:moveTo>
                    <a:pt x="146" y="6"/>
                  </a:moveTo>
                  <a:cubicBezTo>
                    <a:pt x="179" y="63"/>
                    <a:pt x="179" y="63"/>
                    <a:pt x="179" y="63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62"/>
                    <a:pt x="210" y="246"/>
                    <a:pt x="227" y="271"/>
                  </a:cubicBezTo>
                  <a:cubicBezTo>
                    <a:pt x="245" y="296"/>
                    <a:pt x="252" y="361"/>
                    <a:pt x="252" y="361"/>
                  </a:cubicBezTo>
                  <a:cubicBezTo>
                    <a:pt x="252" y="361"/>
                    <a:pt x="259" y="423"/>
                    <a:pt x="268" y="436"/>
                  </a:cubicBezTo>
                  <a:cubicBezTo>
                    <a:pt x="277" y="449"/>
                    <a:pt x="288" y="544"/>
                    <a:pt x="288" y="544"/>
                  </a:cubicBezTo>
                  <a:cubicBezTo>
                    <a:pt x="288" y="544"/>
                    <a:pt x="366" y="698"/>
                    <a:pt x="435" y="717"/>
                  </a:cubicBezTo>
                  <a:cubicBezTo>
                    <a:pt x="435" y="717"/>
                    <a:pt x="89" y="831"/>
                    <a:pt x="271" y="1034"/>
                  </a:cubicBezTo>
                  <a:cubicBezTo>
                    <a:pt x="271" y="1034"/>
                    <a:pt x="141" y="1066"/>
                    <a:pt x="111" y="1030"/>
                  </a:cubicBezTo>
                  <a:cubicBezTo>
                    <a:pt x="80" y="994"/>
                    <a:pt x="0" y="455"/>
                    <a:pt x="0" y="45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6" y="6"/>
                    <a:pt x="146" y="6"/>
                    <a:pt x="146" y="6"/>
                  </a:cubicBezTo>
                </a:path>
              </a:pathLst>
            </a:custGeom>
            <a:solidFill>
              <a:srgbClr val="CED7E7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985" name="îṩlïḋê"/>
            <p:cNvSpPr>
              <a:spLocks noChangeArrowheads="1"/>
            </p:cNvSpPr>
            <p:nvPr/>
          </p:nvSpPr>
          <p:spPr bwMode="auto">
            <a:xfrm>
              <a:off x="1277559" y="4066846"/>
              <a:ext cx="239843" cy="683813"/>
            </a:xfrm>
            <a:custGeom>
              <a:avLst/>
              <a:gdLst/>
              <a:ahLst/>
              <a:cxnLst>
                <a:cxn ang="0">
                  <a:pos x="130" y="833"/>
                </a:cxn>
                <a:cxn ang="0">
                  <a:pos x="130" y="833"/>
                </a:cxn>
                <a:cxn ang="0">
                  <a:pos x="94" y="849"/>
                </a:cxn>
                <a:cxn ang="0">
                  <a:pos x="80" y="856"/>
                </a:cxn>
                <a:cxn ang="0">
                  <a:pos x="58" y="864"/>
                </a:cxn>
                <a:cxn ang="0">
                  <a:pos x="58" y="864"/>
                </a:cxn>
                <a:cxn ang="0">
                  <a:pos x="58" y="864"/>
                </a:cxn>
                <a:cxn ang="0">
                  <a:pos x="58" y="893"/>
                </a:cxn>
                <a:cxn ang="0">
                  <a:pos x="59" y="933"/>
                </a:cxn>
                <a:cxn ang="0">
                  <a:pos x="59" y="948"/>
                </a:cxn>
                <a:cxn ang="0">
                  <a:pos x="59" y="983"/>
                </a:cxn>
                <a:cxn ang="0">
                  <a:pos x="59" y="983"/>
                </a:cxn>
                <a:cxn ang="0">
                  <a:pos x="82" y="984"/>
                </a:cxn>
                <a:cxn ang="0">
                  <a:pos x="181" y="971"/>
                </a:cxn>
                <a:cxn ang="0">
                  <a:pos x="128" y="856"/>
                </a:cxn>
                <a:cxn ang="0">
                  <a:pos x="130" y="833"/>
                </a:cxn>
                <a:cxn ang="0">
                  <a:pos x="72" y="154"/>
                </a:cxn>
                <a:cxn ang="0">
                  <a:pos x="72" y="154"/>
                </a:cxn>
                <a:cxn ang="0">
                  <a:pos x="72" y="154"/>
                </a:cxn>
                <a:cxn ang="0">
                  <a:pos x="45" y="201"/>
                </a:cxn>
                <a:cxn ang="0">
                  <a:pos x="43" y="199"/>
                </a:cxn>
                <a:cxn ang="0">
                  <a:pos x="72" y="154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25" y="237"/>
                </a:cxn>
                <a:cxn ang="0">
                  <a:pos x="16" y="358"/>
                </a:cxn>
                <a:cxn ang="0">
                  <a:pos x="5" y="453"/>
                </a:cxn>
                <a:cxn ang="0">
                  <a:pos x="16" y="580"/>
                </a:cxn>
                <a:cxn ang="0">
                  <a:pos x="17" y="587"/>
                </a:cxn>
                <a:cxn ang="0">
                  <a:pos x="105" y="577"/>
                </a:cxn>
                <a:cxn ang="0">
                  <a:pos x="271" y="671"/>
                </a:cxn>
                <a:cxn ang="0">
                  <a:pos x="273" y="686"/>
                </a:cxn>
                <a:cxn ang="0">
                  <a:pos x="345" y="654"/>
                </a:cxn>
                <a:cxn ang="0">
                  <a:pos x="341" y="653"/>
                </a:cxn>
                <a:cxn ang="0">
                  <a:pos x="260" y="580"/>
                </a:cxn>
                <a:cxn ang="0">
                  <a:pos x="198" y="481"/>
                </a:cxn>
                <a:cxn ang="0">
                  <a:pos x="178" y="373"/>
                </a:cxn>
                <a:cxn ang="0">
                  <a:pos x="173" y="358"/>
                </a:cxn>
                <a:cxn ang="0">
                  <a:pos x="162" y="298"/>
                </a:cxn>
                <a:cxn ang="0">
                  <a:pos x="137" y="208"/>
                </a:cxn>
                <a:cxn ang="0">
                  <a:pos x="96" y="99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345" h="984">
                  <a:moveTo>
                    <a:pt x="130" y="833"/>
                  </a:moveTo>
                  <a:cubicBezTo>
                    <a:pt x="130" y="833"/>
                    <a:pt x="130" y="833"/>
                    <a:pt x="130" y="833"/>
                  </a:cubicBezTo>
                  <a:cubicBezTo>
                    <a:pt x="118" y="839"/>
                    <a:pt x="106" y="844"/>
                    <a:pt x="94" y="849"/>
                  </a:cubicBezTo>
                  <a:cubicBezTo>
                    <a:pt x="89" y="852"/>
                    <a:pt x="84" y="854"/>
                    <a:pt x="80" y="856"/>
                  </a:cubicBezTo>
                  <a:cubicBezTo>
                    <a:pt x="72" y="859"/>
                    <a:pt x="65" y="862"/>
                    <a:pt x="58" y="864"/>
                  </a:cubicBezTo>
                  <a:cubicBezTo>
                    <a:pt x="58" y="864"/>
                    <a:pt x="58" y="864"/>
                    <a:pt x="58" y="864"/>
                  </a:cubicBezTo>
                  <a:cubicBezTo>
                    <a:pt x="58" y="864"/>
                    <a:pt x="58" y="864"/>
                    <a:pt x="58" y="864"/>
                  </a:cubicBezTo>
                  <a:cubicBezTo>
                    <a:pt x="58" y="874"/>
                    <a:pt x="58" y="884"/>
                    <a:pt x="58" y="893"/>
                  </a:cubicBezTo>
                  <a:cubicBezTo>
                    <a:pt x="58" y="907"/>
                    <a:pt x="59" y="920"/>
                    <a:pt x="59" y="933"/>
                  </a:cubicBezTo>
                  <a:cubicBezTo>
                    <a:pt x="59" y="938"/>
                    <a:pt x="59" y="943"/>
                    <a:pt x="59" y="948"/>
                  </a:cubicBezTo>
                  <a:cubicBezTo>
                    <a:pt x="59" y="960"/>
                    <a:pt x="59" y="972"/>
                    <a:pt x="59" y="983"/>
                  </a:cubicBezTo>
                  <a:cubicBezTo>
                    <a:pt x="59" y="983"/>
                    <a:pt x="59" y="983"/>
                    <a:pt x="59" y="983"/>
                  </a:cubicBezTo>
                  <a:cubicBezTo>
                    <a:pt x="66" y="984"/>
                    <a:pt x="74" y="984"/>
                    <a:pt x="82" y="984"/>
                  </a:cubicBezTo>
                  <a:cubicBezTo>
                    <a:pt x="128" y="984"/>
                    <a:pt x="181" y="971"/>
                    <a:pt x="181" y="971"/>
                  </a:cubicBezTo>
                  <a:cubicBezTo>
                    <a:pt x="143" y="929"/>
                    <a:pt x="128" y="891"/>
                    <a:pt x="128" y="856"/>
                  </a:cubicBezTo>
                  <a:cubicBezTo>
                    <a:pt x="128" y="848"/>
                    <a:pt x="129" y="840"/>
                    <a:pt x="130" y="833"/>
                  </a:cubicBezTo>
                  <a:moveTo>
                    <a:pt x="72" y="154"/>
                  </a:moveTo>
                  <a:cubicBezTo>
                    <a:pt x="72" y="154"/>
                    <a:pt x="72" y="154"/>
                    <a:pt x="72" y="154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1" y="158"/>
                    <a:pt x="54" y="201"/>
                    <a:pt x="45" y="201"/>
                  </a:cubicBezTo>
                  <a:cubicBezTo>
                    <a:pt x="44" y="201"/>
                    <a:pt x="43" y="200"/>
                    <a:pt x="43" y="199"/>
                  </a:cubicBezTo>
                  <a:cubicBezTo>
                    <a:pt x="35" y="189"/>
                    <a:pt x="70" y="160"/>
                    <a:pt x="72" y="154"/>
                  </a:cubicBezTo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5" y="237"/>
                    <a:pt x="22" y="297"/>
                    <a:pt x="16" y="358"/>
                  </a:cubicBezTo>
                  <a:cubicBezTo>
                    <a:pt x="13" y="393"/>
                    <a:pt x="9" y="428"/>
                    <a:pt x="5" y="453"/>
                  </a:cubicBezTo>
                  <a:cubicBezTo>
                    <a:pt x="0" y="480"/>
                    <a:pt x="6" y="530"/>
                    <a:pt x="16" y="580"/>
                  </a:cubicBezTo>
                  <a:cubicBezTo>
                    <a:pt x="16" y="582"/>
                    <a:pt x="16" y="584"/>
                    <a:pt x="17" y="587"/>
                  </a:cubicBezTo>
                  <a:cubicBezTo>
                    <a:pt x="45" y="580"/>
                    <a:pt x="75" y="577"/>
                    <a:pt x="105" y="577"/>
                  </a:cubicBezTo>
                  <a:cubicBezTo>
                    <a:pt x="183" y="577"/>
                    <a:pt x="257" y="601"/>
                    <a:pt x="271" y="671"/>
                  </a:cubicBezTo>
                  <a:cubicBezTo>
                    <a:pt x="272" y="676"/>
                    <a:pt x="273" y="681"/>
                    <a:pt x="273" y="686"/>
                  </a:cubicBezTo>
                  <a:cubicBezTo>
                    <a:pt x="313" y="665"/>
                    <a:pt x="345" y="654"/>
                    <a:pt x="345" y="654"/>
                  </a:cubicBezTo>
                  <a:cubicBezTo>
                    <a:pt x="344" y="654"/>
                    <a:pt x="343" y="653"/>
                    <a:pt x="341" y="653"/>
                  </a:cubicBezTo>
                  <a:cubicBezTo>
                    <a:pt x="313" y="643"/>
                    <a:pt x="284" y="613"/>
                    <a:pt x="260" y="580"/>
                  </a:cubicBezTo>
                  <a:cubicBezTo>
                    <a:pt x="224" y="533"/>
                    <a:pt x="198" y="481"/>
                    <a:pt x="198" y="481"/>
                  </a:cubicBezTo>
                  <a:cubicBezTo>
                    <a:pt x="198" y="481"/>
                    <a:pt x="187" y="386"/>
                    <a:pt x="178" y="373"/>
                  </a:cubicBezTo>
                  <a:cubicBezTo>
                    <a:pt x="176" y="370"/>
                    <a:pt x="174" y="365"/>
                    <a:pt x="173" y="358"/>
                  </a:cubicBezTo>
                  <a:cubicBezTo>
                    <a:pt x="166" y="336"/>
                    <a:pt x="162" y="298"/>
                    <a:pt x="162" y="298"/>
                  </a:cubicBezTo>
                  <a:cubicBezTo>
                    <a:pt x="162" y="298"/>
                    <a:pt x="155" y="233"/>
                    <a:pt x="137" y="208"/>
                  </a:cubicBezTo>
                  <a:cubicBezTo>
                    <a:pt x="120" y="183"/>
                    <a:pt x="96" y="99"/>
                    <a:pt x="96" y="9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C3CCDB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986" name="iṩliḋe"/>
            <p:cNvSpPr>
              <a:spLocks noChangeArrowheads="1"/>
            </p:cNvSpPr>
            <p:nvPr/>
          </p:nvSpPr>
          <p:spPr bwMode="auto">
            <a:xfrm>
              <a:off x="706815" y="3470848"/>
              <a:ext cx="386188" cy="384594"/>
            </a:xfrm>
            <a:custGeom>
              <a:avLst/>
              <a:gdLst/>
              <a:ahLst/>
              <a:cxnLst>
                <a:cxn ang="0">
                  <a:pos x="456" y="249"/>
                </a:cxn>
                <a:cxn ang="0">
                  <a:pos x="465" y="400"/>
                </a:cxn>
                <a:cxn ang="0">
                  <a:pos x="411" y="554"/>
                </a:cxn>
                <a:cxn ang="0">
                  <a:pos x="35" y="270"/>
                </a:cxn>
                <a:cxn ang="0">
                  <a:pos x="56" y="90"/>
                </a:cxn>
                <a:cxn ang="0">
                  <a:pos x="51" y="0"/>
                </a:cxn>
                <a:cxn ang="0">
                  <a:pos x="488" y="164"/>
                </a:cxn>
                <a:cxn ang="0">
                  <a:pos x="456" y="249"/>
                </a:cxn>
              </a:cxnLst>
              <a:rect l="0" t="0" r="r" b="b"/>
              <a:pathLst>
                <a:path w="555" h="554">
                  <a:moveTo>
                    <a:pt x="456" y="249"/>
                  </a:moveTo>
                  <a:cubicBezTo>
                    <a:pt x="446" y="299"/>
                    <a:pt x="449" y="351"/>
                    <a:pt x="465" y="400"/>
                  </a:cubicBezTo>
                  <a:cubicBezTo>
                    <a:pt x="411" y="554"/>
                    <a:pt x="411" y="554"/>
                    <a:pt x="411" y="554"/>
                  </a:cubicBezTo>
                  <a:cubicBezTo>
                    <a:pt x="411" y="554"/>
                    <a:pt x="0" y="326"/>
                    <a:pt x="35" y="270"/>
                  </a:cubicBezTo>
                  <a:cubicBezTo>
                    <a:pt x="55" y="239"/>
                    <a:pt x="57" y="156"/>
                    <a:pt x="56" y="90"/>
                  </a:cubicBezTo>
                  <a:cubicBezTo>
                    <a:pt x="54" y="40"/>
                    <a:pt x="51" y="0"/>
                    <a:pt x="51" y="0"/>
                  </a:cubicBezTo>
                  <a:cubicBezTo>
                    <a:pt x="51" y="0"/>
                    <a:pt x="555" y="49"/>
                    <a:pt x="488" y="164"/>
                  </a:cubicBezTo>
                  <a:cubicBezTo>
                    <a:pt x="473" y="190"/>
                    <a:pt x="462" y="219"/>
                    <a:pt x="456" y="249"/>
                  </a:cubicBezTo>
                </a:path>
              </a:pathLst>
            </a:custGeom>
            <a:solidFill>
              <a:srgbClr val="FFA2A2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îšḻídê"/>
            <p:cNvSpPr/>
            <p:nvPr/>
          </p:nvSpPr>
          <p:spPr bwMode="auto">
            <a:xfrm>
              <a:off x="745232" y="3529013"/>
              <a:ext cx="280988" cy="125412"/>
            </a:xfrm>
            <a:custGeom>
              <a:avLst/>
              <a:gdLst>
                <a:gd name="T0" fmla="*/ 1 w 402"/>
                <a:gd name="T1" fmla="*/ 0 h 181"/>
                <a:gd name="T2" fmla="*/ 0 w 402"/>
                <a:gd name="T3" fmla="*/ 6 h 181"/>
                <a:gd name="T4" fmla="*/ 297 w 402"/>
                <a:gd name="T5" fmla="*/ 181 h 181"/>
                <a:gd name="T6" fmla="*/ 400 w 402"/>
                <a:gd name="T7" fmla="*/ 165 h 181"/>
                <a:gd name="T8" fmla="*/ 402 w 402"/>
                <a:gd name="T9" fmla="*/ 155 h 181"/>
                <a:gd name="T10" fmla="*/ 297 w 402"/>
                <a:gd name="T11" fmla="*/ 172 h 181"/>
                <a:gd name="T12" fmla="*/ 296 w 402"/>
                <a:gd name="T13" fmla="*/ 172 h 181"/>
                <a:gd name="T14" fmla="*/ 1 w 402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181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61" y="116"/>
                    <a:pt x="176" y="181"/>
                    <a:pt x="297" y="181"/>
                  </a:cubicBezTo>
                  <a:cubicBezTo>
                    <a:pt x="331" y="181"/>
                    <a:pt x="366" y="175"/>
                    <a:pt x="400" y="165"/>
                  </a:cubicBezTo>
                  <a:cubicBezTo>
                    <a:pt x="401" y="161"/>
                    <a:pt x="401" y="158"/>
                    <a:pt x="402" y="155"/>
                  </a:cubicBezTo>
                  <a:cubicBezTo>
                    <a:pt x="369" y="166"/>
                    <a:pt x="333" y="172"/>
                    <a:pt x="297" y="172"/>
                  </a:cubicBezTo>
                  <a:cubicBezTo>
                    <a:pt x="297" y="172"/>
                    <a:pt x="296" y="172"/>
                    <a:pt x="296" y="172"/>
                  </a:cubicBezTo>
                  <a:cubicBezTo>
                    <a:pt x="170" y="172"/>
                    <a:pt x="59" y="103"/>
                    <a:pt x="1" y="0"/>
                  </a:cubicBezTo>
                </a:path>
              </a:pathLst>
            </a:custGeom>
            <a:solidFill>
              <a:srgbClr val="E5919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67988" name="i$1iḋê"/>
            <p:cNvSpPr>
              <a:spLocks noChangeArrowheads="1"/>
            </p:cNvSpPr>
            <p:nvPr/>
          </p:nvSpPr>
          <p:spPr bwMode="auto">
            <a:xfrm>
              <a:off x="715758" y="3153740"/>
              <a:ext cx="472369" cy="494362"/>
            </a:xfrm>
            <a:custGeom>
              <a:avLst/>
              <a:gdLst/>
              <a:ahLst/>
              <a:cxnLst>
                <a:cxn ang="0">
                  <a:pos x="679" y="374"/>
                </a:cxn>
                <a:cxn ang="0">
                  <a:pos x="340" y="713"/>
                </a:cxn>
                <a:cxn ang="0">
                  <a:pos x="0" y="374"/>
                </a:cxn>
                <a:cxn ang="0">
                  <a:pos x="62" y="178"/>
                </a:cxn>
                <a:cxn ang="0">
                  <a:pos x="78" y="158"/>
                </a:cxn>
                <a:cxn ang="0">
                  <a:pos x="188" y="70"/>
                </a:cxn>
                <a:cxn ang="0">
                  <a:pos x="261" y="44"/>
                </a:cxn>
                <a:cxn ang="0">
                  <a:pos x="670" y="296"/>
                </a:cxn>
                <a:cxn ang="0">
                  <a:pos x="675" y="319"/>
                </a:cxn>
                <a:cxn ang="0">
                  <a:pos x="679" y="374"/>
                </a:cxn>
              </a:cxnLst>
              <a:rect l="0" t="0" r="r" b="b"/>
              <a:pathLst>
                <a:path w="679" h="713">
                  <a:moveTo>
                    <a:pt x="679" y="374"/>
                  </a:moveTo>
                  <a:cubicBezTo>
                    <a:pt x="679" y="561"/>
                    <a:pt x="527" y="713"/>
                    <a:pt x="340" y="713"/>
                  </a:cubicBezTo>
                  <a:cubicBezTo>
                    <a:pt x="152" y="713"/>
                    <a:pt x="0" y="561"/>
                    <a:pt x="0" y="374"/>
                  </a:cubicBezTo>
                  <a:cubicBezTo>
                    <a:pt x="0" y="304"/>
                    <a:pt x="22" y="235"/>
                    <a:pt x="62" y="178"/>
                  </a:cubicBezTo>
                  <a:cubicBezTo>
                    <a:pt x="67" y="171"/>
                    <a:pt x="72" y="164"/>
                    <a:pt x="78" y="158"/>
                  </a:cubicBezTo>
                  <a:cubicBezTo>
                    <a:pt x="108" y="121"/>
                    <a:pt x="146" y="91"/>
                    <a:pt x="188" y="70"/>
                  </a:cubicBezTo>
                  <a:cubicBezTo>
                    <a:pt x="211" y="58"/>
                    <a:pt x="236" y="49"/>
                    <a:pt x="261" y="44"/>
                  </a:cubicBezTo>
                  <a:cubicBezTo>
                    <a:pt x="443" y="0"/>
                    <a:pt x="627" y="113"/>
                    <a:pt x="670" y="296"/>
                  </a:cubicBezTo>
                  <a:cubicBezTo>
                    <a:pt x="672" y="304"/>
                    <a:pt x="673" y="311"/>
                    <a:pt x="675" y="319"/>
                  </a:cubicBezTo>
                  <a:cubicBezTo>
                    <a:pt x="677" y="337"/>
                    <a:pt x="679" y="355"/>
                    <a:pt x="679" y="374"/>
                  </a:cubicBezTo>
                </a:path>
              </a:pathLst>
            </a:custGeom>
            <a:solidFill>
              <a:srgbClr val="FFA2A2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989" name="íšlîḓé"/>
            <p:cNvSpPr>
              <a:spLocks noChangeArrowheads="1"/>
            </p:cNvSpPr>
            <p:nvPr/>
          </p:nvSpPr>
          <p:spPr bwMode="auto">
            <a:xfrm>
              <a:off x="262902" y="3580615"/>
              <a:ext cx="1076447" cy="1245662"/>
            </a:xfrm>
            <a:custGeom>
              <a:avLst/>
              <a:gdLst/>
              <a:ahLst/>
              <a:cxnLst>
                <a:cxn ang="0">
                  <a:pos x="1476" y="1281"/>
                </a:cxn>
                <a:cxn ang="0">
                  <a:pos x="1479" y="1296"/>
                </a:cxn>
                <a:cxn ang="0">
                  <a:pos x="1505" y="1409"/>
                </a:cxn>
                <a:cxn ang="0">
                  <a:pos x="1515" y="1475"/>
                </a:cxn>
                <a:cxn ang="0">
                  <a:pos x="1517" y="1531"/>
                </a:cxn>
                <a:cxn ang="0">
                  <a:pos x="1518" y="1565"/>
                </a:cxn>
                <a:cxn ang="0">
                  <a:pos x="1519" y="1634"/>
                </a:cxn>
                <a:cxn ang="0">
                  <a:pos x="1519" y="1684"/>
                </a:cxn>
                <a:cxn ang="0">
                  <a:pos x="1512" y="1753"/>
                </a:cxn>
                <a:cxn ang="0">
                  <a:pos x="1497" y="1785"/>
                </a:cxn>
                <a:cxn ang="0">
                  <a:pos x="1389" y="1703"/>
                </a:cxn>
                <a:cxn ang="0">
                  <a:pos x="1371" y="1693"/>
                </a:cxn>
                <a:cxn ang="0">
                  <a:pos x="1196" y="1657"/>
                </a:cxn>
                <a:cxn ang="0">
                  <a:pos x="1137" y="1678"/>
                </a:cxn>
                <a:cxn ang="0">
                  <a:pos x="1053" y="1704"/>
                </a:cxn>
                <a:cxn ang="0">
                  <a:pos x="780" y="1763"/>
                </a:cxn>
                <a:cxn ang="0">
                  <a:pos x="443" y="1766"/>
                </a:cxn>
                <a:cxn ang="0">
                  <a:pos x="440" y="1765"/>
                </a:cxn>
                <a:cxn ang="0">
                  <a:pos x="428" y="1761"/>
                </a:cxn>
                <a:cxn ang="0">
                  <a:pos x="388" y="1747"/>
                </a:cxn>
                <a:cxn ang="0">
                  <a:pos x="350" y="1731"/>
                </a:cxn>
                <a:cxn ang="0">
                  <a:pos x="308" y="1709"/>
                </a:cxn>
                <a:cxn ang="0">
                  <a:pos x="273" y="1665"/>
                </a:cxn>
                <a:cxn ang="0">
                  <a:pos x="257" y="1583"/>
                </a:cxn>
                <a:cxn ang="0">
                  <a:pos x="245" y="1523"/>
                </a:cxn>
                <a:cxn ang="0">
                  <a:pos x="220" y="1397"/>
                </a:cxn>
                <a:cxn ang="0">
                  <a:pos x="208" y="1337"/>
                </a:cxn>
                <a:cxn ang="0">
                  <a:pos x="182" y="1212"/>
                </a:cxn>
                <a:cxn ang="0">
                  <a:pos x="170" y="1152"/>
                </a:cxn>
                <a:cxn ang="0">
                  <a:pos x="145" y="1026"/>
                </a:cxn>
                <a:cxn ang="0">
                  <a:pos x="133" y="966"/>
                </a:cxn>
                <a:cxn ang="0">
                  <a:pos x="122" y="911"/>
                </a:cxn>
                <a:cxn ang="0">
                  <a:pos x="74" y="840"/>
                </a:cxn>
                <a:cxn ang="0">
                  <a:pos x="47" y="799"/>
                </a:cxn>
                <a:cxn ang="0">
                  <a:pos x="35" y="781"/>
                </a:cxn>
                <a:cxn ang="0">
                  <a:pos x="23" y="704"/>
                </a:cxn>
                <a:cxn ang="0">
                  <a:pos x="59" y="654"/>
                </a:cxn>
                <a:cxn ang="0">
                  <a:pos x="91" y="609"/>
                </a:cxn>
                <a:cxn ang="0">
                  <a:pos x="101" y="594"/>
                </a:cxn>
                <a:cxn ang="0">
                  <a:pos x="205" y="451"/>
                </a:cxn>
                <a:cxn ang="0">
                  <a:pos x="300" y="340"/>
                </a:cxn>
                <a:cxn ang="0">
                  <a:pos x="470" y="226"/>
                </a:cxn>
                <a:cxn ang="0">
                  <a:pos x="534" y="177"/>
                </a:cxn>
                <a:cxn ang="0">
                  <a:pos x="600" y="153"/>
                </a:cxn>
                <a:cxn ang="0">
                  <a:pos x="644" y="79"/>
                </a:cxn>
                <a:cxn ang="0">
                  <a:pos x="691" y="12"/>
                </a:cxn>
                <a:cxn ang="0">
                  <a:pos x="783" y="118"/>
                </a:cxn>
                <a:cxn ang="0">
                  <a:pos x="979" y="286"/>
                </a:cxn>
                <a:cxn ang="0">
                  <a:pos x="983" y="290"/>
                </a:cxn>
                <a:cxn ang="0">
                  <a:pos x="1022" y="289"/>
                </a:cxn>
                <a:cxn ang="0">
                  <a:pos x="1070" y="245"/>
                </a:cxn>
                <a:cxn ang="0">
                  <a:pos x="1091" y="120"/>
                </a:cxn>
                <a:cxn ang="0">
                  <a:pos x="1240" y="308"/>
                </a:cxn>
                <a:cxn ang="0">
                  <a:pos x="1367" y="393"/>
                </a:cxn>
                <a:cxn ang="0">
                  <a:pos x="1372" y="396"/>
                </a:cxn>
                <a:cxn ang="0">
                  <a:pos x="1382" y="400"/>
                </a:cxn>
                <a:cxn ang="0">
                  <a:pos x="1401" y="409"/>
                </a:cxn>
                <a:cxn ang="0">
                  <a:pos x="1420" y="428"/>
                </a:cxn>
                <a:cxn ang="0">
                  <a:pos x="1430" y="441"/>
                </a:cxn>
                <a:cxn ang="0">
                  <a:pos x="1518" y="571"/>
                </a:cxn>
                <a:cxn ang="0">
                  <a:pos x="1485" y="938"/>
                </a:cxn>
                <a:cxn ang="0">
                  <a:pos x="1465" y="1154"/>
                </a:cxn>
              </a:cxnLst>
              <a:rect l="0" t="0" r="r" b="b"/>
              <a:pathLst>
                <a:path w="1549" h="1795">
                  <a:moveTo>
                    <a:pt x="1465" y="1154"/>
                  </a:moveTo>
                  <a:cubicBezTo>
                    <a:pt x="1460" y="1181"/>
                    <a:pt x="1466" y="1231"/>
                    <a:pt x="1476" y="1281"/>
                  </a:cubicBezTo>
                  <a:cubicBezTo>
                    <a:pt x="1476" y="1283"/>
                    <a:pt x="1476" y="1285"/>
                    <a:pt x="1477" y="1288"/>
                  </a:cubicBezTo>
                  <a:cubicBezTo>
                    <a:pt x="1477" y="1290"/>
                    <a:pt x="1478" y="1293"/>
                    <a:pt x="1479" y="1296"/>
                  </a:cubicBezTo>
                  <a:cubicBezTo>
                    <a:pt x="1483" y="1318"/>
                    <a:pt x="1488" y="1339"/>
                    <a:pt x="1493" y="1359"/>
                  </a:cubicBezTo>
                  <a:cubicBezTo>
                    <a:pt x="1497" y="1378"/>
                    <a:pt x="1501" y="1395"/>
                    <a:pt x="1505" y="1409"/>
                  </a:cubicBezTo>
                  <a:cubicBezTo>
                    <a:pt x="1511" y="1429"/>
                    <a:pt x="1514" y="1442"/>
                    <a:pt x="1514" y="1442"/>
                  </a:cubicBezTo>
                  <a:cubicBezTo>
                    <a:pt x="1514" y="1442"/>
                    <a:pt x="1515" y="1455"/>
                    <a:pt x="1515" y="1475"/>
                  </a:cubicBezTo>
                  <a:cubicBezTo>
                    <a:pt x="1516" y="1487"/>
                    <a:pt x="1516" y="1501"/>
                    <a:pt x="1517" y="1517"/>
                  </a:cubicBezTo>
                  <a:cubicBezTo>
                    <a:pt x="1517" y="1521"/>
                    <a:pt x="1517" y="1526"/>
                    <a:pt x="1517" y="1531"/>
                  </a:cubicBezTo>
                  <a:cubicBezTo>
                    <a:pt x="1517" y="1539"/>
                    <a:pt x="1517" y="1548"/>
                    <a:pt x="1518" y="1557"/>
                  </a:cubicBezTo>
                  <a:cubicBezTo>
                    <a:pt x="1518" y="1560"/>
                    <a:pt x="1518" y="1562"/>
                    <a:pt x="1518" y="1565"/>
                  </a:cubicBezTo>
                  <a:cubicBezTo>
                    <a:pt x="1518" y="1575"/>
                    <a:pt x="1518" y="1585"/>
                    <a:pt x="1518" y="1594"/>
                  </a:cubicBezTo>
                  <a:cubicBezTo>
                    <a:pt x="1518" y="1608"/>
                    <a:pt x="1519" y="1621"/>
                    <a:pt x="1519" y="1634"/>
                  </a:cubicBezTo>
                  <a:cubicBezTo>
                    <a:pt x="1519" y="1639"/>
                    <a:pt x="1519" y="1644"/>
                    <a:pt x="1519" y="1649"/>
                  </a:cubicBezTo>
                  <a:cubicBezTo>
                    <a:pt x="1519" y="1661"/>
                    <a:pt x="1519" y="1673"/>
                    <a:pt x="1519" y="1684"/>
                  </a:cubicBezTo>
                  <a:cubicBezTo>
                    <a:pt x="1518" y="1715"/>
                    <a:pt x="1517" y="1738"/>
                    <a:pt x="1514" y="1745"/>
                  </a:cubicBezTo>
                  <a:cubicBezTo>
                    <a:pt x="1513" y="1747"/>
                    <a:pt x="1513" y="1750"/>
                    <a:pt x="1512" y="1753"/>
                  </a:cubicBezTo>
                  <a:cubicBezTo>
                    <a:pt x="1508" y="1765"/>
                    <a:pt x="1506" y="1778"/>
                    <a:pt x="1504" y="1790"/>
                  </a:cubicBezTo>
                  <a:cubicBezTo>
                    <a:pt x="1497" y="1785"/>
                    <a:pt x="1497" y="1785"/>
                    <a:pt x="1497" y="1785"/>
                  </a:cubicBezTo>
                  <a:cubicBezTo>
                    <a:pt x="1484" y="1774"/>
                    <a:pt x="1472" y="1763"/>
                    <a:pt x="1459" y="1753"/>
                  </a:cubicBezTo>
                  <a:cubicBezTo>
                    <a:pt x="1437" y="1734"/>
                    <a:pt x="1414" y="1718"/>
                    <a:pt x="1389" y="1703"/>
                  </a:cubicBezTo>
                  <a:cubicBezTo>
                    <a:pt x="1388" y="1702"/>
                    <a:pt x="1386" y="1701"/>
                    <a:pt x="1385" y="1700"/>
                  </a:cubicBezTo>
                  <a:cubicBezTo>
                    <a:pt x="1380" y="1698"/>
                    <a:pt x="1375" y="1695"/>
                    <a:pt x="1371" y="1693"/>
                  </a:cubicBezTo>
                  <a:cubicBezTo>
                    <a:pt x="1361" y="1688"/>
                    <a:pt x="1351" y="1684"/>
                    <a:pt x="1341" y="1680"/>
                  </a:cubicBezTo>
                  <a:cubicBezTo>
                    <a:pt x="1295" y="1662"/>
                    <a:pt x="1246" y="1656"/>
                    <a:pt x="1196" y="1657"/>
                  </a:cubicBezTo>
                  <a:cubicBezTo>
                    <a:pt x="1176" y="1665"/>
                    <a:pt x="1163" y="1670"/>
                    <a:pt x="1163" y="1670"/>
                  </a:cubicBezTo>
                  <a:cubicBezTo>
                    <a:pt x="1137" y="1678"/>
                    <a:pt x="1137" y="1678"/>
                    <a:pt x="1137" y="1678"/>
                  </a:cubicBezTo>
                  <a:cubicBezTo>
                    <a:pt x="1133" y="1679"/>
                    <a:pt x="1133" y="1679"/>
                    <a:pt x="1133" y="1679"/>
                  </a:cubicBezTo>
                  <a:cubicBezTo>
                    <a:pt x="1105" y="1687"/>
                    <a:pt x="1067" y="1699"/>
                    <a:pt x="1053" y="1704"/>
                  </a:cubicBezTo>
                  <a:cubicBezTo>
                    <a:pt x="1030" y="1712"/>
                    <a:pt x="834" y="1753"/>
                    <a:pt x="834" y="1753"/>
                  </a:cubicBezTo>
                  <a:cubicBezTo>
                    <a:pt x="816" y="1758"/>
                    <a:pt x="798" y="1761"/>
                    <a:pt x="780" y="1763"/>
                  </a:cubicBezTo>
                  <a:cubicBezTo>
                    <a:pt x="746" y="1773"/>
                    <a:pt x="712" y="1780"/>
                    <a:pt x="677" y="1785"/>
                  </a:cubicBezTo>
                  <a:cubicBezTo>
                    <a:pt x="599" y="1795"/>
                    <a:pt x="519" y="1788"/>
                    <a:pt x="443" y="1766"/>
                  </a:cubicBezTo>
                  <a:cubicBezTo>
                    <a:pt x="440" y="1766"/>
                    <a:pt x="438" y="1766"/>
                    <a:pt x="436" y="1765"/>
                  </a:cubicBezTo>
                  <a:cubicBezTo>
                    <a:pt x="437" y="1765"/>
                    <a:pt x="439" y="1765"/>
                    <a:pt x="440" y="1765"/>
                  </a:cubicBezTo>
                  <a:cubicBezTo>
                    <a:pt x="435" y="1763"/>
                    <a:pt x="435" y="1763"/>
                    <a:pt x="435" y="1763"/>
                  </a:cubicBezTo>
                  <a:cubicBezTo>
                    <a:pt x="428" y="1761"/>
                    <a:pt x="428" y="1761"/>
                    <a:pt x="428" y="1761"/>
                  </a:cubicBezTo>
                  <a:cubicBezTo>
                    <a:pt x="417" y="1758"/>
                    <a:pt x="406" y="1754"/>
                    <a:pt x="395" y="1750"/>
                  </a:cubicBezTo>
                  <a:cubicBezTo>
                    <a:pt x="388" y="1747"/>
                    <a:pt x="388" y="1747"/>
                    <a:pt x="388" y="1747"/>
                  </a:cubicBezTo>
                  <a:cubicBezTo>
                    <a:pt x="378" y="1743"/>
                    <a:pt x="367" y="1739"/>
                    <a:pt x="357" y="1734"/>
                  </a:cubicBezTo>
                  <a:cubicBezTo>
                    <a:pt x="350" y="1731"/>
                    <a:pt x="350" y="1731"/>
                    <a:pt x="350" y="1731"/>
                  </a:cubicBezTo>
                  <a:cubicBezTo>
                    <a:pt x="340" y="1726"/>
                    <a:pt x="329" y="1721"/>
                    <a:pt x="319" y="1715"/>
                  </a:cubicBezTo>
                  <a:cubicBezTo>
                    <a:pt x="315" y="1713"/>
                    <a:pt x="312" y="1711"/>
                    <a:pt x="308" y="1709"/>
                  </a:cubicBezTo>
                  <a:cubicBezTo>
                    <a:pt x="297" y="1703"/>
                    <a:pt x="287" y="1697"/>
                    <a:pt x="276" y="1690"/>
                  </a:cubicBezTo>
                  <a:cubicBezTo>
                    <a:pt x="274" y="1675"/>
                    <a:pt x="273" y="1665"/>
                    <a:pt x="273" y="1665"/>
                  </a:cubicBezTo>
                  <a:cubicBezTo>
                    <a:pt x="258" y="1587"/>
                    <a:pt x="258" y="1587"/>
                    <a:pt x="258" y="1587"/>
                  </a:cubicBezTo>
                  <a:cubicBezTo>
                    <a:pt x="257" y="1583"/>
                    <a:pt x="257" y="1583"/>
                    <a:pt x="257" y="1583"/>
                  </a:cubicBezTo>
                  <a:cubicBezTo>
                    <a:pt x="246" y="1527"/>
                    <a:pt x="246" y="1527"/>
                    <a:pt x="246" y="1527"/>
                  </a:cubicBezTo>
                  <a:cubicBezTo>
                    <a:pt x="245" y="1523"/>
                    <a:pt x="245" y="1523"/>
                    <a:pt x="245" y="1523"/>
                  </a:cubicBezTo>
                  <a:cubicBezTo>
                    <a:pt x="221" y="1401"/>
                    <a:pt x="221" y="1401"/>
                    <a:pt x="221" y="1401"/>
                  </a:cubicBezTo>
                  <a:cubicBezTo>
                    <a:pt x="220" y="1397"/>
                    <a:pt x="220" y="1397"/>
                    <a:pt x="220" y="1397"/>
                  </a:cubicBezTo>
                  <a:cubicBezTo>
                    <a:pt x="209" y="1341"/>
                    <a:pt x="209" y="1341"/>
                    <a:pt x="209" y="1341"/>
                  </a:cubicBezTo>
                  <a:cubicBezTo>
                    <a:pt x="208" y="1337"/>
                    <a:pt x="208" y="1337"/>
                    <a:pt x="208" y="1337"/>
                  </a:cubicBezTo>
                  <a:cubicBezTo>
                    <a:pt x="183" y="1216"/>
                    <a:pt x="183" y="1216"/>
                    <a:pt x="183" y="1216"/>
                  </a:cubicBezTo>
                  <a:cubicBezTo>
                    <a:pt x="182" y="1212"/>
                    <a:pt x="182" y="1212"/>
                    <a:pt x="182" y="1212"/>
                  </a:cubicBezTo>
                  <a:cubicBezTo>
                    <a:pt x="171" y="1156"/>
                    <a:pt x="171" y="1156"/>
                    <a:pt x="171" y="1156"/>
                  </a:cubicBezTo>
                  <a:cubicBezTo>
                    <a:pt x="170" y="1152"/>
                    <a:pt x="170" y="1152"/>
                    <a:pt x="170" y="1152"/>
                  </a:cubicBezTo>
                  <a:cubicBezTo>
                    <a:pt x="146" y="1030"/>
                    <a:pt x="146" y="1030"/>
                    <a:pt x="146" y="1030"/>
                  </a:cubicBezTo>
                  <a:cubicBezTo>
                    <a:pt x="145" y="1026"/>
                    <a:pt x="145" y="1026"/>
                    <a:pt x="145" y="1026"/>
                  </a:cubicBezTo>
                  <a:cubicBezTo>
                    <a:pt x="134" y="970"/>
                    <a:pt x="134" y="970"/>
                    <a:pt x="134" y="970"/>
                  </a:cubicBezTo>
                  <a:cubicBezTo>
                    <a:pt x="133" y="966"/>
                    <a:pt x="133" y="966"/>
                    <a:pt x="133" y="966"/>
                  </a:cubicBezTo>
                  <a:cubicBezTo>
                    <a:pt x="129" y="944"/>
                    <a:pt x="129" y="944"/>
                    <a:pt x="129" y="944"/>
                  </a:cubicBezTo>
                  <a:cubicBezTo>
                    <a:pt x="122" y="911"/>
                    <a:pt x="122" y="911"/>
                    <a:pt x="122" y="911"/>
                  </a:cubicBezTo>
                  <a:cubicBezTo>
                    <a:pt x="122" y="911"/>
                    <a:pt x="101" y="880"/>
                    <a:pt x="77" y="844"/>
                  </a:cubicBezTo>
                  <a:cubicBezTo>
                    <a:pt x="74" y="840"/>
                    <a:pt x="74" y="840"/>
                    <a:pt x="74" y="840"/>
                  </a:cubicBezTo>
                  <a:cubicBezTo>
                    <a:pt x="67" y="830"/>
                    <a:pt x="60" y="819"/>
                    <a:pt x="53" y="809"/>
                  </a:cubicBezTo>
                  <a:cubicBezTo>
                    <a:pt x="51" y="806"/>
                    <a:pt x="49" y="802"/>
                    <a:pt x="47" y="799"/>
                  </a:cubicBezTo>
                  <a:cubicBezTo>
                    <a:pt x="43" y="794"/>
                    <a:pt x="40" y="789"/>
                    <a:pt x="37" y="784"/>
                  </a:cubicBezTo>
                  <a:cubicBezTo>
                    <a:pt x="35" y="781"/>
                    <a:pt x="35" y="781"/>
                    <a:pt x="35" y="781"/>
                  </a:cubicBezTo>
                  <a:cubicBezTo>
                    <a:pt x="34" y="780"/>
                    <a:pt x="34" y="780"/>
                    <a:pt x="34" y="780"/>
                  </a:cubicBezTo>
                  <a:cubicBezTo>
                    <a:pt x="0" y="727"/>
                    <a:pt x="23" y="704"/>
                    <a:pt x="23" y="704"/>
                  </a:cubicBezTo>
                  <a:cubicBezTo>
                    <a:pt x="23" y="704"/>
                    <a:pt x="37" y="684"/>
                    <a:pt x="56" y="658"/>
                  </a:cubicBezTo>
                  <a:cubicBezTo>
                    <a:pt x="57" y="657"/>
                    <a:pt x="58" y="656"/>
                    <a:pt x="59" y="654"/>
                  </a:cubicBezTo>
                  <a:cubicBezTo>
                    <a:pt x="67" y="643"/>
                    <a:pt x="76" y="631"/>
                    <a:pt x="84" y="619"/>
                  </a:cubicBezTo>
                  <a:cubicBezTo>
                    <a:pt x="91" y="609"/>
                    <a:pt x="91" y="609"/>
                    <a:pt x="91" y="609"/>
                  </a:cubicBezTo>
                  <a:cubicBezTo>
                    <a:pt x="94" y="605"/>
                    <a:pt x="96" y="602"/>
                    <a:pt x="98" y="598"/>
                  </a:cubicBezTo>
                  <a:cubicBezTo>
                    <a:pt x="99" y="597"/>
                    <a:pt x="100" y="596"/>
                    <a:pt x="101" y="594"/>
                  </a:cubicBezTo>
                  <a:cubicBezTo>
                    <a:pt x="120" y="568"/>
                    <a:pt x="135" y="544"/>
                    <a:pt x="138" y="536"/>
                  </a:cubicBezTo>
                  <a:cubicBezTo>
                    <a:pt x="143" y="523"/>
                    <a:pt x="174" y="485"/>
                    <a:pt x="205" y="451"/>
                  </a:cubicBezTo>
                  <a:cubicBezTo>
                    <a:pt x="229" y="424"/>
                    <a:pt x="254" y="401"/>
                    <a:pt x="265" y="395"/>
                  </a:cubicBezTo>
                  <a:cubicBezTo>
                    <a:pt x="289" y="382"/>
                    <a:pt x="300" y="340"/>
                    <a:pt x="300" y="340"/>
                  </a:cubicBezTo>
                  <a:cubicBezTo>
                    <a:pt x="300" y="340"/>
                    <a:pt x="354" y="321"/>
                    <a:pt x="361" y="306"/>
                  </a:cubicBezTo>
                  <a:cubicBezTo>
                    <a:pt x="368" y="292"/>
                    <a:pt x="470" y="226"/>
                    <a:pt x="470" y="226"/>
                  </a:cubicBezTo>
                  <a:cubicBezTo>
                    <a:pt x="470" y="226"/>
                    <a:pt x="511" y="200"/>
                    <a:pt x="528" y="184"/>
                  </a:cubicBezTo>
                  <a:cubicBezTo>
                    <a:pt x="530" y="182"/>
                    <a:pt x="532" y="179"/>
                    <a:pt x="534" y="177"/>
                  </a:cubicBezTo>
                  <a:cubicBezTo>
                    <a:pt x="540" y="166"/>
                    <a:pt x="578" y="158"/>
                    <a:pt x="593" y="155"/>
                  </a:cubicBezTo>
                  <a:cubicBezTo>
                    <a:pt x="597" y="154"/>
                    <a:pt x="600" y="153"/>
                    <a:pt x="600" y="153"/>
                  </a:cubicBezTo>
                  <a:cubicBezTo>
                    <a:pt x="606" y="142"/>
                    <a:pt x="614" y="132"/>
                    <a:pt x="623" y="123"/>
                  </a:cubicBezTo>
                  <a:cubicBezTo>
                    <a:pt x="629" y="117"/>
                    <a:pt x="637" y="98"/>
                    <a:pt x="644" y="79"/>
                  </a:cubicBezTo>
                  <a:cubicBezTo>
                    <a:pt x="651" y="59"/>
                    <a:pt x="656" y="40"/>
                    <a:pt x="656" y="40"/>
                  </a:cubicBezTo>
                  <a:cubicBezTo>
                    <a:pt x="668" y="0"/>
                    <a:pt x="691" y="12"/>
                    <a:pt x="691" y="12"/>
                  </a:cubicBezTo>
                  <a:cubicBezTo>
                    <a:pt x="691" y="17"/>
                    <a:pt x="692" y="23"/>
                    <a:pt x="693" y="28"/>
                  </a:cubicBezTo>
                  <a:cubicBezTo>
                    <a:pt x="703" y="76"/>
                    <a:pt x="755" y="96"/>
                    <a:pt x="783" y="118"/>
                  </a:cubicBezTo>
                  <a:cubicBezTo>
                    <a:pt x="814" y="143"/>
                    <a:pt x="862" y="207"/>
                    <a:pt x="900" y="220"/>
                  </a:cubicBezTo>
                  <a:cubicBezTo>
                    <a:pt x="931" y="231"/>
                    <a:pt x="967" y="272"/>
                    <a:pt x="979" y="286"/>
                  </a:cubicBezTo>
                  <a:cubicBezTo>
                    <a:pt x="980" y="287"/>
                    <a:pt x="980" y="287"/>
                    <a:pt x="980" y="287"/>
                  </a:cubicBezTo>
                  <a:cubicBezTo>
                    <a:pt x="982" y="289"/>
                    <a:pt x="983" y="290"/>
                    <a:pt x="983" y="290"/>
                  </a:cubicBezTo>
                  <a:cubicBezTo>
                    <a:pt x="983" y="290"/>
                    <a:pt x="1004" y="289"/>
                    <a:pt x="1017" y="289"/>
                  </a:cubicBezTo>
                  <a:cubicBezTo>
                    <a:pt x="1022" y="289"/>
                    <a:pt x="1022" y="289"/>
                    <a:pt x="1022" y="289"/>
                  </a:cubicBezTo>
                  <a:cubicBezTo>
                    <a:pt x="1025" y="289"/>
                    <a:pt x="1027" y="288"/>
                    <a:pt x="1029" y="286"/>
                  </a:cubicBezTo>
                  <a:cubicBezTo>
                    <a:pt x="1042" y="277"/>
                    <a:pt x="1062" y="251"/>
                    <a:pt x="1070" y="245"/>
                  </a:cubicBezTo>
                  <a:cubicBezTo>
                    <a:pt x="1080" y="238"/>
                    <a:pt x="1090" y="120"/>
                    <a:pt x="1090" y="120"/>
                  </a:cubicBezTo>
                  <a:cubicBezTo>
                    <a:pt x="1091" y="120"/>
                    <a:pt x="1091" y="120"/>
                    <a:pt x="1091" y="120"/>
                  </a:cubicBezTo>
                  <a:cubicBezTo>
                    <a:pt x="1127" y="103"/>
                    <a:pt x="1166" y="273"/>
                    <a:pt x="1166" y="273"/>
                  </a:cubicBezTo>
                  <a:cubicBezTo>
                    <a:pt x="1166" y="273"/>
                    <a:pt x="1235" y="293"/>
                    <a:pt x="1240" y="308"/>
                  </a:cubicBezTo>
                  <a:cubicBezTo>
                    <a:pt x="1242" y="311"/>
                    <a:pt x="1247" y="316"/>
                    <a:pt x="1254" y="322"/>
                  </a:cubicBezTo>
                  <a:cubicBezTo>
                    <a:pt x="1290" y="349"/>
                    <a:pt x="1327" y="373"/>
                    <a:pt x="1367" y="393"/>
                  </a:cubicBezTo>
                  <a:cubicBezTo>
                    <a:pt x="1368" y="394"/>
                    <a:pt x="1369" y="394"/>
                    <a:pt x="1369" y="395"/>
                  </a:cubicBezTo>
                  <a:cubicBezTo>
                    <a:pt x="1370" y="395"/>
                    <a:pt x="1371" y="395"/>
                    <a:pt x="1372" y="396"/>
                  </a:cubicBezTo>
                  <a:cubicBezTo>
                    <a:pt x="1373" y="397"/>
                    <a:pt x="1375" y="397"/>
                    <a:pt x="1376" y="398"/>
                  </a:cubicBezTo>
                  <a:cubicBezTo>
                    <a:pt x="1378" y="399"/>
                    <a:pt x="1380" y="400"/>
                    <a:pt x="1382" y="400"/>
                  </a:cubicBezTo>
                  <a:cubicBezTo>
                    <a:pt x="1385" y="401"/>
                    <a:pt x="1385" y="401"/>
                    <a:pt x="1385" y="401"/>
                  </a:cubicBezTo>
                  <a:cubicBezTo>
                    <a:pt x="1390" y="403"/>
                    <a:pt x="1396" y="406"/>
                    <a:pt x="1401" y="409"/>
                  </a:cubicBezTo>
                  <a:cubicBezTo>
                    <a:pt x="1402" y="410"/>
                    <a:pt x="1403" y="411"/>
                    <a:pt x="1405" y="413"/>
                  </a:cubicBezTo>
                  <a:cubicBezTo>
                    <a:pt x="1410" y="417"/>
                    <a:pt x="1415" y="422"/>
                    <a:pt x="1420" y="428"/>
                  </a:cubicBezTo>
                  <a:cubicBezTo>
                    <a:pt x="1421" y="428"/>
                    <a:pt x="1421" y="429"/>
                    <a:pt x="1422" y="430"/>
                  </a:cubicBezTo>
                  <a:cubicBezTo>
                    <a:pt x="1425" y="434"/>
                    <a:pt x="1428" y="438"/>
                    <a:pt x="1430" y="441"/>
                  </a:cubicBezTo>
                  <a:cubicBezTo>
                    <a:pt x="1433" y="446"/>
                    <a:pt x="1437" y="452"/>
                    <a:pt x="1440" y="458"/>
                  </a:cubicBezTo>
                  <a:cubicBezTo>
                    <a:pt x="1440" y="458"/>
                    <a:pt x="1500" y="560"/>
                    <a:pt x="1518" y="571"/>
                  </a:cubicBezTo>
                  <a:cubicBezTo>
                    <a:pt x="1537" y="583"/>
                    <a:pt x="1549" y="701"/>
                    <a:pt x="1549" y="701"/>
                  </a:cubicBezTo>
                  <a:cubicBezTo>
                    <a:pt x="1485" y="938"/>
                    <a:pt x="1485" y="938"/>
                    <a:pt x="1485" y="938"/>
                  </a:cubicBezTo>
                  <a:cubicBezTo>
                    <a:pt x="1485" y="938"/>
                    <a:pt x="1482" y="998"/>
                    <a:pt x="1476" y="1059"/>
                  </a:cubicBezTo>
                  <a:cubicBezTo>
                    <a:pt x="1473" y="1094"/>
                    <a:pt x="1469" y="1129"/>
                    <a:pt x="1465" y="1154"/>
                  </a:cubicBezTo>
                </a:path>
              </a:pathLst>
            </a:custGeom>
            <a:solidFill>
              <a:srgbClr val="CED7E7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ïśļîdê"/>
            <p:cNvSpPr/>
            <p:nvPr/>
          </p:nvSpPr>
          <p:spPr bwMode="auto">
            <a:xfrm>
              <a:off x="823020" y="3733800"/>
              <a:ext cx="122237" cy="71438"/>
            </a:xfrm>
            <a:custGeom>
              <a:avLst/>
              <a:gdLst>
                <a:gd name="T0" fmla="*/ 177 w 177"/>
                <a:gd name="T1" fmla="*/ 75 h 101"/>
                <a:gd name="T2" fmla="*/ 100 w 177"/>
                <a:gd name="T3" fmla="*/ 101 h 101"/>
                <a:gd name="T4" fmla="*/ 87 w 177"/>
                <a:gd name="T5" fmla="*/ 100 h 101"/>
                <a:gd name="T6" fmla="*/ 0 w 177"/>
                <a:gd name="T7" fmla="*/ 66 h 101"/>
                <a:gd name="T8" fmla="*/ 61 w 177"/>
                <a:gd name="T9" fmla="*/ 0 h 101"/>
                <a:gd name="T10" fmla="*/ 134 w 177"/>
                <a:gd name="T11" fmla="*/ 36 h 101"/>
                <a:gd name="T12" fmla="*/ 161 w 177"/>
                <a:gd name="T13" fmla="*/ 61 h 101"/>
                <a:gd name="T14" fmla="*/ 177 w 177"/>
                <a:gd name="T15" fmla="*/ 7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01">
                  <a:moveTo>
                    <a:pt x="177" y="75"/>
                  </a:moveTo>
                  <a:cubicBezTo>
                    <a:pt x="177" y="75"/>
                    <a:pt x="134" y="99"/>
                    <a:pt x="100" y="101"/>
                  </a:cubicBezTo>
                  <a:cubicBezTo>
                    <a:pt x="96" y="101"/>
                    <a:pt x="91" y="101"/>
                    <a:pt x="87" y="100"/>
                  </a:cubicBezTo>
                  <a:cubicBezTo>
                    <a:pt x="52" y="95"/>
                    <a:pt x="0" y="66"/>
                    <a:pt x="0" y="6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77" y="75"/>
                    <a:pt x="177" y="75"/>
                    <a:pt x="177" y="75"/>
                  </a:cubicBezTo>
                </a:path>
              </a:pathLst>
            </a:custGeom>
            <a:solidFill>
              <a:srgbClr val="63667E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78" name="î$líḓè"/>
            <p:cNvSpPr/>
            <p:nvPr/>
          </p:nvSpPr>
          <p:spPr bwMode="auto">
            <a:xfrm>
              <a:off x="721420" y="3354388"/>
              <a:ext cx="461962" cy="173037"/>
            </a:xfrm>
            <a:custGeom>
              <a:avLst/>
              <a:gdLst>
                <a:gd name="T0" fmla="*/ 35 w 666"/>
                <a:gd name="T1" fmla="*/ 250 h 251"/>
                <a:gd name="T2" fmla="*/ 35 w 666"/>
                <a:gd name="T3" fmla="*/ 251 h 251"/>
                <a:gd name="T4" fmla="*/ 35 w 666"/>
                <a:gd name="T5" fmla="*/ 250 h 251"/>
                <a:gd name="T6" fmla="*/ 35 w 666"/>
                <a:gd name="T7" fmla="*/ 250 h 251"/>
                <a:gd name="T8" fmla="*/ 218 w 666"/>
                <a:gd name="T9" fmla="*/ 0 h 251"/>
                <a:gd name="T10" fmla="*/ 190 w 666"/>
                <a:gd name="T11" fmla="*/ 5 h 251"/>
                <a:gd name="T12" fmla="*/ 165 w 666"/>
                <a:gd name="T13" fmla="*/ 23 h 251"/>
                <a:gd name="T14" fmla="*/ 136 w 666"/>
                <a:gd name="T15" fmla="*/ 81 h 251"/>
                <a:gd name="T16" fmla="*/ 120 w 666"/>
                <a:gd name="T17" fmla="*/ 126 h 251"/>
                <a:gd name="T18" fmla="*/ 115 w 666"/>
                <a:gd name="T19" fmla="*/ 133 h 251"/>
                <a:gd name="T20" fmla="*/ 87 w 666"/>
                <a:gd name="T21" fmla="*/ 146 h 251"/>
                <a:gd name="T22" fmla="*/ 77 w 666"/>
                <a:gd name="T23" fmla="*/ 144 h 251"/>
                <a:gd name="T24" fmla="*/ 26 w 666"/>
                <a:gd name="T25" fmla="*/ 96 h 251"/>
                <a:gd name="T26" fmla="*/ 23 w 666"/>
                <a:gd name="T27" fmla="*/ 95 h 251"/>
                <a:gd name="T28" fmla="*/ 7 w 666"/>
                <a:gd name="T29" fmla="*/ 101 h 251"/>
                <a:gd name="T30" fmla="*/ 2 w 666"/>
                <a:gd name="T31" fmla="*/ 115 h 251"/>
                <a:gd name="T32" fmla="*/ 1 w 666"/>
                <a:gd name="T33" fmla="*/ 111 h 251"/>
                <a:gd name="T34" fmla="*/ 1 w 666"/>
                <a:gd name="T35" fmla="*/ 125 h 251"/>
                <a:gd name="T36" fmla="*/ 23 w 666"/>
                <a:gd name="T37" fmla="*/ 104 h 251"/>
                <a:gd name="T38" fmla="*/ 26 w 666"/>
                <a:gd name="T39" fmla="*/ 104 h 251"/>
                <a:gd name="T40" fmla="*/ 77 w 666"/>
                <a:gd name="T41" fmla="*/ 152 h 251"/>
                <a:gd name="T42" fmla="*/ 87 w 666"/>
                <a:gd name="T43" fmla="*/ 154 h 251"/>
                <a:gd name="T44" fmla="*/ 119 w 666"/>
                <a:gd name="T45" fmla="*/ 136 h 251"/>
                <a:gd name="T46" fmla="*/ 135 w 666"/>
                <a:gd name="T47" fmla="*/ 91 h 251"/>
                <a:gd name="T48" fmla="*/ 190 w 666"/>
                <a:gd name="T49" fmla="*/ 14 h 251"/>
                <a:gd name="T50" fmla="*/ 218 w 666"/>
                <a:gd name="T51" fmla="*/ 9 h 251"/>
                <a:gd name="T52" fmla="*/ 311 w 666"/>
                <a:gd name="T53" fmla="*/ 32 h 251"/>
                <a:gd name="T54" fmla="*/ 387 w 666"/>
                <a:gd name="T55" fmla="*/ 38 h 251"/>
                <a:gd name="T56" fmla="*/ 395 w 666"/>
                <a:gd name="T57" fmla="*/ 38 h 251"/>
                <a:gd name="T58" fmla="*/ 420 w 666"/>
                <a:gd name="T59" fmla="*/ 33 h 251"/>
                <a:gd name="T60" fmla="*/ 439 w 666"/>
                <a:gd name="T61" fmla="*/ 17 h 251"/>
                <a:gd name="T62" fmla="*/ 458 w 666"/>
                <a:gd name="T63" fmla="*/ 11 h 251"/>
                <a:gd name="T64" fmla="*/ 502 w 666"/>
                <a:gd name="T65" fmla="*/ 23 h 251"/>
                <a:gd name="T66" fmla="*/ 574 w 666"/>
                <a:gd name="T67" fmla="*/ 44 h 251"/>
                <a:gd name="T68" fmla="*/ 622 w 666"/>
                <a:gd name="T69" fmla="*/ 50 h 251"/>
                <a:gd name="T70" fmla="*/ 661 w 666"/>
                <a:gd name="T71" fmla="*/ 37 h 251"/>
                <a:gd name="T72" fmla="*/ 666 w 666"/>
                <a:gd name="T73" fmla="*/ 31 h 251"/>
                <a:gd name="T74" fmla="*/ 666 w 666"/>
                <a:gd name="T75" fmla="*/ 31 h 251"/>
                <a:gd name="T76" fmla="*/ 665 w 666"/>
                <a:gd name="T77" fmla="*/ 25 h 251"/>
                <a:gd name="T78" fmla="*/ 662 w 666"/>
                <a:gd name="T79" fmla="*/ 27 h 251"/>
                <a:gd name="T80" fmla="*/ 661 w 666"/>
                <a:gd name="T81" fmla="*/ 28 h 251"/>
                <a:gd name="T82" fmla="*/ 661 w 666"/>
                <a:gd name="T83" fmla="*/ 28 h 251"/>
                <a:gd name="T84" fmla="*/ 622 w 666"/>
                <a:gd name="T85" fmla="*/ 41 h 251"/>
                <a:gd name="T86" fmla="*/ 574 w 666"/>
                <a:gd name="T87" fmla="*/ 36 h 251"/>
                <a:gd name="T88" fmla="*/ 502 w 666"/>
                <a:gd name="T89" fmla="*/ 15 h 251"/>
                <a:gd name="T90" fmla="*/ 458 w 666"/>
                <a:gd name="T91" fmla="*/ 2 h 251"/>
                <a:gd name="T92" fmla="*/ 439 w 666"/>
                <a:gd name="T93" fmla="*/ 8 h 251"/>
                <a:gd name="T94" fmla="*/ 420 w 666"/>
                <a:gd name="T95" fmla="*/ 24 h 251"/>
                <a:gd name="T96" fmla="*/ 395 w 666"/>
                <a:gd name="T97" fmla="*/ 29 h 251"/>
                <a:gd name="T98" fmla="*/ 380 w 666"/>
                <a:gd name="T99" fmla="*/ 29 h 251"/>
                <a:gd name="T100" fmla="*/ 311 w 666"/>
                <a:gd name="T101" fmla="*/ 23 h 251"/>
                <a:gd name="T102" fmla="*/ 218 w 666"/>
                <a:gd name="T10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6" h="251">
                  <a:moveTo>
                    <a:pt x="35" y="250"/>
                  </a:moveTo>
                  <a:cubicBezTo>
                    <a:pt x="35" y="250"/>
                    <a:pt x="35" y="250"/>
                    <a:pt x="35" y="251"/>
                  </a:cubicBezTo>
                  <a:cubicBezTo>
                    <a:pt x="35" y="250"/>
                    <a:pt x="35" y="250"/>
                    <a:pt x="35" y="250"/>
                  </a:cubicBezTo>
                  <a:cubicBezTo>
                    <a:pt x="35" y="250"/>
                    <a:pt x="35" y="250"/>
                    <a:pt x="35" y="250"/>
                  </a:cubicBezTo>
                  <a:moveTo>
                    <a:pt x="218" y="0"/>
                  </a:moveTo>
                  <a:cubicBezTo>
                    <a:pt x="208" y="0"/>
                    <a:pt x="199" y="2"/>
                    <a:pt x="190" y="5"/>
                  </a:cubicBezTo>
                  <a:cubicBezTo>
                    <a:pt x="180" y="9"/>
                    <a:pt x="172" y="15"/>
                    <a:pt x="165" y="23"/>
                  </a:cubicBezTo>
                  <a:cubicBezTo>
                    <a:pt x="150" y="38"/>
                    <a:pt x="141" y="60"/>
                    <a:pt x="136" y="81"/>
                  </a:cubicBezTo>
                  <a:cubicBezTo>
                    <a:pt x="132" y="97"/>
                    <a:pt x="129" y="113"/>
                    <a:pt x="120" y="126"/>
                  </a:cubicBezTo>
                  <a:cubicBezTo>
                    <a:pt x="118" y="129"/>
                    <a:pt x="117" y="131"/>
                    <a:pt x="115" y="133"/>
                  </a:cubicBezTo>
                  <a:cubicBezTo>
                    <a:pt x="107" y="140"/>
                    <a:pt x="97" y="146"/>
                    <a:pt x="87" y="146"/>
                  </a:cubicBezTo>
                  <a:cubicBezTo>
                    <a:pt x="84" y="146"/>
                    <a:pt x="81" y="145"/>
                    <a:pt x="77" y="144"/>
                  </a:cubicBezTo>
                  <a:cubicBezTo>
                    <a:pt x="55" y="135"/>
                    <a:pt x="52" y="97"/>
                    <a:pt x="26" y="96"/>
                  </a:cubicBezTo>
                  <a:cubicBezTo>
                    <a:pt x="25" y="95"/>
                    <a:pt x="24" y="95"/>
                    <a:pt x="23" y="95"/>
                  </a:cubicBezTo>
                  <a:cubicBezTo>
                    <a:pt x="16" y="95"/>
                    <a:pt x="10" y="98"/>
                    <a:pt x="7" y="101"/>
                  </a:cubicBezTo>
                  <a:cubicBezTo>
                    <a:pt x="4" y="105"/>
                    <a:pt x="2" y="110"/>
                    <a:pt x="2" y="115"/>
                  </a:cubicBezTo>
                  <a:cubicBezTo>
                    <a:pt x="2" y="114"/>
                    <a:pt x="1" y="113"/>
                    <a:pt x="1" y="111"/>
                  </a:cubicBezTo>
                  <a:cubicBezTo>
                    <a:pt x="0" y="116"/>
                    <a:pt x="0" y="120"/>
                    <a:pt x="1" y="125"/>
                  </a:cubicBezTo>
                  <a:cubicBezTo>
                    <a:pt x="2" y="113"/>
                    <a:pt x="8" y="104"/>
                    <a:pt x="23" y="104"/>
                  </a:cubicBezTo>
                  <a:cubicBezTo>
                    <a:pt x="24" y="104"/>
                    <a:pt x="25" y="104"/>
                    <a:pt x="26" y="104"/>
                  </a:cubicBezTo>
                  <a:cubicBezTo>
                    <a:pt x="52" y="106"/>
                    <a:pt x="55" y="143"/>
                    <a:pt x="77" y="152"/>
                  </a:cubicBezTo>
                  <a:cubicBezTo>
                    <a:pt x="81" y="154"/>
                    <a:pt x="84" y="154"/>
                    <a:pt x="87" y="154"/>
                  </a:cubicBezTo>
                  <a:cubicBezTo>
                    <a:pt x="99" y="154"/>
                    <a:pt x="112" y="146"/>
                    <a:pt x="119" y="136"/>
                  </a:cubicBezTo>
                  <a:cubicBezTo>
                    <a:pt x="128" y="123"/>
                    <a:pt x="131" y="106"/>
                    <a:pt x="135" y="91"/>
                  </a:cubicBezTo>
                  <a:cubicBezTo>
                    <a:pt x="143" y="59"/>
                    <a:pt x="159" y="26"/>
                    <a:pt x="190" y="14"/>
                  </a:cubicBezTo>
                  <a:cubicBezTo>
                    <a:pt x="199" y="10"/>
                    <a:pt x="208" y="9"/>
                    <a:pt x="218" y="9"/>
                  </a:cubicBezTo>
                  <a:cubicBezTo>
                    <a:pt x="248" y="9"/>
                    <a:pt x="280" y="24"/>
                    <a:pt x="311" y="32"/>
                  </a:cubicBezTo>
                  <a:cubicBezTo>
                    <a:pt x="336" y="37"/>
                    <a:pt x="362" y="38"/>
                    <a:pt x="387" y="38"/>
                  </a:cubicBezTo>
                  <a:cubicBezTo>
                    <a:pt x="390" y="38"/>
                    <a:pt x="392" y="38"/>
                    <a:pt x="395" y="38"/>
                  </a:cubicBezTo>
                  <a:cubicBezTo>
                    <a:pt x="403" y="37"/>
                    <a:pt x="413" y="37"/>
                    <a:pt x="420" y="33"/>
                  </a:cubicBezTo>
                  <a:cubicBezTo>
                    <a:pt x="427" y="29"/>
                    <a:pt x="432" y="21"/>
                    <a:pt x="439" y="17"/>
                  </a:cubicBezTo>
                  <a:cubicBezTo>
                    <a:pt x="445" y="12"/>
                    <a:pt x="452" y="11"/>
                    <a:pt x="458" y="11"/>
                  </a:cubicBezTo>
                  <a:cubicBezTo>
                    <a:pt x="473" y="11"/>
                    <a:pt x="488" y="18"/>
                    <a:pt x="502" y="23"/>
                  </a:cubicBezTo>
                  <a:cubicBezTo>
                    <a:pt x="525" y="33"/>
                    <a:pt x="549" y="40"/>
                    <a:pt x="574" y="44"/>
                  </a:cubicBezTo>
                  <a:cubicBezTo>
                    <a:pt x="589" y="47"/>
                    <a:pt x="606" y="50"/>
                    <a:pt x="622" y="50"/>
                  </a:cubicBezTo>
                  <a:cubicBezTo>
                    <a:pt x="637" y="50"/>
                    <a:pt x="651" y="47"/>
                    <a:pt x="661" y="37"/>
                  </a:cubicBezTo>
                  <a:cubicBezTo>
                    <a:pt x="663" y="35"/>
                    <a:pt x="665" y="33"/>
                    <a:pt x="666" y="31"/>
                  </a:cubicBezTo>
                  <a:cubicBezTo>
                    <a:pt x="666" y="31"/>
                    <a:pt x="666" y="31"/>
                    <a:pt x="666" y="31"/>
                  </a:cubicBezTo>
                  <a:cubicBezTo>
                    <a:pt x="666" y="29"/>
                    <a:pt x="665" y="27"/>
                    <a:pt x="665" y="25"/>
                  </a:cubicBezTo>
                  <a:cubicBezTo>
                    <a:pt x="664" y="26"/>
                    <a:pt x="663" y="27"/>
                    <a:pt x="662" y="27"/>
                  </a:cubicBezTo>
                  <a:cubicBezTo>
                    <a:pt x="662" y="28"/>
                    <a:pt x="662" y="28"/>
                    <a:pt x="661" y="28"/>
                  </a:cubicBezTo>
                  <a:cubicBezTo>
                    <a:pt x="661" y="28"/>
                    <a:pt x="661" y="28"/>
                    <a:pt x="661" y="28"/>
                  </a:cubicBezTo>
                  <a:cubicBezTo>
                    <a:pt x="651" y="38"/>
                    <a:pt x="637" y="41"/>
                    <a:pt x="622" y="41"/>
                  </a:cubicBezTo>
                  <a:cubicBezTo>
                    <a:pt x="606" y="41"/>
                    <a:pt x="589" y="38"/>
                    <a:pt x="574" y="36"/>
                  </a:cubicBezTo>
                  <a:cubicBezTo>
                    <a:pt x="549" y="32"/>
                    <a:pt x="525" y="25"/>
                    <a:pt x="502" y="15"/>
                  </a:cubicBezTo>
                  <a:cubicBezTo>
                    <a:pt x="488" y="9"/>
                    <a:pt x="473" y="2"/>
                    <a:pt x="458" y="2"/>
                  </a:cubicBezTo>
                  <a:cubicBezTo>
                    <a:pt x="452" y="2"/>
                    <a:pt x="445" y="4"/>
                    <a:pt x="439" y="8"/>
                  </a:cubicBezTo>
                  <a:cubicBezTo>
                    <a:pt x="432" y="13"/>
                    <a:pt x="427" y="20"/>
                    <a:pt x="420" y="24"/>
                  </a:cubicBezTo>
                  <a:cubicBezTo>
                    <a:pt x="413" y="29"/>
                    <a:pt x="403" y="29"/>
                    <a:pt x="395" y="29"/>
                  </a:cubicBezTo>
                  <a:cubicBezTo>
                    <a:pt x="390" y="29"/>
                    <a:pt x="385" y="29"/>
                    <a:pt x="380" y="29"/>
                  </a:cubicBezTo>
                  <a:cubicBezTo>
                    <a:pt x="357" y="29"/>
                    <a:pt x="334" y="28"/>
                    <a:pt x="311" y="23"/>
                  </a:cubicBezTo>
                  <a:cubicBezTo>
                    <a:pt x="280" y="16"/>
                    <a:pt x="248" y="0"/>
                    <a:pt x="218" y="0"/>
                  </a:cubicBezTo>
                </a:path>
              </a:pathLst>
            </a:custGeom>
            <a:solidFill>
              <a:srgbClr val="E59191"/>
            </a:solidFill>
            <a:ln>
              <a:noFill/>
            </a:ln>
          </p:spPr>
          <p:txBody>
            <a:bodyPr anchor="ctr">
              <a:normAutofit fontScale="3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67992" name="íṧḻiďe"/>
            <p:cNvSpPr>
              <a:spLocks noChangeArrowheads="1"/>
            </p:cNvSpPr>
            <p:nvPr/>
          </p:nvSpPr>
          <p:spPr bwMode="auto">
            <a:xfrm>
              <a:off x="693806" y="3133413"/>
              <a:ext cx="497572" cy="400856"/>
            </a:xfrm>
            <a:custGeom>
              <a:avLst/>
              <a:gdLst/>
              <a:ahLst/>
              <a:cxnLst>
                <a:cxn ang="0">
                  <a:pos x="713" y="325"/>
                </a:cxn>
                <a:cxn ang="0">
                  <a:pos x="701" y="345"/>
                </a:cxn>
                <a:cxn ang="0">
                  <a:pos x="614" y="353"/>
                </a:cxn>
                <a:cxn ang="0">
                  <a:pos x="542" y="332"/>
                </a:cxn>
                <a:cxn ang="0">
                  <a:pos x="479" y="325"/>
                </a:cxn>
                <a:cxn ang="0">
                  <a:pos x="460" y="341"/>
                </a:cxn>
                <a:cxn ang="0">
                  <a:pos x="435" y="346"/>
                </a:cxn>
                <a:cxn ang="0">
                  <a:pos x="351" y="340"/>
                </a:cxn>
                <a:cxn ang="0">
                  <a:pos x="230" y="322"/>
                </a:cxn>
                <a:cxn ang="0">
                  <a:pos x="175" y="399"/>
                </a:cxn>
                <a:cxn ang="0">
                  <a:pos x="159" y="444"/>
                </a:cxn>
                <a:cxn ang="0">
                  <a:pos x="117" y="461"/>
                </a:cxn>
                <a:cxn ang="0">
                  <a:pos x="66" y="413"/>
                </a:cxn>
                <a:cxn ang="0">
                  <a:pos x="45" y="462"/>
                </a:cxn>
                <a:cxn ang="0">
                  <a:pos x="74" y="578"/>
                </a:cxn>
                <a:cxn ang="0">
                  <a:pos x="50" y="578"/>
                </a:cxn>
                <a:cxn ang="0">
                  <a:pos x="36" y="556"/>
                </a:cxn>
                <a:cxn ang="0">
                  <a:pos x="8" y="546"/>
                </a:cxn>
                <a:cxn ang="0">
                  <a:pos x="1" y="519"/>
                </a:cxn>
                <a:cxn ang="0">
                  <a:pos x="16" y="459"/>
                </a:cxn>
                <a:cxn ang="0">
                  <a:pos x="24" y="421"/>
                </a:cxn>
                <a:cxn ang="0">
                  <a:pos x="15" y="405"/>
                </a:cxn>
                <a:cxn ang="0">
                  <a:pos x="16" y="352"/>
                </a:cxn>
                <a:cxn ang="0">
                  <a:pos x="24" y="332"/>
                </a:cxn>
                <a:cxn ang="0">
                  <a:pos x="38" y="308"/>
                </a:cxn>
                <a:cxn ang="0">
                  <a:pos x="46" y="268"/>
                </a:cxn>
                <a:cxn ang="0">
                  <a:pos x="47" y="260"/>
                </a:cxn>
                <a:cxn ang="0">
                  <a:pos x="46" y="258"/>
                </a:cxn>
                <a:cxn ang="0">
                  <a:pos x="49" y="246"/>
                </a:cxn>
                <a:cxn ang="0">
                  <a:pos x="50" y="244"/>
                </a:cxn>
                <a:cxn ang="0">
                  <a:pos x="52" y="241"/>
                </a:cxn>
                <a:cxn ang="0">
                  <a:pos x="87" y="203"/>
                </a:cxn>
                <a:cxn ang="0">
                  <a:pos x="109" y="181"/>
                </a:cxn>
                <a:cxn ang="0">
                  <a:pos x="105" y="144"/>
                </a:cxn>
                <a:cxn ang="0">
                  <a:pos x="163" y="92"/>
                </a:cxn>
                <a:cxn ang="0">
                  <a:pos x="199" y="90"/>
                </a:cxn>
                <a:cxn ang="0">
                  <a:pos x="248" y="87"/>
                </a:cxn>
                <a:cxn ang="0">
                  <a:pos x="351" y="22"/>
                </a:cxn>
                <a:cxn ang="0">
                  <a:pos x="478" y="18"/>
                </a:cxn>
                <a:cxn ang="0">
                  <a:pos x="594" y="89"/>
                </a:cxn>
                <a:cxn ang="0">
                  <a:pos x="640" y="105"/>
                </a:cxn>
                <a:cxn ang="0">
                  <a:pos x="674" y="149"/>
                </a:cxn>
                <a:cxn ang="0">
                  <a:pos x="698" y="228"/>
                </a:cxn>
                <a:cxn ang="0">
                  <a:pos x="715" y="303"/>
                </a:cxn>
                <a:cxn ang="0">
                  <a:pos x="713" y="325"/>
                </a:cxn>
              </a:cxnLst>
              <a:rect l="0" t="0" r="r" b="b"/>
              <a:pathLst>
                <a:path w="716" h="578">
                  <a:moveTo>
                    <a:pt x="713" y="325"/>
                  </a:moveTo>
                  <a:cubicBezTo>
                    <a:pt x="711" y="333"/>
                    <a:pt x="707" y="340"/>
                    <a:pt x="701" y="345"/>
                  </a:cubicBezTo>
                  <a:cubicBezTo>
                    <a:pt x="680" y="365"/>
                    <a:pt x="643" y="357"/>
                    <a:pt x="614" y="353"/>
                  </a:cubicBezTo>
                  <a:cubicBezTo>
                    <a:pt x="589" y="349"/>
                    <a:pt x="565" y="342"/>
                    <a:pt x="542" y="332"/>
                  </a:cubicBezTo>
                  <a:cubicBezTo>
                    <a:pt x="521" y="323"/>
                    <a:pt x="497" y="313"/>
                    <a:pt x="479" y="325"/>
                  </a:cubicBezTo>
                  <a:cubicBezTo>
                    <a:pt x="472" y="330"/>
                    <a:pt x="467" y="337"/>
                    <a:pt x="460" y="341"/>
                  </a:cubicBezTo>
                  <a:cubicBezTo>
                    <a:pt x="453" y="346"/>
                    <a:pt x="443" y="346"/>
                    <a:pt x="435" y="346"/>
                  </a:cubicBezTo>
                  <a:cubicBezTo>
                    <a:pt x="407" y="346"/>
                    <a:pt x="379" y="346"/>
                    <a:pt x="351" y="340"/>
                  </a:cubicBezTo>
                  <a:cubicBezTo>
                    <a:pt x="311" y="330"/>
                    <a:pt x="268" y="306"/>
                    <a:pt x="230" y="322"/>
                  </a:cubicBezTo>
                  <a:cubicBezTo>
                    <a:pt x="199" y="335"/>
                    <a:pt x="183" y="368"/>
                    <a:pt x="175" y="399"/>
                  </a:cubicBezTo>
                  <a:cubicBezTo>
                    <a:pt x="171" y="415"/>
                    <a:pt x="168" y="431"/>
                    <a:pt x="159" y="444"/>
                  </a:cubicBezTo>
                  <a:cubicBezTo>
                    <a:pt x="150" y="458"/>
                    <a:pt x="132" y="467"/>
                    <a:pt x="117" y="461"/>
                  </a:cubicBezTo>
                  <a:cubicBezTo>
                    <a:pt x="95" y="452"/>
                    <a:pt x="92" y="414"/>
                    <a:pt x="66" y="413"/>
                  </a:cubicBezTo>
                  <a:cubicBezTo>
                    <a:pt x="37" y="411"/>
                    <a:pt x="37" y="441"/>
                    <a:pt x="45" y="462"/>
                  </a:cubicBezTo>
                  <a:cubicBezTo>
                    <a:pt x="60" y="500"/>
                    <a:pt x="81" y="538"/>
                    <a:pt x="74" y="578"/>
                  </a:cubicBezTo>
                  <a:cubicBezTo>
                    <a:pt x="67" y="578"/>
                    <a:pt x="56" y="578"/>
                    <a:pt x="50" y="578"/>
                  </a:cubicBezTo>
                  <a:cubicBezTo>
                    <a:pt x="55" y="569"/>
                    <a:pt x="45" y="559"/>
                    <a:pt x="36" y="556"/>
                  </a:cubicBezTo>
                  <a:cubicBezTo>
                    <a:pt x="26" y="553"/>
                    <a:pt x="15" y="553"/>
                    <a:pt x="8" y="546"/>
                  </a:cubicBezTo>
                  <a:cubicBezTo>
                    <a:pt x="0" y="539"/>
                    <a:pt x="0" y="528"/>
                    <a:pt x="1" y="519"/>
                  </a:cubicBezTo>
                  <a:cubicBezTo>
                    <a:pt x="3" y="498"/>
                    <a:pt x="8" y="478"/>
                    <a:pt x="16" y="459"/>
                  </a:cubicBezTo>
                  <a:cubicBezTo>
                    <a:pt x="21" y="447"/>
                    <a:pt x="28" y="434"/>
                    <a:pt x="24" y="421"/>
                  </a:cubicBezTo>
                  <a:cubicBezTo>
                    <a:pt x="22" y="416"/>
                    <a:pt x="19" y="410"/>
                    <a:pt x="15" y="405"/>
                  </a:cubicBezTo>
                  <a:cubicBezTo>
                    <a:pt x="7" y="389"/>
                    <a:pt x="9" y="369"/>
                    <a:pt x="16" y="352"/>
                  </a:cubicBezTo>
                  <a:cubicBezTo>
                    <a:pt x="19" y="345"/>
                    <a:pt x="21" y="339"/>
                    <a:pt x="24" y="332"/>
                  </a:cubicBezTo>
                  <a:cubicBezTo>
                    <a:pt x="27" y="323"/>
                    <a:pt x="32" y="315"/>
                    <a:pt x="38" y="308"/>
                  </a:cubicBezTo>
                  <a:cubicBezTo>
                    <a:pt x="47" y="296"/>
                    <a:pt x="56" y="279"/>
                    <a:pt x="46" y="268"/>
                  </a:cubicBezTo>
                  <a:cubicBezTo>
                    <a:pt x="43" y="266"/>
                    <a:pt x="48" y="264"/>
                    <a:pt x="47" y="260"/>
                  </a:cubicBezTo>
                  <a:cubicBezTo>
                    <a:pt x="46" y="260"/>
                    <a:pt x="46" y="259"/>
                    <a:pt x="46" y="258"/>
                  </a:cubicBezTo>
                  <a:cubicBezTo>
                    <a:pt x="45" y="254"/>
                    <a:pt x="47" y="250"/>
                    <a:pt x="49" y="246"/>
                  </a:cubicBezTo>
                  <a:cubicBezTo>
                    <a:pt x="49" y="246"/>
                    <a:pt x="50" y="245"/>
                    <a:pt x="50" y="244"/>
                  </a:cubicBezTo>
                  <a:cubicBezTo>
                    <a:pt x="51" y="243"/>
                    <a:pt x="51" y="242"/>
                    <a:pt x="52" y="241"/>
                  </a:cubicBezTo>
                  <a:cubicBezTo>
                    <a:pt x="61" y="226"/>
                    <a:pt x="73" y="214"/>
                    <a:pt x="87" y="203"/>
                  </a:cubicBezTo>
                  <a:cubicBezTo>
                    <a:pt x="95" y="197"/>
                    <a:pt x="105" y="191"/>
                    <a:pt x="109" y="181"/>
                  </a:cubicBezTo>
                  <a:cubicBezTo>
                    <a:pt x="113" y="169"/>
                    <a:pt x="106" y="156"/>
                    <a:pt x="105" y="144"/>
                  </a:cubicBezTo>
                  <a:cubicBezTo>
                    <a:pt x="104" y="115"/>
                    <a:pt x="135" y="95"/>
                    <a:pt x="163" y="92"/>
                  </a:cubicBezTo>
                  <a:cubicBezTo>
                    <a:pt x="175" y="90"/>
                    <a:pt x="187" y="90"/>
                    <a:pt x="199" y="90"/>
                  </a:cubicBezTo>
                  <a:cubicBezTo>
                    <a:pt x="216" y="91"/>
                    <a:pt x="232" y="91"/>
                    <a:pt x="248" y="87"/>
                  </a:cubicBezTo>
                  <a:cubicBezTo>
                    <a:pt x="287" y="76"/>
                    <a:pt x="315" y="42"/>
                    <a:pt x="351" y="22"/>
                  </a:cubicBezTo>
                  <a:cubicBezTo>
                    <a:pt x="390" y="1"/>
                    <a:pt x="437" y="0"/>
                    <a:pt x="478" y="18"/>
                  </a:cubicBezTo>
                  <a:cubicBezTo>
                    <a:pt x="519" y="37"/>
                    <a:pt x="551" y="75"/>
                    <a:pt x="594" y="89"/>
                  </a:cubicBezTo>
                  <a:cubicBezTo>
                    <a:pt x="609" y="95"/>
                    <a:pt x="626" y="97"/>
                    <a:pt x="640" y="105"/>
                  </a:cubicBezTo>
                  <a:cubicBezTo>
                    <a:pt x="656" y="115"/>
                    <a:pt x="665" y="132"/>
                    <a:pt x="674" y="149"/>
                  </a:cubicBezTo>
                  <a:cubicBezTo>
                    <a:pt x="686" y="175"/>
                    <a:pt x="689" y="201"/>
                    <a:pt x="698" y="228"/>
                  </a:cubicBezTo>
                  <a:cubicBezTo>
                    <a:pt x="705" y="249"/>
                    <a:pt x="714" y="278"/>
                    <a:pt x="715" y="303"/>
                  </a:cubicBezTo>
                  <a:cubicBezTo>
                    <a:pt x="716" y="310"/>
                    <a:pt x="715" y="317"/>
                    <a:pt x="713" y="325"/>
                  </a:cubicBezTo>
                </a:path>
              </a:pathLst>
            </a:custGeom>
            <a:solidFill>
              <a:srgbClr val="896363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ïṡḷíḑe"/>
            <p:cNvSpPr/>
            <p:nvPr/>
          </p:nvSpPr>
          <p:spPr bwMode="auto">
            <a:xfrm>
              <a:off x="724595" y="3314700"/>
              <a:ext cx="4762" cy="9525"/>
            </a:xfrm>
            <a:custGeom>
              <a:avLst/>
              <a:gdLst>
                <a:gd name="T0" fmla="*/ 4 w 8"/>
                <a:gd name="T1" fmla="*/ 0 h 15"/>
                <a:gd name="T2" fmla="*/ 3 w 8"/>
                <a:gd name="T3" fmla="*/ 7 h 15"/>
                <a:gd name="T4" fmla="*/ 7 w 8"/>
                <a:gd name="T5" fmla="*/ 15 h 15"/>
                <a:gd name="T6" fmla="*/ 4 w 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4" y="0"/>
                  </a:moveTo>
                  <a:cubicBezTo>
                    <a:pt x="5" y="3"/>
                    <a:pt x="0" y="5"/>
                    <a:pt x="3" y="7"/>
                  </a:cubicBezTo>
                  <a:cubicBezTo>
                    <a:pt x="5" y="9"/>
                    <a:pt x="6" y="12"/>
                    <a:pt x="7" y="15"/>
                  </a:cubicBezTo>
                  <a:cubicBezTo>
                    <a:pt x="8" y="9"/>
                    <a:pt x="7" y="4"/>
                    <a:pt x="4" y="0"/>
                  </a:cubicBezTo>
                </a:path>
              </a:pathLst>
            </a:custGeom>
            <a:solidFill>
              <a:srgbClr val="7B5959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1" name="ïṣ1íḑè"/>
            <p:cNvSpPr/>
            <p:nvPr/>
          </p:nvSpPr>
          <p:spPr bwMode="auto">
            <a:xfrm>
              <a:off x="1183382" y="3348038"/>
              <a:ext cx="9525" cy="22225"/>
            </a:xfrm>
            <a:custGeom>
              <a:avLst/>
              <a:gdLst>
                <a:gd name="T0" fmla="*/ 12 w 12"/>
                <a:gd name="T1" fmla="*/ 0 h 33"/>
                <a:gd name="T2" fmla="*/ 11 w 12"/>
                <a:gd name="T3" fmla="*/ 1 h 33"/>
                <a:gd name="T4" fmla="*/ 10 w 12"/>
                <a:gd name="T5" fmla="*/ 2 h 33"/>
                <a:gd name="T6" fmla="*/ 8 w 12"/>
                <a:gd name="T7" fmla="*/ 17 h 33"/>
                <a:gd name="T8" fmla="*/ 8 w 12"/>
                <a:gd name="T9" fmla="*/ 17 h 33"/>
                <a:gd name="T10" fmla="*/ 0 w 12"/>
                <a:gd name="T11" fmla="*/ 33 h 33"/>
                <a:gd name="T12" fmla="*/ 0 w 12"/>
                <a:gd name="T13" fmla="*/ 33 h 33"/>
                <a:gd name="T14" fmla="*/ 12 w 12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7"/>
                    <a:pt x="9" y="12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3"/>
                    <a:pt x="4" y="28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8" y="24"/>
                    <a:pt x="11" y="13"/>
                    <a:pt x="12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2" name="íṩḷîḋê"/>
            <p:cNvSpPr/>
            <p:nvPr/>
          </p:nvSpPr>
          <p:spPr bwMode="auto">
            <a:xfrm>
              <a:off x="1183382" y="3370263"/>
              <a:ext cx="1588" cy="0"/>
            </a:xfrm>
            <a:prstGeom prst="ellipse">
              <a:avLst/>
            </a:prstGeom>
            <a:solidFill>
              <a:srgbClr val="E5919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3" name="îSḷiďê"/>
            <p:cNvSpPr/>
            <p:nvPr/>
          </p:nvSpPr>
          <p:spPr bwMode="auto">
            <a:xfrm>
              <a:off x="723007" y="3368675"/>
              <a:ext cx="460375" cy="76200"/>
            </a:xfrm>
            <a:custGeom>
              <a:avLst/>
              <a:gdLst>
                <a:gd name="T0" fmla="*/ 6 w 664"/>
                <a:gd name="T1" fmla="*/ 78 h 110"/>
                <a:gd name="T2" fmla="*/ 0 w 664"/>
                <a:gd name="T3" fmla="*/ 88 h 110"/>
                <a:gd name="T4" fmla="*/ 1 w 664"/>
                <a:gd name="T5" fmla="*/ 92 h 110"/>
                <a:gd name="T6" fmla="*/ 6 w 664"/>
                <a:gd name="T7" fmla="*/ 78 h 110"/>
                <a:gd name="T8" fmla="*/ 664 w 664"/>
                <a:gd name="T9" fmla="*/ 1 h 110"/>
                <a:gd name="T10" fmla="*/ 660 w 664"/>
                <a:gd name="T11" fmla="*/ 5 h 110"/>
                <a:gd name="T12" fmla="*/ 661 w 664"/>
                <a:gd name="T13" fmla="*/ 4 h 110"/>
                <a:gd name="T14" fmla="*/ 664 w 664"/>
                <a:gd name="T15" fmla="*/ 2 h 110"/>
                <a:gd name="T16" fmla="*/ 664 w 664"/>
                <a:gd name="T17" fmla="*/ 1 h 110"/>
                <a:gd name="T18" fmla="*/ 164 w 664"/>
                <a:gd name="T19" fmla="*/ 0 h 110"/>
                <a:gd name="T20" fmla="*/ 134 w 664"/>
                <a:gd name="T21" fmla="*/ 59 h 110"/>
                <a:gd name="T22" fmla="*/ 118 w 664"/>
                <a:gd name="T23" fmla="*/ 104 h 110"/>
                <a:gd name="T24" fmla="*/ 114 w 664"/>
                <a:gd name="T25" fmla="*/ 110 h 110"/>
                <a:gd name="T26" fmla="*/ 119 w 664"/>
                <a:gd name="T27" fmla="*/ 103 h 110"/>
                <a:gd name="T28" fmla="*/ 135 w 664"/>
                <a:gd name="T29" fmla="*/ 58 h 110"/>
                <a:gd name="T30" fmla="*/ 164 w 664"/>
                <a:gd name="T3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4" h="110">
                  <a:moveTo>
                    <a:pt x="6" y="78"/>
                  </a:moveTo>
                  <a:cubicBezTo>
                    <a:pt x="3" y="81"/>
                    <a:pt x="1" y="84"/>
                    <a:pt x="0" y="88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1" y="87"/>
                    <a:pt x="3" y="82"/>
                    <a:pt x="6" y="78"/>
                  </a:cubicBezTo>
                  <a:moveTo>
                    <a:pt x="664" y="1"/>
                  </a:moveTo>
                  <a:cubicBezTo>
                    <a:pt x="663" y="3"/>
                    <a:pt x="662" y="4"/>
                    <a:pt x="660" y="5"/>
                  </a:cubicBezTo>
                  <a:cubicBezTo>
                    <a:pt x="661" y="5"/>
                    <a:pt x="661" y="5"/>
                    <a:pt x="661" y="4"/>
                  </a:cubicBezTo>
                  <a:cubicBezTo>
                    <a:pt x="662" y="4"/>
                    <a:pt x="663" y="3"/>
                    <a:pt x="664" y="2"/>
                  </a:cubicBezTo>
                  <a:cubicBezTo>
                    <a:pt x="664" y="2"/>
                    <a:pt x="664" y="1"/>
                    <a:pt x="664" y="1"/>
                  </a:cubicBezTo>
                  <a:moveTo>
                    <a:pt x="164" y="0"/>
                  </a:moveTo>
                  <a:cubicBezTo>
                    <a:pt x="149" y="15"/>
                    <a:pt x="139" y="38"/>
                    <a:pt x="134" y="59"/>
                  </a:cubicBezTo>
                  <a:cubicBezTo>
                    <a:pt x="130" y="75"/>
                    <a:pt x="127" y="91"/>
                    <a:pt x="118" y="104"/>
                  </a:cubicBezTo>
                  <a:cubicBezTo>
                    <a:pt x="116" y="106"/>
                    <a:pt x="115" y="108"/>
                    <a:pt x="114" y="110"/>
                  </a:cubicBezTo>
                  <a:cubicBezTo>
                    <a:pt x="116" y="108"/>
                    <a:pt x="117" y="106"/>
                    <a:pt x="119" y="103"/>
                  </a:cubicBezTo>
                  <a:cubicBezTo>
                    <a:pt x="128" y="90"/>
                    <a:pt x="131" y="74"/>
                    <a:pt x="135" y="58"/>
                  </a:cubicBezTo>
                  <a:cubicBezTo>
                    <a:pt x="140" y="37"/>
                    <a:pt x="149" y="15"/>
                    <a:pt x="164" y="0"/>
                  </a:cubicBezTo>
                </a:path>
              </a:pathLst>
            </a:custGeom>
            <a:solidFill>
              <a:srgbClr val="CE8282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4" name="îšľîḓé"/>
            <p:cNvSpPr/>
            <p:nvPr/>
          </p:nvSpPr>
          <p:spPr bwMode="auto">
            <a:xfrm>
              <a:off x="723007" y="3346450"/>
              <a:ext cx="466725" cy="107950"/>
            </a:xfrm>
            <a:custGeom>
              <a:avLst/>
              <a:gdLst>
                <a:gd name="T0" fmla="*/ 218 w 672"/>
                <a:gd name="T1" fmla="*/ 0 h 155"/>
                <a:gd name="T2" fmla="*/ 190 w 672"/>
                <a:gd name="T3" fmla="*/ 5 h 155"/>
                <a:gd name="T4" fmla="*/ 135 w 672"/>
                <a:gd name="T5" fmla="*/ 82 h 155"/>
                <a:gd name="T6" fmla="*/ 119 w 672"/>
                <a:gd name="T7" fmla="*/ 128 h 155"/>
                <a:gd name="T8" fmla="*/ 87 w 672"/>
                <a:gd name="T9" fmla="*/ 146 h 155"/>
                <a:gd name="T10" fmla="*/ 77 w 672"/>
                <a:gd name="T11" fmla="*/ 144 h 155"/>
                <a:gd name="T12" fmla="*/ 26 w 672"/>
                <a:gd name="T13" fmla="*/ 96 h 155"/>
                <a:gd name="T14" fmla="*/ 23 w 672"/>
                <a:gd name="T15" fmla="*/ 96 h 155"/>
                <a:gd name="T16" fmla="*/ 0 w 672"/>
                <a:gd name="T17" fmla="*/ 121 h 155"/>
                <a:gd name="T18" fmla="*/ 6 w 672"/>
                <a:gd name="T19" fmla="*/ 111 h 155"/>
                <a:gd name="T20" fmla="*/ 23 w 672"/>
                <a:gd name="T21" fmla="*/ 104 h 155"/>
                <a:gd name="T22" fmla="*/ 26 w 672"/>
                <a:gd name="T23" fmla="*/ 104 h 155"/>
                <a:gd name="T24" fmla="*/ 77 w 672"/>
                <a:gd name="T25" fmla="*/ 153 h 155"/>
                <a:gd name="T26" fmla="*/ 87 w 672"/>
                <a:gd name="T27" fmla="*/ 155 h 155"/>
                <a:gd name="T28" fmla="*/ 114 w 672"/>
                <a:gd name="T29" fmla="*/ 143 h 155"/>
                <a:gd name="T30" fmla="*/ 118 w 672"/>
                <a:gd name="T31" fmla="*/ 137 h 155"/>
                <a:gd name="T32" fmla="*/ 134 w 672"/>
                <a:gd name="T33" fmla="*/ 92 h 155"/>
                <a:gd name="T34" fmla="*/ 164 w 672"/>
                <a:gd name="T35" fmla="*/ 33 h 155"/>
                <a:gd name="T36" fmla="*/ 190 w 672"/>
                <a:gd name="T37" fmla="*/ 14 h 155"/>
                <a:gd name="T38" fmla="*/ 218 w 672"/>
                <a:gd name="T39" fmla="*/ 9 h 155"/>
                <a:gd name="T40" fmla="*/ 311 w 672"/>
                <a:gd name="T41" fmla="*/ 32 h 155"/>
                <a:gd name="T42" fmla="*/ 380 w 672"/>
                <a:gd name="T43" fmla="*/ 38 h 155"/>
                <a:gd name="T44" fmla="*/ 395 w 672"/>
                <a:gd name="T45" fmla="*/ 38 h 155"/>
                <a:gd name="T46" fmla="*/ 420 w 672"/>
                <a:gd name="T47" fmla="*/ 33 h 155"/>
                <a:gd name="T48" fmla="*/ 439 w 672"/>
                <a:gd name="T49" fmla="*/ 17 h 155"/>
                <a:gd name="T50" fmla="*/ 459 w 672"/>
                <a:gd name="T51" fmla="*/ 11 h 155"/>
                <a:gd name="T52" fmla="*/ 502 w 672"/>
                <a:gd name="T53" fmla="*/ 24 h 155"/>
                <a:gd name="T54" fmla="*/ 574 w 672"/>
                <a:gd name="T55" fmla="*/ 45 h 155"/>
                <a:gd name="T56" fmla="*/ 622 w 672"/>
                <a:gd name="T57" fmla="*/ 50 h 155"/>
                <a:gd name="T58" fmla="*/ 660 w 672"/>
                <a:gd name="T59" fmla="*/ 38 h 155"/>
                <a:gd name="T60" fmla="*/ 664 w 672"/>
                <a:gd name="T61" fmla="*/ 34 h 155"/>
                <a:gd name="T62" fmla="*/ 664 w 672"/>
                <a:gd name="T63" fmla="*/ 34 h 155"/>
                <a:gd name="T64" fmla="*/ 672 w 672"/>
                <a:gd name="T65" fmla="*/ 18 h 155"/>
                <a:gd name="T66" fmla="*/ 672 w 672"/>
                <a:gd name="T67" fmla="*/ 18 h 155"/>
                <a:gd name="T68" fmla="*/ 672 w 672"/>
                <a:gd name="T69" fmla="*/ 18 h 155"/>
                <a:gd name="T70" fmla="*/ 669 w 672"/>
                <a:gd name="T71" fmla="*/ 18 h 155"/>
                <a:gd name="T72" fmla="*/ 661 w 672"/>
                <a:gd name="T73" fmla="*/ 29 h 155"/>
                <a:gd name="T74" fmla="*/ 622 w 672"/>
                <a:gd name="T75" fmla="*/ 42 h 155"/>
                <a:gd name="T76" fmla="*/ 574 w 672"/>
                <a:gd name="T77" fmla="*/ 36 h 155"/>
                <a:gd name="T78" fmla="*/ 502 w 672"/>
                <a:gd name="T79" fmla="*/ 15 h 155"/>
                <a:gd name="T80" fmla="*/ 459 w 672"/>
                <a:gd name="T81" fmla="*/ 2 h 155"/>
                <a:gd name="T82" fmla="*/ 439 w 672"/>
                <a:gd name="T83" fmla="*/ 8 h 155"/>
                <a:gd name="T84" fmla="*/ 420 w 672"/>
                <a:gd name="T85" fmla="*/ 24 h 155"/>
                <a:gd name="T86" fmla="*/ 395 w 672"/>
                <a:gd name="T87" fmla="*/ 29 h 155"/>
                <a:gd name="T88" fmla="*/ 386 w 672"/>
                <a:gd name="T89" fmla="*/ 29 h 155"/>
                <a:gd name="T90" fmla="*/ 311 w 672"/>
                <a:gd name="T91" fmla="*/ 23 h 155"/>
                <a:gd name="T92" fmla="*/ 218 w 672"/>
                <a:gd name="T9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2" h="155">
                  <a:moveTo>
                    <a:pt x="218" y="0"/>
                  </a:moveTo>
                  <a:cubicBezTo>
                    <a:pt x="208" y="0"/>
                    <a:pt x="199" y="2"/>
                    <a:pt x="190" y="5"/>
                  </a:cubicBezTo>
                  <a:cubicBezTo>
                    <a:pt x="159" y="18"/>
                    <a:pt x="143" y="51"/>
                    <a:pt x="135" y="82"/>
                  </a:cubicBezTo>
                  <a:cubicBezTo>
                    <a:pt x="131" y="98"/>
                    <a:pt x="128" y="114"/>
                    <a:pt x="119" y="128"/>
                  </a:cubicBezTo>
                  <a:cubicBezTo>
                    <a:pt x="112" y="138"/>
                    <a:pt x="99" y="146"/>
                    <a:pt x="87" y="146"/>
                  </a:cubicBezTo>
                  <a:cubicBezTo>
                    <a:pt x="84" y="146"/>
                    <a:pt x="81" y="145"/>
                    <a:pt x="77" y="144"/>
                  </a:cubicBezTo>
                  <a:cubicBezTo>
                    <a:pt x="55" y="135"/>
                    <a:pt x="52" y="98"/>
                    <a:pt x="26" y="96"/>
                  </a:cubicBezTo>
                  <a:cubicBezTo>
                    <a:pt x="25" y="96"/>
                    <a:pt x="24" y="96"/>
                    <a:pt x="23" y="96"/>
                  </a:cubicBezTo>
                  <a:cubicBezTo>
                    <a:pt x="6" y="96"/>
                    <a:pt x="0" y="107"/>
                    <a:pt x="0" y="121"/>
                  </a:cubicBezTo>
                  <a:cubicBezTo>
                    <a:pt x="1" y="117"/>
                    <a:pt x="3" y="114"/>
                    <a:pt x="6" y="111"/>
                  </a:cubicBezTo>
                  <a:cubicBezTo>
                    <a:pt x="9" y="107"/>
                    <a:pt x="15" y="104"/>
                    <a:pt x="23" y="104"/>
                  </a:cubicBezTo>
                  <a:cubicBezTo>
                    <a:pt x="24" y="104"/>
                    <a:pt x="25" y="104"/>
                    <a:pt x="26" y="104"/>
                  </a:cubicBezTo>
                  <a:cubicBezTo>
                    <a:pt x="52" y="106"/>
                    <a:pt x="55" y="144"/>
                    <a:pt x="77" y="153"/>
                  </a:cubicBezTo>
                  <a:cubicBezTo>
                    <a:pt x="81" y="154"/>
                    <a:pt x="84" y="155"/>
                    <a:pt x="87" y="155"/>
                  </a:cubicBezTo>
                  <a:cubicBezTo>
                    <a:pt x="97" y="155"/>
                    <a:pt x="106" y="150"/>
                    <a:pt x="114" y="143"/>
                  </a:cubicBezTo>
                  <a:cubicBezTo>
                    <a:pt x="115" y="141"/>
                    <a:pt x="116" y="139"/>
                    <a:pt x="118" y="137"/>
                  </a:cubicBezTo>
                  <a:cubicBezTo>
                    <a:pt x="127" y="124"/>
                    <a:pt x="130" y="108"/>
                    <a:pt x="134" y="92"/>
                  </a:cubicBezTo>
                  <a:cubicBezTo>
                    <a:pt x="139" y="71"/>
                    <a:pt x="149" y="48"/>
                    <a:pt x="164" y="33"/>
                  </a:cubicBezTo>
                  <a:cubicBezTo>
                    <a:pt x="171" y="25"/>
                    <a:pt x="180" y="18"/>
                    <a:pt x="190" y="14"/>
                  </a:cubicBezTo>
                  <a:cubicBezTo>
                    <a:pt x="199" y="10"/>
                    <a:pt x="208" y="9"/>
                    <a:pt x="218" y="9"/>
                  </a:cubicBezTo>
                  <a:cubicBezTo>
                    <a:pt x="248" y="9"/>
                    <a:pt x="280" y="24"/>
                    <a:pt x="311" y="32"/>
                  </a:cubicBezTo>
                  <a:cubicBezTo>
                    <a:pt x="334" y="37"/>
                    <a:pt x="357" y="38"/>
                    <a:pt x="380" y="38"/>
                  </a:cubicBezTo>
                  <a:cubicBezTo>
                    <a:pt x="385" y="38"/>
                    <a:pt x="390" y="38"/>
                    <a:pt x="395" y="38"/>
                  </a:cubicBezTo>
                  <a:cubicBezTo>
                    <a:pt x="403" y="38"/>
                    <a:pt x="412" y="37"/>
                    <a:pt x="420" y="33"/>
                  </a:cubicBezTo>
                  <a:cubicBezTo>
                    <a:pt x="427" y="29"/>
                    <a:pt x="432" y="22"/>
                    <a:pt x="439" y="17"/>
                  </a:cubicBezTo>
                  <a:cubicBezTo>
                    <a:pt x="445" y="13"/>
                    <a:pt x="452" y="11"/>
                    <a:pt x="459" y="11"/>
                  </a:cubicBezTo>
                  <a:cubicBezTo>
                    <a:pt x="473" y="11"/>
                    <a:pt x="488" y="18"/>
                    <a:pt x="502" y="24"/>
                  </a:cubicBezTo>
                  <a:cubicBezTo>
                    <a:pt x="525" y="33"/>
                    <a:pt x="549" y="40"/>
                    <a:pt x="574" y="45"/>
                  </a:cubicBezTo>
                  <a:cubicBezTo>
                    <a:pt x="589" y="47"/>
                    <a:pt x="606" y="50"/>
                    <a:pt x="622" y="50"/>
                  </a:cubicBezTo>
                  <a:cubicBezTo>
                    <a:pt x="636" y="50"/>
                    <a:pt x="650" y="47"/>
                    <a:pt x="660" y="38"/>
                  </a:cubicBezTo>
                  <a:cubicBezTo>
                    <a:pt x="662" y="37"/>
                    <a:pt x="663" y="36"/>
                    <a:pt x="664" y="34"/>
                  </a:cubicBezTo>
                  <a:cubicBezTo>
                    <a:pt x="664" y="34"/>
                    <a:pt x="664" y="34"/>
                    <a:pt x="664" y="34"/>
                  </a:cubicBezTo>
                  <a:cubicBezTo>
                    <a:pt x="668" y="29"/>
                    <a:pt x="671" y="24"/>
                    <a:pt x="672" y="18"/>
                  </a:cubicBezTo>
                  <a:cubicBezTo>
                    <a:pt x="672" y="18"/>
                    <a:pt x="672" y="18"/>
                    <a:pt x="672" y="18"/>
                  </a:cubicBezTo>
                  <a:cubicBezTo>
                    <a:pt x="672" y="18"/>
                    <a:pt x="672" y="18"/>
                    <a:pt x="672" y="18"/>
                  </a:cubicBezTo>
                  <a:cubicBezTo>
                    <a:pt x="671" y="18"/>
                    <a:pt x="670" y="18"/>
                    <a:pt x="669" y="18"/>
                  </a:cubicBezTo>
                  <a:cubicBezTo>
                    <a:pt x="667" y="22"/>
                    <a:pt x="665" y="25"/>
                    <a:pt x="661" y="29"/>
                  </a:cubicBezTo>
                  <a:cubicBezTo>
                    <a:pt x="651" y="38"/>
                    <a:pt x="637" y="42"/>
                    <a:pt x="622" y="42"/>
                  </a:cubicBezTo>
                  <a:cubicBezTo>
                    <a:pt x="606" y="42"/>
                    <a:pt x="589" y="38"/>
                    <a:pt x="574" y="36"/>
                  </a:cubicBezTo>
                  <a:cubicBezTo>
                    <a:pt x="549" y="32"/>
                    <a:pt x="525" y="25"/>
                    <a:pt x="502" y="15"/>
                  </a:cubicBezTo>
                  <a:cubicBezTo>
                    <a:pt x="488" y="9"/>
                    <a:pt x="473" y="2"/>
                    <a:pt x="459" y="2"/>
                  </a:cubicBezTo>
                  <a:cubicBezTo>
                    <a:pt x="452" y="2"/>
                    <a:pt x="445" y="4"/>
                    <a:pt x="439" y="8"/>
                  </a:cubicBezTo>
                  <a:cubicBezTo>
                    <a:pt x="432" y="13"/>
                    <a:pt x="427" y="20"/>
                    <a:pt x="420" y="24"/>
                  </a:cubicBezTo>
                  <a:cubicBezTo>
                    <a:pt x="413" y="29"/>
                    <a:pt x="403" y="29"/>
                    <a:pt x="395" y="29"/>
                  </a:cubicBezTo>
                  <a:cubicBezTo>
                    <a:pt x="392" y="29"/>
                    <a:pt x="389" y="29"/>
                    <a:pt x="386" y="29"/>
                  </a:cubicBezTo>
                  <a:cubicBezTo>
                    <a:pt x="361" y="29"/>
                    <a:pt x="336" y="29"/>
                    <a:pt x="311" y="23"/>
                  </a:cubicBezTo>
                  <a:cubicBezTo>
                    <a:pt x="280" y="16"/>
                    <a:pt x="248" y="0"/>
                    <a:pt x="218" y="0"/>
                  </a:cubicBezTo>
                </a:path>
              </a:pathLst>
            </a:custGeom>
            <a:solidFill>
              <a:srgbClr val="7B5959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5" name="isḻíďè"/>
            <p:cNvSpPr/>
            <p:nvPr/>
          </p:nvSpPr>
          <p:spPr bwMode="auto">
            <a:xfrm>
              <a:off x="700782" y="3394075"/>
              <a:ext cx="11113" cy="33338"/>
            </a:xfrm>
            <a:custGeom>
              <a:avLst/>
              <a:gdLst>
                <a:gd name="T0" fmla="*/ 0 w 16"/>
                <a:gd name="T1" fmla="*/ 0 h 48"/>
                <a:gd name="T2" fmla="*/ 6 w 16"/>
                <a:gd name="T3" fmla="*/ 28 h 48"/>
                <a:gd name="T4" fmla="*/ 14 w 16"/>
                <a:gd name="T5" fmla="*/ 44 h 48"/>
                <a:gd name="T6" fmla="*/ 15 w 16"/>
                <a:gd name="T7" fmla="*/ 48 h 48"/>
                <a:gd name="T8" fmla="*/ 14 w 16"/>
                <a:gd name="T9" fmla="*/ 35 h 48"/>
                <a:gd name="T10" fmla="*/ 6 w 16"/>
                <a:gd name="T11" fmla="*/ 19 h 48"/>
                <a:gd name="T12" fmla="*/ 0 w 1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0"/>
                  </a:moveTo>
                  <a:cubicBezTo>
                    <a:pt x="0" y="10"/>
                    <a:pt x="1" y="19"/>
                    <a:pt x="6" y="28"/>
                  </a:cubicBezTo>
                  <a:cubicBezTo>
                    <a:pt x="9" y="33"/>
                    <a:pt x="12" y="38"/>
                    <a:pt x="14" y="44"/>
                  </a:cubicBezTo>
                  <a:cubicBezTo>
                    <a:pt x="15" y="45"/>
                    <a:pt x="15" y="46"/>
                    <a:pt x="15" y="48"/>
                  </a:cubicBezTo>
                  <a:cubicBezTo>
                    <a:pt x="16" y="44"/>
                    <a:pt x="15" y="39"/>
                    <a:pt x="14" y="35"/>
                  </a:cubicBezTo>
                  <a:cubicBezTo>
                    <a:pt x="12" y="30"/>
                    <a:pt x="9" y="24"/>
                    <a:pt x="6" y="19"/>
                  </a:cubicBezTo>
                  <a:cubicBezTo>
                    <a:pt x="3" y="13"/>
                    <a:pt x="1" y="7"/>
                    <a:pt x="0" y="0"/>
                  </a:cubicBezTo>
                </a:path>
              </a:pathLst>
            </a:custGeom>
            <a:solidFill>
              <a:srgbClr val="7B5959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6" name="iṩļíḓè"/>
            <p:cNvSpPr/>
            <p:nvPr/>
          </p:nvSpPr>
          <p:spPr bwMode="auto">
            <a:xfrm>
              <a:off x="745232" y="3530600"/>
              <a:ext cx="0" cy="3175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7" name="îśļïďè"/>
            <p:cNvSpPr/>
            <p:nvPr/>
          </p:nvSpPr>
          <p:spPr bwMode="auto">
            <a:xfrm>
              <a:off x="745232" y="3530600"/>
              <a:ext cx="0" cy="3175"/>
            </a:xfrm>
            <a:custGeom>
              <a:avLst/>
              <a:gdLst>
                <a:gd name="T0" fmla="*/ 0 h 4"/>
                <a:gd name="T1" fmla="*/ 0 h 4"/>
                <a:gd name="T2" fmla="*/ 3 h 4"/>
                <a:gd name="T3" fmla="*/ 4 h 4"/>
                <a:gd name="T4" fmla="*/ 4 h 4"/>
                <a:gd name="T5" fmla="*/ 3 h 4"/>
                <a:gd name="T6" fmla="*/ 3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919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8" name="îṧļïḍê"/>
            <p:cNvSpPr/>
            <p:nvPr/>
          </p:nvSpPr>
          <p:spPr bwMode="auto">
            <a:xfrm>
              <a:off x="745232" y="3527425"/>
              <a:ext cx="1588" cy="6350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5 h 8"/>
                <a:gd name="T4" fmla="*/ 0 w 1"/>
                <a:gd name="T5" fmla="*/ 8 h 8"/>
                <a:gd name="T6" fmla="*/ 0 w 1"/>
                <a:gd name="T7" fmla="*/ 8 h 8"/>
                <a:gd name="T8" fmla="*/ 1 w 1"/>
                <a:gd name="T9" fmla="*/ 2 h 8"/>
                <a:gd name="T10" fmla="*/ 0 w 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E8282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89" name="iṣľîďê"/>
            <p:cNvSpPr/>
            <p:nvPr/>
          </p:nvSpPr>
          <p:spPr bwMode="auto">
            <a:xfrm>
              <a:off x="745232" y="3519488"/>
              <a:ext cx="1588" cy="9525"/>
            </a:xfrm>
            <a:custGeom>
              <a:avLst/>
              <a:gdLst>
                <a:gd name="T0" fmla="*/ 1 w 1"/>
                <a:gd name="T1" fmla="*/ 0 h 14"/>
                <a:gd name="T2" fmla="*/ 0 w 1"/>
                <a:gd name="T3" fmla="*/ 11 h 14"/>
                <a:gd name="T4" fmla="*/ 0 w 1"/>
                <a:gd name="T5" fmla="*/ 12 h 14"/>
                <a:gd name="T6" fmla="*/ 0 w 1"/>
                <a:gd name="T7" fmla="*/ 12 h 14"/>
                <a:gd name="T8" fmla="*/ 0 w 1"/>
                <a:gd name="T9" fmla="*/ 12 h 14"/>
                <a:gd name="T10" fmla="*/ 1 w 1"/>
                <a:gd name="T11" fmla="*/ 14 h 14"/>
                <a:gd name="T12" fmla="*/ 1 w 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4"/>
                    <a:pt x="1" y="7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9"/>
                    <a:pt x="1" y="5"/>
                    <a:pt x="1" y="0"/>
                  </a:cubicBezTo>
                </a:path>
              </a:pathLst>
            </a:custGeom>
            <a:solidFill>
              <a:srgbClr val="E5919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90" name="îśḷîḋè"/>
            <p:cNvSpPr/>
            <p:nvPr/>
          </p:nvSpPr>
          <p:spPr bwMode="auto">
            <a:xfrm>
              <a:off x="745232" y="3527425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CE8282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91" name="ísļíḑé"/>
            <p:cNvSpPr/>
            <p:nvPr/>
          </p:nvSpPr>
          <p:spPr bwMode="auto">
            <a:xfrm>
              <a:off x="729357" y="3527425"/>
              <a:ext cx="15875" cy="6350"/>
            </a:xfrm>
            <a:custGeom>
              <a:avLst/>
              <a:gdLst>
                <a:gd name="T0" fmla="*/ 24 w 24"/>
                <a:gd name="T1" fmla="*/ 0 h 9"/>
                <a:gd name="T2" fmla="*/ 24 w 24"/>
                <a:gd name="T3" fmla="*/ 0 h 9"/>
                <a:gd name="T4" fmla="*/ 1 w 24"/>
                <a:gd name="T5" fmla="*/ 0 h 9"/>
                <a:gd name="T6" fmla="*/ 0 w 24"/>
                <a:gd name="T7" fmla="*/ 8 h 9"/>
                <a:gd name="T8" fmla="*/ 23 w 24"/>
                <a:gd name="T9" fmla="*/ 9 h 9"/>
                <a:gd name="T10" fmla="*/ 24 w 24"/>
                <a:gd name="T11" fmla="*/ 5 h 9"/>
                <a:gd name="T12" fmla="*/ 24 w 24"/>
                <a:gd name="T13" fmla="*/ 5 h 9"/>
                <a:gd name="T14" fmla="*/ 24 w 24"/>
                <a:gd name="T15" fmla="*/ 0 h 9"/>
                <a:gd name="T16" fmla="*/ 24 w 24"/>
                <a:gd name="T17" fmla="*/ 0 h 9"/>
                <a:gd name="T18" fmla="*/ 24 w 24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6" y="8"/>
                    <a:pt x="17" y="9"/>
                    <a:pt x="23" y="9"/>
                  </a:cubicBezTo>
                  <a:cubicBezTo>
                    <a:pt x="23" y="8"/>
                    <a:pt x="23" y="6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2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7B5959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92" name="íṡľíḑé"/>
            <p:cNvSpPr/>
            <p:nvPr/>
          </p:nvSpPr>
          <p:spPr bwMode="auto">
            <a:xfrm>
              <a:off x="694432" y="3494088"/>
              <a:ext cx="38100" cy="33337"/>
            </a:xfrm>
            <a:custGeom>
              <a:avLst/>
              <a:gdLst>
                <a:gd name="T0" fmla="*/ 0 w 53"/>
                <a:gd name="T1" fmla="*/ 0 h 48"/>
                <a:gd name="T2" fmla="*/ 7 w 53"/>
                <a:gd name="T3" fmla="*/ 26 h 48"/>
                <a:gd name="T4" fmla="*/ 35 w 53"/>
                <a:gd name="T5" fmla="*/ 36 h 48"/>
                <a:gd name="T6" fmla="*/ 49 w 53"/>
                <a:gd name="T7" fmla="*/ 48 h 48"/>
                <a:gd name="T8" fmla="*/ 35 w 53"/>
                <a:gd name="T9" fmla="*/ 27 h 48"/>
                <a:gd name="T10" fmla="*/ 7 w 53"/>
                <a:gd name="T11" fmla="*/ 17 h 48"/>
                <a:gd name="T12" fmla="*/ 0 w 5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8">
                  <a:moveTo>
                    <a:pt x="0" y="0"/>
                  </a:moveTo>
                  <a:cubicBezTo>
                    <a:pt x="0" y="9"/>
                    <a:pt x="0" y="19"/>
                    <a:pt x="7" y="26"/>
                  </a:cubicBezTo>
                  <a:cubicBezTo>
                    <a:pt x="14" y="33"/>
                    <a:pt x="25" y="33"/>
                    <a:pt x="35" y="36"/>
                  </a:cubicBezTo>
                  <a:cubicBezTo>
                    <a:pt x="41" y="37"/>
                    <a:pt x="46" y="42"/>
                    <a:pt x="49" y="48"/>
                  </a:cubicBezTo>
                  <a:cubicBezTo>
                    <a:pt x="53" y="39"/>
                    <a:pt x="44" y="30"/>
                    <a:pt x="35" y="27"/>
                  </a:cubicBezTo>
                  <a:cubicBezTo>
                    <a:pt x="25" y="24"/>
                    <a:pt x="14" y="24"/>
                    <a:pt x="7" y="17"/>
                  </a:cubicBezTo>
                  <a:cubicBezTo>
                    <a:pt x="3" y="12"/>
                    <a:pt x="0" y="6"/>
                    <a:pt x="0" y="0"/>
                  </a:cubicBezTo>
                </a:path>
              </a:pathLst>
            </a:custGeom>
            <a:solidFill>
              <a:srgbClr val="7B5959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68006" name="íŝ1iďê"/>
            <p:cNvSpPr>
              <a:spLocks noChangeArrowheads="1"/>
            </p:cNvSpPr>
            <p:nvPr/>
          </p:nvSpPr>
          <p:spPr bwMode="auto">
            <a:xfrm>
              <a:off x="946658" y="3873330"/>
              <a:ext cx="93498" cy="6830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9" y="12"/>
                </a:cxn>
                <a:cxn ang="0">
                  <a:pos x="9" y="11"/>
                </a:cxn>
                <a:cxn ang="0">
                  <a:pos x="5" y="53"/>
                </a:cxn>
                <a:cxn ang="0">
                  <a:pos x="25" y="197"/>
                </a:cxn>
                <a:cxn ang="0">
                  <a:pos x="85" y="377"/>
                </a:cxn>
                <a:cxn ang="0">
                  <a:pos x="100" y="494"/>
                </a:cxn>
                <a:cxn ang="0">
                  <a:pos x="117" y="605"/>
                </a:cxn>
                <a:cxn ang="0">
                  <a:pos x="120" y="620"/>
                </a:cxn>
                <a:cxn ang="0">
                  <a:pos x="121" y="623"/>
                </a:cxn>
                <a:cxn ang="0">
                  <a:pos x="123" y="631"/>
                </a:cxn>
                <a:cxn ang="0">
                  <a:pos x="124" y="638"/>
                </a:cxn>
                <a:cxn ang="0">
                  <a:pos x="124" y="651"/>
                </a:cxn>
                <a:cxn ang="0">
                  <a:pos x="125" y="657"/>
                </a:cxn>
                <a:cxn ang="0">
                  <a:pos x="127" y="689"/>
                </a:cxn>
                <a:cxn ang="0">
                  <a:pos x="131" y="762"/>
                </a:cxn>
                <a:cxn ang="0">
                  <a:pos x="131" y="984"/>
                </a:cxn>
                <a:cxn ang="0">
                  <a:pos x="135" y="984"/>
                </a:cxn>
                <a:cxn ang="0">
                  <a:pos x="135" y="983"/>
                </a:cxn>
                <a:cxn ang="0">
                  <a:pos x="135" y="762"/>
                </a:cxn>
                <a:cxn ang="0">
                  <a:pos x="131" y="692"/>
                </a:cxn>
                <a:cxn ang="0">
                  <a:pos x="130" y="678"/>
                </a:cxn>
                <a:cxn ang="0">
                  <a:pos x="130" y="668"/>
                </a:cxn>
                <a:cxn ang="0">
                  <a:pos x="129" y="655"/>
                </a:cxn>
                <a:cxn ang="0">
                  <a:pos x="128" y="642"/>
                </a:cxn>
                <a:cxn ang="0">
                  <a:pos x="128" y="633"/>
                </a:cxn>
                <a:cxn ang="0">
                  <a:pos x="128" y="630"/>
                </a:cxn>
                <a:cxn ang="0">
                  <a:pos x="127" y="630"/>
                </a:cxn>
                <a:cxn ang="0">
                  <a:pos x="125" y="620"/>
                </a:cxn>
                <a:cxn ang="0">
                  <a:pos x="124" y="618"/>
                </a:cxn>
                <a:cxn ang="0">
                  <a:pos x="123" y="615"/>
                </a:cxn>
                <a:cxn ang="0">
                  <a:pos x="104" y="494"/>
                </a:cxn>
                <a:cxn ang="0">
                  <a:pos x="89" y="376"/>
                </a:cxn>
                <a:cxn ang="0">
                  <a:pos x="29" y="197"/>
                </a:cxn>
                <a:cxn ang="0">
                  <a:pos x="9" y="53"/>
                </a:cxn>
                <a:cxn ang="0">
                  <a:pos x="14" y="5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35" h="984">
                  <a:moveTo>
                    <a:pt x="14" y="0"/>
                  </a:moveTo>
                  <a:cubicBezTo>
                    <a:pt x="12" y="3"/>
                    <a:pt x="10" y="7"/>
                    <a:pt x="9" y="12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8" y="30"/>
                    <a:pt x="7" y="50"/>
                    <a:pt x="5" y="53"/>
                  </a:cubicBezTo>
                  <a:cubicBezTo>
                    <a:pt x="0" y="60"/>
                    <a:pt x="13" y="178"/>
                    <a:pt x="25" y="197"/>
                  </a:cubicBezTo>
                  <a:cubicBezTo>
                    <a:pt x="37" y="217"/>
                    <a:pt x="83" y="321"/>
                    <a:pt x="85" y="377"/>
                  </a:cubicBezTo>
                  <a:cubicBezTo>
                    <a:pt x="85" y="377"/>
                    <a:pt x="99" y="477"/>
                    <a:pt x="100" y="494"/>
                  </a:cubicBezTo>
                  <a:cubicBezTo>
                    <a:pt x="100" y="506"/>
                    <a:pt x="110" y="568"/>
                    <a:pt x="117" y="605"/>
                  </a:cubicBezTo>
                  <a:cubicBezTo>
                    <a:pt x="118" y="611"/>
                    <a:pt x="119" y="616"/>
                    <a:pt x="120" y="620"/>
                  </a:cubicBezTo>
                  <a:cubicBezTo>
                    <a:pt x="120" y="621"/>
                    <a:pt x="121" y="622"/>
                    <a:pt x="121" y="623"/>
                  </a:cubicBezTo>
                  <a:cubicBezTo>
                    <a:pt x="122" y="626"/>
                    <a:pt x="122" y="628"/>
                    <a:pt x="123" y="631"/>
                  </a:cubicBezTo>
                  <a:cubicBezTo>
                    <a:pt x="124" y="638"/>
                    <a:pt x="124" y="638"/>
                    <a:pt x="124" y="638"/>
                  </a:cubicBezTo>
                  <a:cubicBezTo>
                    <a:pt x="124" y="651"/>
                    <a:pt x="124" y="651"/>
                    <a:pt x="124" y="651"/>
                  </a:cubicBezTo>
                  <a:cubicBezTo>
                    <a:pt x="125" y="657"/>
                    <a:pt x="125" y="657"/>
                    <a:pt x="125" y="657"/>
                  </a:cubicBezTo>
                  <a:cubicBezTo>
                    <a:pt x="127" y="689"/>
                    <a:pt x="127" y="689"/>
                    <a:pt x="127" y="689"/>
                  </a:cubicBezTo>
                  <a:cubicBezTo>
                    <a:pt x="131" y="762"/>
                    <a:pt x="131" y="762"/>
                    <a:pt x="131" y="762"/>
                  </a:cubicBezTo>
                  <a:cubicBezTo>
                    <a:pt x="131" y="984"/>
                    <a:pt x="131" y="984"/>
                    <a:pt x="131" y="984"/>
                  </a:cubicBezTo>
                  <a:cubicBezTo>
                    <a:pt x="132" y="984"/>
                    <a:pt x="134" y="984"/>
                    <a:pt x="135" y="984"/>
                  </a:cubicBezTo>
                  <a:cubicBezTo>
                    <a:pt x="135" y="983"/>
                    <a:pt x="135" y="983"/>
                    <a:pt x="135" y="983"/>
                  </a:cubicBezTo>
                  <a:cubicBezTo>
                    <a:pt x="135" y="762"/>
                    <a:pt x="135" y="762"/>
                    <a:pt x="135" y="762"/>
                  </a:cubicBezTo>
                  <a:cubicBezTo>
                    <a:pt x="131" y="692"/>
                    <a:pt x="131" y="692"/>
                    <a:pt x="131" y="692"/>
                  </a:cubicBezTo>
                  <a:cubicBezTo>
                    <a:pt x="130" y="678"/>
                    <a:pt x="130" y="678"/>
                    <a:pt x="130" y="678"/>
                  </a:cubicBezTo>
                  <a:cubicBezTo>
                    <a:pt x="130" y="668"/>
                    <a:pt x="130" y="668"/>
                    <a:pt x="130" y="668"/>
                  </a:cubicBezTo>
                  <a:cubicBezTo>
                    <a:pt x="129" y="655"/>
                    <a:pt x="129" y="655"/>
                    <a:pt x="129" y="655"/>
                  </a:cubicBezTo>
                  <a:cubicBezTo>
                    <a:pt x="128" y="642"/>
                    <a:pt x="128" y="642"/>
                    <a:pt x="128" y="642"/>
                  </a:cubicBezTo>
                  <a:cubicBezTo>
                    <a:pt x="128" y="633"/>
                    <a:pt x="128" y="633"/>
                    <a:pt x="128" y="633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7" y="628"/>
                    <a:pt x="126" y="624"/>
                    <a:pt x="125" y="620"/>
                  </a:cubicBezTo>
                  <a:cubicBezTo>
                    <a:pt x="124" y="618"/>
                    <a:pt x="124" y="618"/>
                    <a:pt x="124" y="618"/>
                  </a:cubicBezTo>
                  <a:cubicBezTo>
                    <a:pt x="124" y="617"/>
                    <a:pt x="124" y="616"/>
                    <a:pt x="123" y="615"/>
                  </a:cubicBezTo>
                  <a:cubicBezTo>
                    <a:pt x="116" y="581"/>
                    <a:pt x="105" y="508"/>
                    <a:pt x="104" y="494"/>
                  </a:cubicBezTo>
                  <a:cubicBezTo>
                    <a:pt x="104" y="477"/>
                    <a:pt x="89" y="376"/>
                    <a:pt x="89" y="376"/>
                  </a:cubicBezTo>
                  <a:cubicBezTo>
                    <a:pt x="88" y="321"/>
                    <a:pt x="41" y="217"/>
                    <a:pt x="29" y="197"/>
                  </a:cubicBezTo>
                  <a:cubicBezTo>
                    <a:pt x="18" y="178"/>
                    <a:pt x="5" y="60"/>
                    <a:pt x="9" y="53"/>
                  </a:cubicBezTo>
                  <a:cubicBezTo>
                    <a:pt x="11" y="49"/>
                    <a:pt x="13" y="25"/>
                    <a:pt x="14" y="5"/>
                  </a:cubicBezTo>
                  <a:cubicBezTo>
                    <a:pt x="14" y="3"/>
                    <a:pt x="14" y="2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9C1CF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ïSḷidè"/>
            <p:cNvSpPr/>
            <p:nvPr/>
          </p:nvSpPr>
          <p:spPr bwMode="auto">
            <a:xfrm>
              <a:off x="1194495" y="4746625"/>
              <a:ext cx="30162" cy="14288"/>
            </a:xfrm>
            <a:custGeom>
              <a:avLst/>
              <a:gdLst>
                <a:gd name="T0" fmla="*/ 0 w 43"/>
                <a:gd name="T1" fmla="*/ 0 h 20"/>
                <a:gd name="T2" fmla="*/ 0 w 43"/>
                <a:gd name="T3" fmla="*/ 0 h 20"/>
                <a:gd name="T4" fmla="*/ 0 w 43"/>
                <a:gd name="T5" fmla="*/ 0 h 20"/>
                <a:gd name="T6" fmla="*/ 30 w 43"/>
                <a:gd name="T7" fmla="*/ 13 h 20"/>
                <a:gd name="T8" fmla="*/ 43 w 43"/>
                <a:gd name="T9" fmla="*/ 20 h 20"/>
                <a:gd name="T10" fmla="*/ 43 w 43"/>
                <a:gd name="T11" fmla="*/ 20 h 20"/>
                <a:gd name="T12" fmla="*/ 30 w 43"/>
                <a:gd name="T13" fmla="*/ 13 h 20"/>
                <a:gd name="T14" fmla="*/ 0 w 43"/>
                <a:gd name="T15" fmla="*/ 0 h 20"/>
                <a:gd name="T16" fmla="*/ 0 w 4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"/>
                    <a:pt x="20" y="8"/>
                    <a:pt x="30" y="13"/>
                  </a:cubicBezTo>
                  <a:cubicBezTo>
                    <a:pt x="34" y="15"/>
                    <a:pt x="39" y="18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9" y="18"/>
                    <a:pt x="34" y="15"/>
                    <a:pt x="30" y="13"/>
                  </a:cubicBezTo>
                  <a:cubicBezTo>
                    <a:pt x="20" y="8"/>
                    <a:pt x="1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95" name="ïśļïḑè"/>
            <p:cNvSpPr/>
            <p:nvPr/>
          </p:nvSpPr>
          <p:spPr bwMode="auto">
            <a:xfrm>
              <a:off x="1050032" y="4730750"/>
              <a:ext cx="49213" cy="14288"/>
            </a:xfrm>
            <a:custGeom>
              <a:avLst/>
              <a:gdLst>
                <a:gd name="T0" fmla="*/ 71 w 71"/>
                <a:gd name="T1" fmla="*/ 0 h 22"/>
                <a:gd name="T2" fmla="*/ 63 w 71"/>
                <a:gd name="T3" fmla="*/ 0 h 22"/>
                <a:gd name="T4" fmla="*/ 30 w 71"/>
                <a:gd name="T5" fmla="*/ 13 h 22"/>
                <a:gd name="T6" fmla="*/ 4 w 71"/>
                <a:gd name="T7" fmla="*/ 21 h 22"/>
                <a:gd name="T8" fmla="*/ 4 w 71"/>
                <a:gd name="T9" fmla="*/ 21 h 22"/>
                <a:gd name="T10" fmla="*/ 0 w 71"/>
                <a:gd name="T11" fmla="*/ 22 h 22"/>
                <a:gd name="T12" fmla="*/ 0 w 71"/>
                <a:gd name="T13" fmla="*/ 22 h 22"/>
                <a:gd name="T14" fmla="*/ 0 w 71"/>
                <a:gd name="T15" fmla="*/ 22 h 22"/>
                <a:gd name="T16" fmla="*/ 4 w 71"/>
                <a:gd name="T17" fmla="*/ 21 h 22"/>
                <a:gd name="T18" fmla="*/ 30 w 71"/>
                <a:gd name="T19" fmla="*/ 13 h 22"/>
                <a:gd name="T20" fmla="*/ 63 w 71"/>
                <a:gd name="T21" fmla="*/ 0 h 22"/>
                <a:gd name="T22" fmla="*/ 71 w 71"/>
                <a:gd name="T23" fmla="*/ 0 h 22"/>
                <a:gd name="T24" fmla="*/ 71 w 71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22">
                  <a:moveTo>
                    <a:pt x="71" y="0"/>
                  </a:moveTo>
                  <a:cubicBezTo>
                    <a:pt x="68" y="0"/>
                    <a:pt x="65" y="0"/>
                    <a:pt x="63" y="0"/>
                  </a:cubicBezTo>
                  <a:cubicBezTo>
                    <a:pt x="43" y="8"/>
                    <a:pt x="30" y="13"/>
                    <a:pt x="30" y="1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43" y="8"/>
                    <a:pt x="63" y="0"/>
                  </a:cubicBezTo>
                  <a:cubicBezTo>
                    <a:pt x="65" y="0"/>
                    <a:pt x="68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68009" name="îşḻiḍé"/>
            <p:cNvSpPr>
              <a:spLocks noChangeArrowheads="1"/>
            </p:cNvSpPr>
            <p:nvPr/>
          </p:nvSpPr>
          <p:spPr bwMode="auto">
            <a:xfrm>
              <a:off x="949910" y="3850563"/>
              <a:ext cx="278055" cy="912293"/>
            </a:xfrm>
            <a:custGeom>
              <a:avLst/>
              <a:gdLst/>
              <a:ahLst/>
              <a:cxnLst>
                <a:cxn ang="0">
                  <a:pos x="400" y="1314"/>
                </a:cxn>
                <a:cxn ang="0">
                  <a:pos x="395" y="1311"/>
                </a:cxn>
                <a:cxn ang="0">
                  <a:pos x="382" y="1304"/>
                </a:cxn>
                <a:cxn ang="0">
                  <a:pos x="352" y="1291"/>
                </a:cxn>
                <a:cxn ang="0">
                  <a:pos x="207" y="1268"/>
                </a:cxn>
                <a:cxn ang="0">
                  <a:pos x="174" y="1281"/>
                </a:cxn>
                <a:cxn ang="0">
                  <a:pos x="148" y="1289"/>
                </a:cxn>
                <a:cxn ang="0">
                  <a:pos x="147" y="1280"/>
                </a:cxn>
                <a:cxn ang="0">
                  <a:pos x="146" y="1273"/>
                </a:cxn>
                <a:cxn ang="0">
                  <a:pos x="130" y="1101"/>
                </a:cxn>
                <a:cxn ang="0">
                  <a:pos x="130" y="1025"/>
                </a:cxn>
                <a:cxn ang="0">
                  <a:pos x="130" y="1016"/>
                </a:cxn>
                <a:cxn ang="0">
                  <a:pos x="130" y="795"/>
                </a:cxn>
                <a:cxn ang="0">
                  <a:pos x="126" y="725"/>
                </a:cxn>
                <a:cxn ang="0">
                  <a:pos x="125" y="711"/>
                </a:cxn>
                <a:cxn ang="0">
                  <a:pos x="125" y="701"/>
                </a:cxn>
                <a:cxn ang="0">
                  <a:pos x="124" y="688"/>
                </a:cxn>
                <a:cxn ang="0">
                  <a:pos x="123" y="675"/>
                </a:cxn>
                <a:cxn ang="0">
                  <a:pos x="123" y="666"/>
                </a:cxn>
                <a:cxn ang="0">
                  <a:pos x="123" y="663"/>
                </a:cxn>
                <a:cxn ang="0">
                  <a:pos x="122" y="663"/>
                </a:cxn>
                <a:cxn ang="0">
                  <a:pos x="120" y="653"/>
                </a:cxn>
                <a:cxn ang="0">
                  <a:pos x="119" y="651"/>
                </a:cxn>
                <a:cxn ang="0">
                  <a:pos x="118" y="648"/>
                </a:cxn>
                <a:cxn ang="0">
                  <a:pos x="99" y="527"/>
                </a:cxn>
                <a:cxn ang="0">
                  <a:pos x="84" y="409"/>
                </a:cxn>
                <a:cxn ang="0">
                  <a:pos x="24" y="230"/>
                </a:cxn>
                <a:cxn ang="0">
                  <a:pos x="4" y="86"/>
                </a:cxn>
                <a:cxn ang="0">
                  <a:pos x="9" y="38"/>
                </a:cxn>
                <a:cxn ang="0">
                  <a:pos x="9" y="33"/>
                </a:cxn>
                <a:cxn ang="0">
                  <a:pos x="10" y="11"/>
                </a:cxn>
                <a:cxn ang="0">
                  <a:pos x="52" y="3"/>
                </a:cxn>
                <a:cxn ang="0">
                  <a:pos x="63" y="1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80" y="23"/>
                </a:cxn>
                <a:cxn ang="0">
                  <a:pos x="81" y="24"/>
                </a:cxn>
                <a:cxn ang="0">
                  <a:pos x="101" y="86"/>
                </a:cxn>
                <a:cxn ang="0">
                  <a:pos x="130" y="176"/>
                </a:cxn>
                <a:cxn ang="0">
                  <a:pos x="196" y="335"/>
                </a:cxn>
                <a:cxn ang="0">
                  <a:pos x="245" y="501"/>
                </a:cxn>
                <a:cxn ang="0">
                  <a:pos x="270" y="678"/>
                </a:cxn>
                <a:cxn ang="0">
                  <a:pos x="298" y="837"/>
                </a:cxn>
                <a:cxn ang="0">
                  <a:pos x="330" y="941"/>
                </a:cxn>
                <a:cxn ang="0">
                  <a:pos x="336" y="979"/>
                </a:cxn>
                <a:cxn ang="0">
                  <a:pos x="338" y="986"/>
                </a:cxn>
                <a:cxn ang="0">
                  <a:pos x="352" y="1072"/>
                </a:cxn>
                <a:cxn ang="0">
                  <a:pos x="366" y="1152"/>
                </a:cxn>
                <a:cxn ang="0">
                  <a:pos x="375" y="1212"/>
                </a:cxn>
                <a:cxn ang="0">
                  <a:pos x="377" y="1220"/>
                </a:cxn>
                <a:cxn ang="0">
                  <a:pos x="392" y="1282"/>
                </a:cxn>
                <a:cxn ang="0">
                  <a:pos x="400" y="1314"/>
                </a:cxn>
              </a:cxnLst>
              <a:rect l="0" t="0" r="r" b="b"/>
              <a:pathLst>
                <a:path w="400" h="1314">
                  <a:moveTo>
                    <a:pt x="400" y="1314"/>
                  </a:moveTo>
                  <a:cubicBezTo>
                    <a:pt x="399" y="1313"/>
                    <a:pt x="397" y="1312"/>
                    <a:pt x="395" y="1311"/>
                  </a:cubicBezTo>
                  <a:cubicBezTo>
                    <a:pt x="391" y="1309"/>
                    <a:pt x="386" y="1306"/>
                    <a:pt x="382" y="1304"/>
                  </a:cubicBezTo>
                  <a:cubicBezTo>
                    <a:pt x="372" y="1299"/>
                    <a:pt x="362" y="1295"/>
                    <a:pt x="352" y="1291"/>
                  </a:cubicBezTo>
                  <a:cubicBezTo>
                    <a:pt x="306" y="1273"/>
                    <a:pt x="257" y="1267"/>
                    <a:pt x="207" y="1268"/>
                  </a:cubicBezTo>
                  <a:cubicBezTo>
                    <a:pt x="187" y="1276"/>
                    <a:pt x="174" y="1281"/>
                    <a:pt x="174" y="1281"/>
                  </a:cubicBezTo>
                  <a:cubicBezTo>
                    <a:pt x="148" y="1289"/>
                    <a:pt x="148" y="1289"/>
                    <a:pt x="148" y="1289"/>
                  </a:cubicBezTo>
                  <a:cubicBezTo>
                    <a:pt x="148" y="1286"/>
                    <a:pt x="147" y="1283"/>
                    <a:pt x="147" y="1280"/>
                  </a:cubicBezTo>
                  <a:cubicBezTo>
                    <a:pt x="147" y="1277"/>
                    <a:pt x="147" y="1275"/>
                    <a:pt x="146" y="1273"/>
                  </a:cubicBezTo>
                  <a:cubicBezTo>
                    <a:pt x="137" y="1188"/>
                    <a:pt x="130" y="1101"/>
                    <a:pt x="130" y="1101"/>
                  </a:cubicBezTo>
                  <a:cubicBezTo>
                    <a:pt x="130" y="1025"/>
                    <a:pt x="130" y="1025"/>
                    <a:pt x="130" y="1025"/>
                  </a:cubicBezTo>
                  <a:cubicBezTo>
                    <a:pt x="130" y="1016"/>
                    <a:pt x="130" y="1016"/>
                    <a:pt x="130" y="1016"/>
                  </a:cubicBezTo>
                  <a:cubicBezTo>
                    <a:pt x="130" y="795"/>
                    <a:pt x="130" y="795"/>
                    <a:pt x="130" y="795"/>
                  </a:cubicBezTo>
                  <a:cubicBezTo>
                    <a:pt x="126" y="725"/>
                    <a:pt x="126" y="725"/>
                    <a:pt x="126" y="725"/>
                  </a:cubicBezTo>
                  <a:cubicBezTo>
                    <a:pt x="125" y="711"/>
                    <a:pt x="125" y="711"/>
                    <a:pt x="125" y="711"/>
                  </a:cubicBezTo>
                  <a:cubicBezTo>
                    <a:pt x="125" y="701"/>
                    <a:pt x="125" y="701"/>
                    <a:pt x="125" y="701"/>
                  </a:cubicBezTo>
                  <a:cubicBezTo>
                    <a:pt x="124" y="688"/>
                    <a:pt x="124" y="688"/>
                    <a:pt x="124" y="688"/>
                  </a:cubicBezTo>
                  <a:cubicBezTo>
                    <a:pt x="123" y="675"/>
                    <a:pt x="123" y="675"/>
                    <a:pt x="123" y="675"/>
                  </a:cubicBezTo>
                  <a:cubicBezTo>
                    <a:pt x="123" y="666"/>
                    <a:pt x="123" y="666"/>
                    <a:pt x="123" y="666"/>
                  </a:cubicBezTo>
                  <a:cubicBezTo>
                    <a:pt x="123" y="663"/>
                    <a:pt x="123" y="663"/>
                    <a:pt x="123" y="663"/>
                  </a:cubicBezTo>
                  <a:cubicBezTo>
                    <a:pt x="122" y="663"/>
                    <a:pt x="122" y="663"/>
                    <a:pt x="122" y="663"/>
                  </a:cubicBezTo>
                  <a:cubicBezTo>
                    <a:pt x="122" y="661"/>
                    <a:pt x="121" y="657"/>
                    <a:pt x="120" y="653"/>
                  </a:cubicBezTo>
                  <a:cubicBezTo>
                    <a:pt x="119" y="651"/>
                    <a:pt x="119" y="651"/>
                    <a:pt x="119" y="651"/>
                  </a:cubicBezTo>
                  <a:cubicBezTo>
                    <a:pt x="119" y="650"/>
                    <a:pt x="119" y="649"/>
                    <a:pt x="118" y="648"/>
                  </a:cubicBezTo>
                  <a:cubicBezTo>
                    <a:pt x="111" y="614"/>
                    <a:pt x="100" y="541"/>
                    <a:pt x="99" y="527"/>
                  </a:cubicBezTo>
                  <a:cubicBezTo>
                    <a:pt x="99" y="510"/>
                    <a:pt x="84" y="409"/>
                    <a:pt x="84" y="409"/>
                  </a:cubicBezTo>
                  <a:cubicBezTo>
                    <a:pt x="83" y="354"/>
                    <a:pt x="36" y="250"/>
                    <a:pt x="24" y="230"/>
                  </a:cubicBezTo>
                  <a:cubicBezTo>
                    <a:pt x="13" y="211"/>
                    <a:pt x="0" y="93"/>
                    <a:pt x="4" y="86"/>
                  </a:cubicBezTo>
                  <a:cubicBezTo>
                    <a:pt x="6" y="82"/>
                    <a:pt x="8" y="58"/>
                    <a:pt x="9" y="38"/>
                  </a:cubicBezTo>
                  <a:cubicBezTo>
                    <a:pt x="9" y="36"/>
                    <a:pt x="9" y="35"/>
                    <a:pt x="9" y="33"/>
                  </a:cubicBezTo>
                  <a:cubicBezTo>
                    <a:pt x="9" y="21"/>
                    <a:pt x="10" y="11"/>
                    <a:pt x="10" y="1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74" y="9"/>
                    <a:pt x="80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90" y="44"/>
                    <a:pt x="101" y="71"/>
                    <a:pt x="101" y="86"/>
                  </a:cubicBezTo>
                  <a:cubicBezTo>
                    <a:pt x="100" y="113"/>
                    <a:pt x="130" y="176"/>
                    <a:pt x="130" y="176"/>
                  </a:cubicBezTo>
                  <a:cubicBezTo>
                    <a:pt x="133" y="191"/>
                    <a:pt x="196" y="335"/>
                    <a:pt x="196" y="335"/>
                  </a:cubicBezTo>
                  <a:cubicBezTo>
                    <a:pt x="196" y="335"/>
                    <a:pt x="248" y="477"/>
                    <a:pt x="245" y="501"/>
                  </a:cubicBezTo>
                  <a:cubicBezTo>
                    <a:pt x="242" y="524"/>
                    <a:pt x="270" y="678"/>
                    <a:pt x="270" y="678"/>
                  </a:cubicBezTo>
                  <a:cubicBezTo>
                    <a:pt x="298" y="837"/>
                    <a:pt x="298" y="837"/>
                    <a:pt x="298" y="837"/>
                  </a:cubicBezTo>
                  <a:cubicBezTo>
                    <a:pt x="312" y="868"/>
                    <a:pt x="330" y="941"/>
                    <a:pt x="330" y="941"/>
                  </a:cubicBezTo>
                  <a:cubicBezTo>
                    <a:pt x="336" y="979"/>
                    <a:pt x="336" y="979"/>
                    <a:pt x="336" y="979"/>
                  </a:cubicBezTo>
                  <a:cubicBezTo>
                    <a:pt x="338" y="986"/>
                    <a:pt x="338" y="986"/>
                    <a:pt x="338" y="986"/>
                  </a:cubicBezTo>
                  <a:cubicBezTo>
                    <a:pt x="352" y="1072"/>
                    <a:pt x="352" y="1072"/>
                    <a:pt x="352" y="1072"/>
                  </a:cubicBezTo>
                  <a:cubicBezTo>
                    <a:pt x="366" y="1152"/>
                    <a:pt x="366" y="1152"/>
                    <a:pt x="366" y="1152"/>
                  </a:cubicBezTo>
                  <a:cubicBezTo>
                    <a:pt x="366" y="1152"/>
                    <a:pt x="370" y="1180"/>
                    <a:pt x="375" y="1212"/>
                  </a:cubicBezTo>
                  <a:cubicBezTo>
                    <a:pt x="376" y="1215"/>
                    <a:pt x="376" y="1217"/>
                    <a:pt x="377" y="1220"/>
                  </a:cubicBezTo>
                  <a:cubicBezTo>
                    <a:pt x="380" y="1241"/>
                    <a:pt x="385" y="1262"/>
                    <a:pt x="392" y="1282"/>
                  </a:cubicBezTo>
                  <a:cubicBezTo>
                    <a:pt x="395" y="1293"/>
                    <a:pt x="398" y="1303"/>
                    <a:pt x="400" y="1314"/>
                  </a:cubicBezTo>
                </a:path>
              </a:pathLst>
            </a:custGeom>
            <a:solidFill>
              <a:srgbClr val="63667E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ïślïḑe"/>
            <p:cNvSpPr/>
            <p:nvPr/>
          </p:nvSpPr>
          <p:spPr bwMode="auto">
            <a:xfrm>
              <a:off x="691257" y="3009900"/>
              <a:ext cx="511175" cy="339725"/>
            </a:xfrm>
            <a:custGeom>
              <a:avLst/>
              <a:gdLst>
                <a:gd name="T0" fmla="*/ 737 w 737"/>
                <a:gd name="T1" fmla="*/ 471 h 490"/>
                <a:gd name="T2" fmla="*/ 708 w 737"/>
                <a:gd name="T3" fmla="*/ 490 h 490"/>
                <a:gd name="T4" fmla="*/ 613 w 737"/>
                <a:gd name="T5" fmla="*/ 479 h 490"/>
                <a:gd name="T6" fmla="*/ 447 w 737"/>
                <a:gd name="T7" fmla="*/ 464 h 490"/>
                <a:gd name="T8" fmla="*/ 246 w 737"/>
                <a:gd name="T9" fmla="*/ 458 h 490"/>
                <a:gd name="T10" fmla="*/ 114 w 737"/>
                <a:gd name="T11" fmla="*/ 419 h 490"/>
                <a:gd name="T12" fmla="*/ 98 w 737"/>
                <a:gd name="T13" fmla="*/ 422 h 490"/>
                <a:gd name="T14" fmla="*/ 88 w 737"/>
                <a:gd name="T15" fmla="*/ 423 h 490"/>
                <a:gd name="T16" fmla="*/ 42 w 737"/>
                <a:gd name="T17" fmla="*/ 430 h 490"/>
                <a:gd name="T18" fmla="*/ 0 w 737"/>
                <a:gd name="T19" fmla="*/ 431 h 490"/>
                <a:gd name="T20" fmla="*/ 0 w 737"/>
                <a:gd name="T21" fmla="*/ 415 h 490"/>
                <a:gd name="T22" fmla="*/ 24 w 737"/>
                <a:gd name="T23" fmla="*/ 372 h 490"/>
                <a:gd name="T24" fmla="*/ 94 w 737"/>
                <a:gd name="T25" fmla="*/ 178 h 490"/>
                <a:gd name="T26" fmla="*/ 187 w 737"/>
                <a:gd name="T27" fmla="*/ 90 h 490"/>
                <a:gd name="T28" fmla="*/ 321 w 737"/>
                <a:gd name="T29" fmla="*/ 36 h 490"/>
                <a:gd name="T30" fmla="*/ 333 w 737"/>
                <a:gd name="T31" fmla="*/ 34 h 490"/>
                <a:gd name="T32" fmla="*/ 371 w 737"/>
                <a:gd name="T33" fmla="*/ 29 h 490"/>
                <a:gd name="T34" fmla="*/ 375 w 737"/>
                <a:gd name="T35" fmla="*/ 26 h 490"/>
                <a:gd name="T36" fmla="*/ 458 w 737"/>
                <a:gd name="T37" fmla="*/ 38 h 490"/>
                <a:gd name="T38" fmla="*/ 466 w 737"/>
                <a:gd name="T39" fmla="*/ 49 h 490"/>
                <a:gd name="T40" fmla="*/ 652 w 737"/>
                <a:gd name="T41" fmla="*/ 183 h 490"/>
                <a:gd name="T42" fmla="*/ 718 w 737"/>
                <a:gd name="T43" fmla="*/ 436 h 490"/>
                <a:gd name="T44" fmla="*/ 721 w 737"/>
                <a:gd name="T45" fmla="*/ 454 h 490"/>
                <a:gd name="T46" fmla="*/ 727 w 737"/>
                <a:gd name="T47" fmla="*/ 460 h 490"/>
                <a:gd name="T48" fmla="*/ 729 w 737"/>
                <a:gd name="T49" fmla="*/ 462 h 490"/>
                <a:gd name="T50" fmla="*/ 733 w 737"/>
                <a:gd name="T51" fmla="*/ 467 h 490"/>
                <a:gd name="T52" fmla="*/ 734 w 737"/>
                <a:gd name="T53" fmla="*/ 467 h 490"/>
                <a:gd name="T54" fmla="*/ 735 w 737"/>
                <a:gd name="T55" fmla="*/ 468 h 490"/>
                <a:gd name="T56" fmla="*/ 737 w 737"/>
                <a:gd name="T57" fmla="*/ 47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7" h="490">
                  <a:moveTo>
                    <a:pt x="737" y="471"/>
                  </a:moveTo>
                  <a:cubicBezTo>
                    <a:pt x="737" y="471"/>
                    <a:pt x="722" y="490"/>
                    <a:pt x="708" y="490"/>
                  </a:cubicBezTo>
                  <a:cubicBezTo>
                    <a:pt x="694" y="490"/>
                    <a:pt x="641" y="488"/>
                    <a:pt x="613" y="479"/>
                  </a:cubicBezTo>
                  <a:cubicBezTo>
                    <a:pt x="585" y="471"/>
                    <a:pt x="447" y="464"/>
                    <a:pt x="447" y="464"/>
                  </a:cubicBezTo>
                  <a:cubicBezTo>
                    <a:pt x="447" y="464"/>
                    <a:pt x="253" y="465"/>
                    <a:pt x="246" y="458"/>
                  </a:cubicBezTo>
                  <a:cubicBezTo>
                    <a:pt x="240" y="452"/>
                    <a:pt x="126" y="417"/>
                    <a:pt x="114" y="419"/>
                  </a:cubicBezTo>
                  <a:cubicBezTo>
                    <a:pt x="111" y="419"/>
                    <a:pt x="106" y="420"/>
                    <a:pt x="98" y="422"/>
                  </a:cubicBezTo>
                  <a:cubicBezTo>
                    <a:pt x="88" y="423"/>
                    <a:pt x="88" y="423"/>
                    <a:pt x="88" y="423"/>
                  </a:cubicBezTo>
                  <a:cubicBezTo>
                    <a:pt x="75" y="425"/>
                    <a:pt x="57" y="428"/>
                    <a:pt x="42" y="430"/>
                  </a:cubicBezTo>
                  <a:cubicBezTo>
                    <a:pt x="22" y="432"/>
                    <a:pt x="5" y="433"/>
                    <a:pt x="0" y="431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0" y="415"/>
                    <a:pt x="22" y="382"/>
                    <a:pt x="24" y="372"/>
                  </a:cubicBezTo>
                  <a:cubicBezTo>
                    <a:pt x="25" y="363"/>
                    <a:pt x="44" y="227"/>
                    <a:pt x="94" y="178"/>
                  </a:cubicBezTo>
                  <a:cubicBezTo>
                    <a:pt x="114" y="139"/>
                    <a:pt x="147" y="108"/>
                    <a:pt x="187" y="90"/>
                  </a:cubicBezTo>
                  <a:cubicBezTo>
                    <a:pt x="254" y="61"/>
                    <a:pt x="321" y="36"/>
                    <a:pt x="321" y="36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2" y="28"/>
                    <a:pt x="373" y="27"/>
                    <a:pt x="375" y="26"/>
                  </a:cubicBezTo>
                  <a:cubicBezTo>
                    <a:pt x="385" y="18"/>
                    <a:pt x="417" y="0"/>
                    <a:pt x="458" y="38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66" y="49"/>
                    <a:pt x="593" y="79"/>
                    <a:pt x="652" y="183"/>
                  </a:cubicBezTo>
                  <a:cubicBezTo>
                    <a:pt x="711" y="287"/>
                    <a:pt x="714" y="389"/>
                    <a:pt x="718" y="436"/>
                  </a:cubicBezTo>
                  <a:cubicBezTo>
                    <a:pt x="718" y="436"/>
                    <a:pt x="715" y="449"/>
                    <a:pt x="721" y="454"/>
                  </a:cubicBezTo>
                  <a:cubicBezTo>
                    <a:pt x="723" y="456"/>
                    <a:pt x="725" y="458"/>
                    <a:pt x="727" y="460"/>
                  </a:cubicBezTo>
                  <a:cubicBezTo>
                    <a:pt x="728" y="461"/>
                    <a:pt x="728" y="461"/>
                    <a:pt x="729" y="462"/>
                  </a:cubicBezTo>
                  <a:cubicBezTo>
                    <a:pt x="730" y="463"/>
                    <a:pt x="732" y="465"/>
                    <a:pt x="733" y="467"/>
                  </a:cubicBezTo>
                  <a:cubicBezTo>
                    <a:pt x="734" y="467"/>
                    <a:pt x="734" y="467"/>
                    <a:pt x="734" y="467"/>
                  </a:cubicBezTo>
                  <a:cubicBezTo>
                    <a:pt x="734" y="467"/>
                    <a:pt x="734" y="468"/>
                    <a:pt x="735" y="468"/>
                  </a:cubicBezTo>
                  <a:cubicBezTo>
                    <a:pt x="737" y="471"/>
                    <a:pt x="737" y="471"/>
                    <a:pt x="737" y="471"/>
                  </a:cubicBezTo>
                </a:path>
              </a:pathLst>
            </a:custGeom>
            <a:solidFill>
              <a:srgbClr val="FED253"/>
            </a:solidFill>
            <a:ln>
              <a:noFill/>
            </a:ln>
          </p:spPr>
          <p:txBody>
            <a:bodyPr anchor="ctr">
              <a:normAutofit lnSpcReduction="1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98" name="îṧ1ïḍe"/>
            <p:cNvSpPr/>
            <p:nvPr/>
          </p:nvSpPr>
          <p:spPr bwMode="auto">
            <a:xfrm>
              <a:off x="1189732" y="3311525"/>
              <a:ext cx="11113" cy="22225"/>
            </a:xfrm>
            <a:custGeom>
              <a:avLst/>
              <a:gdLst>
                <a:gd name="T0" fmla="*/ 0 w 15"/>
                <a:gd name="T1" fmla="*/ 7 h 30"/>
                <a:gd name="T2" fmla="*/ 3 w 15"/>
                <a:gd name="T3" fmla="*/ 18 h 30"/>
                <a:gd name="T4" fmla="*/ 9 w 15"/>
                <a:gd name="T5" fmla="*/ 24 h 30"/>
                <a:gd name="T6" fmla="*/ 11 w 15"/>
                <a:gd name="T7" fmla="*/ 26 h 30"/>
                <a:gd name="T8" fmla="*/ 15 w 15"/>
                <a:gd name="T9" fmla="*/ 30 h 30"/>
                <a:gd name="T10" fmla="*/ 15 w 15"/>
                <a:gd name="T11" fmla="*/ 30 h 30"/>
                <a:gd name="T12" fmla="*/ 11 w 15"/>
                <a:gd name="T13" fmla="*/ 25 h 30"/>
                <a:gd name="T14" fmla="*/ 9 w 15"/>
                <a:gd name="T15" fmla="*/ 24 h 30"/>
                <a:gd name="T16" fmla="*/ 3 w 15"/>
                <a:gd name="T17" fmla="*/ 18 h 30"/>
                <a:gd name="T18" fmla="*/ 0 w 15"/>
                <a:gd name="T19" fmla="*/ 7 h 30"/>
                <a:gd name="T20" fmla="*/ 0 w 15"/>
                <a:gd name="T21" fmla="*/ 0 h 30"/>
                <a:gd name="T22" fmla="*/ 0 w 15"/>
                <a:gd name="T23" fmla="*/ 0 h 30"/>
                <a:gd name="T24" fmla="*/ 0 w 15"/>
                <a:gd name="T25" fmla="*/ 0 h 30"/>
                <a:gd name="T26" fmla="*/ 0 w 15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7"/>
                  </a:moveTo>
                  <a:cubicBezTo>
                    <a:pt x="0" y="11"/>
                    <a:pt x="0" y="16"/>
                    <a:pt x="3" y="18"/>
                  </a:cubicBezTo>
                  <a:cubicBezTo>
                    <a:pt x="5" y="20"/>
                    <a:pt x="7" y="22"/>
                    <a:pt x="9" y="24"/>
                  </a:cubicBezTo>
                  <a:cubicBezTo>
                    <a:pt x="10" y="25"/>
                    <a:pt x="10" y="25"/>
                    <a:pt x="11" y="26"/>
                  </a:cubicBezTo>
                  <a:cubicBezTo>
                    <a:pt x="12" y="27"/>
                    <a:pt x="14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2" y="27"/>
                    <a:pt x="11" y="25"/>
                  </a:cubicBezTo>
                  <a:cubicBezTo>
                    <a:pt x="10" y="25"/>
                    <a:pt x="10" y="24"/>
                    <a:pt x="9" y="24"/>
                  </a:cubicBezTo>
                  <a:cubicBezTo>
                    <a:pt x="7" y="22"/>
                    <a:pt x="5" y="20"/>
                    <a:pt x="3" y="18"/>
                  </a:cubicBezTo>
                  <a:cubicBezTo>
                    <a:pt x="0" y="15"/>
                    <a:pt x="0" y="11"/>
                    <a:pt x="0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F7EE8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99" name="ïṥľïḓe"/>
            <p:cNvSpPr/>
            <p:nvPr/>
          </p:nvSpPr>
          <p:spPr bwMode="auto">
            <a:xfrm>
              <a:off x="757932" y="3270250"/>
              <a:ext cx="442913" cy="71438"/>
            </a:xfrm>
            <a:custGeom>
              <a:avLst/>
              <a:gdLst>
                <a:gd name="T0" fmla="*/ 269 w 638"/>
                <a:gd name="T1" fmla="*/ 0 h 102"/>
                <a:gd name="T2" fmla="*/ 0 w 638"/>
                <a:gd name="T3" fmla="*/ 30 h 102"/>
                <a:gd name="T4" fmla="*/ 0 w 638"/>
                <a:gd name="T5" fmla="*/ 33 h 102"/>
                <a:gd name="T6" fmla="*/ 0 w 638"/>
                <a:gd name="T7" fmla="*/ 33 h 102"/>
                <a:gd name="T8" fmla="*/ 12 w 638"/>
                <a:gd name="T9" fmla="*/ 33 h 102"/>
                <a:gd name="T10" fmla="*/ 112 w 638"/>
                <a:gd name="T11" fmla="*/ 54 h 102"/>
                <a:gd name="T12" fmla="*/ 188 w 638"/>
                <a:gd name="T13" fmla="*/ 75 h 102"/>
                <a:gd name="T14" fmla="*/ 526 w 638"/>
                <a:gd name="T15" fmla="*/ 94 h 102"/>
                <a:gd name="T16" fmla="*/ 561 w 638"/>
                <a:gd name="T17" fmla="*/ 101 h 102"/>
                <a:gd name="T18" fmla="*/ 580 w 638"/>
                <a:gd name="T19" fmla="*/ 102 h 102"/>
                <a:gd name="T20" fmla="*/ 638 w 638"/>
                <a:gd name="T21" fmla="*/ 90 h 102"/>
                <a:gd name="T22" fmla="*/ 634 w 638"/>
                <a:gd name="T23" fmla="*/ 86 h 102"/>
                <a:gd name="T24" fmla="*/ 632 w 638"/>
                <a:gd name="T25" fmla="*/ 84 h 102"/>
                <a:gd name="T26" fmla="*/ 626 w 638"/>
                <a:gd name="T27" fmla="*/ 78 h 102"/>
                <a:gd name="T28" fmla="*/ 623 w 638"/>
                <a:gd name="T29" fmla="*/ 67 h 102"/>
                <a:gd name="T30" fmla="*/ 623 w 638"/>
                <a:gd name="T31" fmla="*/ 60 h 102"/>
                <a:gd name="T32" fmla="*/ 623 w 638"/>
                <a:gd name="T33" fmla="*/ 60 h 102"/>
                <a:gd name="T34" fmla="*/ 368 w 638"/>
                <a:gd name="T35" fmla="*/ 7 h 102"/>
                <a:gd name="T36" fmla="*/ 269 w 638"/>
                <a:gd name="T3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8" h="102">
                  <a:moveTo>
                    <a:pt x="269" y="0"/>
                  </a:moveTo>
                  <a:cubicBezTo>
                    <a:pt x="138" y="0"/>
                    <a:pt x="0" y="30"/>
                    <a:pt x="0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3"/>
                    <a:pt x="8" y="33"/>
                    <a:pt x="12" y="33"/>
                  </a:cubicBezTo>
                  <a:cubicBezTo>
                    <a:pt x="44" y="33"/>
                    <a:pt x="80" y="38"/>
                    <a:pt x="112" y="54"/>
                  </a:cubicBezTo>
                  <a:cubicBezTo>
                    <a:pt x="112" y="54"/>
                    <a:pt x="157" y="75"/>
                    <a:pt x="188" y="75"/>
                  </a:cubicBezTo>
                  <a:cubicBezTo>
                    <a:pt x="218" y="75"/>
                    <a:pt x="467" y="77"/>
                    <a:pt x="526" y="94"/>
                  </a:cubicBezTo>
                  <a:cubicBezTo>
                    <a:pt x="537" y="97"/>
                    <a:pt x="549" y="100"/>
                    <a:pt x="561" y="101"/>
                  </a:cubicBezTo>
                  <a:cubicBezTo>
                    <a:pt x="567" y="102"/>
                    <a:pt x="573" y="102"/>
                    <a:pt x="580" y="102"/>
                  </a:cubicBezTo>
                  <a:cubicBezTo>
                    <a:pt x="600" y="102"/>
                    <a:pt x="619" y="98"/>
                    <a:pt x="638" y="90"/>
                  </a:cubicBezTo>
                  <a:cubicBezTo>
                    <a:pt x="637" y="89"/>
                    <a:pt x="635" y="87"/>
                    <a:pt x="634" y="86"/>
                  </a:cubicBezTo>
                  <a:cubicBezTo>
                    <a:pt x="633" y="85"/>
                    <a:pt x="633" y="85"/>
                    <a:pt x="632" y="84"/>
                  </a:cubicBezTo>
                  <a:cubicBezTo>
                    <a:pt x="630" y="82"/>
                    <a:pt x="628" y="80"/>
                    <a:pt x="626" y="78"/>
                  </a:cubicBezTo>
                  <a:cubicBezTo>
                    <a:pt x="623" y="76"/>
                    <a:pt x="623" y="71"/>
                    <a:pt x="623" y="67"/>
                  </a:cubicBezTo>
                  <a:cubicBezTo>
                    <a:pt x="623" y="63"/>
                    <a:pt x="623" y="60"/>
                    <a:pt x="623" y="60"/>
                  </a:cubicBezTo>
                  <a:cubicBezTo>
                    <a:pt x="623" y="60"/>
                    <a:pt x="623" y="60"/>
                    <a:pt x="623" y="60"/>
                  </a:cubicBezTo>
                  <a:cubicBezTo>
                    <a:pt x="621" y="59"/>
                    <a:pt x="513" y="32"/>
                    <a:pt x="368" y="7"/>
                  </a:cubicBezTo>
                  <a:cubicBezTo>
                    <a:pt x="337" y="2"/>
                    <a:pt x="303" y="0"/>
                    <a:pt x="269" y="0"/>
                  </a:cubicBezTo>
                </a:path>
              </a:pathLst>
            </a:custGeom>
            <a:solidFill>
              <a:srgbClr val="F1C74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0" name="îṡ1íḑe"/>
            <p:cNvSpPr/>
            <p:nvPr/>
          </p:nvSpPr>
          <p:spPr bwMode="auto">
            <a:xfrm>
              <a:off x="684907" y="3306763"/>
              <a:ext cx="41275" cy="42862"/>
            </a:xfrm>
            <a:custGeom>
              <a:avLst/>
              <a:gdLst>
                <a:gd name="T0" fmla="*/ 60 w 60"/>
                <a:gd name="T1" fmla="*/ 0 h 60"/>
                <a:gd name="T2" fmla="*/ 51 w 60"/>
                <a:gd name="T3" fmla="*/ 1 h 60"/>
                <a:gd name="T4" fmla="*/ 18 w 60"/>
                <a:gd name="T5" fmla="*/ 3 h 60"/>
                <a:gd name="T6" fmla="*/ 18 w 60"/>
                <a:gd name="T7" fmla="*/ 3 h 60"/>
                <a:gd name="T8" fmla="*/ 2 w 60"/>
                <a:gd name="T9" fmla="*/ 53 h 60"/>
                <a:gd name="T10" fmla="*/ 7 w 60"/>
                <a:gd name="T11" fmla="*/ 60 h 60"/>
                <a:gd name="T12" fmla="*/ 59 w 60"/>
                <a:gd name="T13" fmla="*/ 7 h 60"/>
                <a:gd name="T14" fmla="*/ 60 w 6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cubicBezTo>
                    <a:pt x="57" y="0"/>
                    <a:pt x="54" y="1"/>
                    <a:pt x="51" y="1"/>
                  </a:cubicBezTo>
                  <a:cubicBezTo>
                    <a:pt x="38" y="2"/>
                    <a:pt x="2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8" y="13"/>
                    <a:pt x="0" y="28"/>
                    <a:pt x="2" y="53"/>
                  </a:cubicBezTo>
                  <a:cubicBezTo>
                    <a:pt x="3" y="56"/>
                    <a:pt x="5" y="58"/>
                    <a:pt x="7" y="60"/>
                  </a:cubicBezTo>
                  <a:cubicBezTo>
                    <a:pt x="2" y="31"/>
                    <a:pt x="28" y="15"/>
                    <a:pt x="59" y="7"/>
                  </a:cubicBezTo>
                  <a:cubicBezTo>
                    <a:pt x="59" y="5"/>
                    <a:pt x="59" y="2"/>
                    <a:pt x="60" y="0"/>
                  </a:cubicBezTo>
                </a:path>
              </a:pathLst>
            </a:custGeom>
            <a:solidFill>
              <a:srgbClr val="CDAA43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1" name="iṩḷïḓé"/>
            <p:cNvSpPr/>
            <p:nvPr/>
          </p:nvSpPr>
          <p:spPr bwMode="auto">
            <a:xfrm>
              <a:off x="1191320" y="3348038"/>
              <a:ext cx="0" cy="1587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1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2" name="îslíḍé"/>
            <p:cNvSpPr/>
            <p:nvPr/>
          </p:nvSpPr>
          <p:spPr bwMode="auto">
            <a:xfrm>
              <a:off x="726182" y="3300413"/>
              <a:ext cx="465138" cy="58737"/>
            </a:xfrm>
            <a:custGeom>
              <a:avLst/>
              <a:gdLst>
                <a:gd name="T0" fmla="*/ 65 w 669"/>
                <a:gd name="T1" fmla="*/ 0 h 84"/>
                <a:gd name="T2" fmla="*/ 64 w 669"/>
                <a:gd name="T3" fmla="*/ 0 h 84"/>
                <a:gd name="T4" fmla="*/ 48 w 669"/>
                <a:gd name="T5" fmla="*/ 3 h 84"/>
                <a:gd name="T6" fmla="*/ 38 w 669"/>
                <a:gd name="T7" fmla="*/ 4 h 84"/>
                <a:gd name="T8" fmla="*/ 2 w 669"/>
                <a:gd name="T9" fmla="*/ 10 h 84"/>
                <a:gd name="T10" fmla="*/ 1 w 669"/>
                <a:gd name="T11" fmla="*/ 14 h 84"/>
                <a:gd name="T12" fmla="*/ 2 w 669"/>
                <a:gd name="T13" fmla="*/ 10 h 84"/>
                <a:gd name="T14" fmla="*/ 1 w 669"/>
                <a:gd name="T15" fmla="*/ 10 h 84"/>
                <a:gd name="T16" fmla="*/ 0 w 669"/>
                <a:gd name="T17" fmla="*/ 17 h 84"/>
                <a:gd name="T18" fmla="*/ 0 w 669"/>
                <a:gd name="T19" fmla="*/ 17 h 84"/>
                <a:gd name="T20" fmla="*/ 17 w 669"/>
                <a:gd name="T21" fmla="*/ 14 h 84"/>
                <a:gd name="T22" fmla="*/ 39 w 669"/>
                <a:gd name="T23" fmla="*/ 13 h 84"/>
                <a:gd name="T24" fmla="*/ 77 w 669"/>
                <a:gd name="T25" fmla="*/ 19 h 84"/>
                <a:gd name="T26" fmla="*/ 206 w 669"/>
                <a:gd name="T27" fmla="*/ 53 h 84"/>
                <a:gd name="T28" fmla="*/ 364 w 669"/>
                <a:gd name="T29" fmla="*/ 62 h 84"/>
                <a:gd name="T30" fmla="*/ 409 w 669"/>
                <a:gd name="T31" fmla="*/ 60 h 84"/>
                <a:gd name="T32" fmla="*/ 436 w 669"/>
                <a:gd name="T33" fmla="*/ 58 h 84"/>
                <a:gd name="T34" fmla="*/ 549 w 669"/>
                <a:gd name="T35" fmla="*/ 73 h 84"/>
                <a:gd name="T36" fmla="*/ 568 w 669"/>
                <a:gd name="T37" fmla="*/ 76 h 84"/>
                <a:gd name="T38" fmla="*/ 655 w 669"/>
                <a:gd name="T39" fmla="*/ 84 h 84"/>
                <a:gd name="T40" fmla="*/ 664 w 669"/>
                <a:gd name="T41" fmla="*/ 84 h 84"/>
                <a:gd name="T42" fmla="*/ 669 w 669"/>
                <a:gd name="T43" fmla="*/ 70 h 84"/>
                <a:gd name="T44" fmla="*/ 669 w 669"/>
                <a:gd name="T45" fmla="*/ 68 h 84"/>
                <a:gd name="T46" fmla="*/ 658 w 669"/>
                <a:gd name="T47" fmla="*/ 71 h 84"/>
                <a:gd name="T48" fmla="*/ 563 w 669"/>
                <a:gd name="T49" fmla="*/ 60 h 84"/>
                <a:gd name="T50" fmla="*/ 397 w 669"/>
                <a:gd name="T51" fmla="*/ 45 h 84"/>
                <a:gd name="T52" fmla="*/ 381 w 669"/>
                <a:gd name="T53" fmla="*/ 45 h 84"/>
                <a:gd name="T54" fmla="*/ 196 w 669"/>
                <a:gd name="T55" fmla="*/ 39 h 84"/>
                <a:gd name="T56" fmla="*/ 65 w 669"/>
                <a:gd name="T5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9" h="84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61" y="0"/>
                    <a:pt x="56" y="1"/>
                    <a:pt x="48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28" y="6"/>
                    <a:pt x="15" y="8"/>
                    <a:pt x="2" y="10"/>
                  </a:cubicBezTo>
                  <a:cubicBezTo>
                    <a:pt x="3" y="11"/>
                    <a:pt x="2" y="13"/>
                    <a:pt x="1" y="14"/>
                  </a:cubicBezTo>
                  <a:cubicBezTo>
                    <a:pt x="1" y="12"/>
                    <a:pt x="1" y="11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6"/>
                    <a:pt x="12" y="15"/>
                    <a:pt x="17" y="14"/>
                  </a:cubicBezTo>
                  <a:cubicBezTo>
                    <a:pt x="25" y="13"/>
                    <a:pt x="32" y="13"/>
                    <a:pt x="39" y="13"/>
                  </a:cubicBezTo>
                  <a:cubicBezTo>
                    <a:pt x="54" y="13"/>
                    <a:pt x="67" y="15"/>
                    <a:pt x="77" y="19"/>
                  </a:cubicBezTo>
                  <a:cubicBezTo>
                    <a:pt x="114" y="34"/>
                    <a:pt x="206" y="53"/>
                    <a:pt x="206" y="53"/>
                  </a:cubicBezTo>
                  <a:cubicBezTo>
                    <a:pt x="206" y="53"/>
                    <a:pt x="298" y="62"/>
                    <a:pt x="364" y="62"/>
                  </a:cubicBezTo>
                  <a:cubicBezTo>
                    <a:pt x="382" y="62"/>
                    <a:pt x="398" y="61"/>
                    <a:pt x="409" y="60"/>
                  </a:cubicBezTo>
                  <a:cubicBezTo>
                    <a:pt x="417" y="58"/>
                    <a:pt x="426" y="58"/>
                    <a:pt x="436" y="58"/>
                  </a:cubicBezTo>
                  <a:cubicBezTo>
                    <a:pt x="478" y="58"/>
                    <a:pt x="530" y="68"/>
                    <a:pt x="549" y="73"/>
                  </a:cubicBezTo>
                  <a:cubicBezTo>
                    <a:pt x="555" y="74"/>
                    <a:pt x="562" y="75"/>
                    <a:pt x="568" y="76"/>
                  </a:cubicBezTo>
                  <a:cubicBezTo>
                    <a:pt x="587" y="79"/>
                    <a:pt x="627" y="84"/>
                    <a:pt x="655" y="84"/>
                  </a:cubicBezTo>
                  <a:cubicBezTo>
                    <a:pt x="658" y="84"/>
                    <a:pt x="662" y="84"/>
                    <a:pt x="664" y="84"/>
                  </a:cubicBezTo>
                  <a:cubicBezTo>
                    <a:pt x="667" y="80"/>
                    <a:pt x="668" y="75"/>
                    <a:pt x="669" y="70"/>
                  </a:cubicBezTo>
                  <a:cubicBezTo>
                    <a:pt x="669" y="69"/>
                    <a:pt x="669" y="69"/>
                    <a:pt x="669" y="68"/>
                  </a:cubicBezTo>
                  <a:cubicBezTo>
                    <a:pt x="666" y="70"/>
                    <a:pt x="662" y="71"/>
                    <a:pt x="658" y="71"/>
                  </a:cubicBezTo>
                  <a:cubicBezTo>
                    <a:pt x="644" y="71"/>
                    <a:pt x="591" y="69"/>
                    <a:pt x="563" y="60"/>
                  </a:cubicBezTo>
                  <a:cubicBezTo>
                    <a:pt x="535" y="52"/>
                    <a:pt x="397" y="45"/>
                    <a:pt x="397" y="45"/>
                  </a:cubicBezTo>
                  <a:cubicBezTo>
                    <a:pt x="397" y="45"/>
                    <a:pt x="391" y="45"/>
                    <a:pt x="381" y="45"/>
                  </a:cubicBezTo>
                  <a:cubicBezTo>
                    <a:pt x="333" y="45"/>
                    <a:pt x="202" y="45"/>
                    <a:pt x="196" y="39"/>
                  </a:cubicBezTo>
                  <a:cubicBezTo>
                    <a:pt x="190" y="33"/>
                    <a:pt x="82" y="0"/>
                    <a:pt x="65" y="0"/>
                  </a:cubicBezTo>
                </a:path>
              </a:pathLst>
            </a:custGeom>
            <a:solidFill>
              <a:srgbClr val="7B5959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3" name="îsľîḑe"/>
            <p:cNvSpPr/>
            <p:nvPr/>
          </p:nvSpPr>
          <p:spPr bwMode="auto">
            <a:xfrm>
              <a:off x="726182" y="3306763"/>
              <a:ext cx="1588" cy="3175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0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3"/>
                    <a:pt x="2" y="1"/>
                    <a:pt x="1" y="0"/>
                  </a:cubicBezTo>
                </a:path>
              </a:pathLst>
            </a:custGeom>
            <a:solidFill>
              <a:srgbClr val="6E5050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4" name="işḻíde"/>
            <p:cNvSpPr/>
            <p:nvPr/>
          </p:nvSpPr>
          <p:spPr bwMode="auto">
            <a:xfrm>
              <a:off x="1189732" y="3349625"/>
              <a:ext cx="1588" cy="9525"/>
            </a:xfrm>
            <a:custGeom>
              <a:avLst/>
              <a:gdLst>
                <a:gd name="T0" fmla="*/ 2 w 2"/>
                <a:gd name="T1" fmla="*/ 0 h 15"/>
                <a:gd name="T2" fmla="*/ 2 w 2"/>
                <a:gd name="T3" fmla="*/ 1 h 15"/>
                <a:gd name="T4" fmla="*/ 0 w 2"/>
                <a:gd name="T5" fmla="*/ 15 h 15"/>
                <a:gd name="T6" fmla="*/ 2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1" y="10"/>
                    <a:pt x="0" y="15"/>
                  </a:cubicBezTo>
                  <a:cubicBezTo>
                    <a:pt x="1" y="10"/>
                    <a:pt x="2" y="5"/>
                    <a:pt x="2" y="0"/>
                  </a:cubicBezTo>
                </a:path>
              </a:pathLst>
            </a:custGeom>
            <a:solidFill>
              <a:srgbClr val="356BC5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5" name="ïṧlïḑe"/>
            <p:cNvSpPr/>
            <p:nvPr/>
          </p:nvSpPr>
          <p:spPr bwMode="auto">
            <a:xfrm>
              <a:off x="1186557" y="3349625"/>
              <a:ext cx="4763" cy="9525"/>
            </a:xfrm>
            <a:custGeom>
              <a:avLst/>
              <a:gdLst>
                <a:gd name="T0" fmla="*/ 5 w 5"/>
                <a:gd name="T1" fmla="*/ 0 h 14"/>
                <a:gd name="T2" fmla="*/ 0 w 5"/>
                <a:gd name="T3" fmla="*/ 14 h 14"/>
                <a:gd name="T4" fmla="*/ 3 w 5"/>
                <a:gd name="T5" fmla="*/ 14 h 14"/>
                <a:gd name="T6" fmla="*/ 3 w 5"/>
                <a:gd name="T7" fmla="*/ 14 h 14"/>
                <a:gd name="T8" fmla="*/ 5 w 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4" y="5"/>
                    <a:pt x="3" y="10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9"/>
                    <a:pt x="5" y="5"/>
                    <a:pt x="5" y="0"/>
                  </a:cubicBezTo>
                </a:path>
              </a:pathLst>
            </a:custGeom>
            <a:solidFill>
              <a:srgbClr val="6E5050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6" name="îṩḷiḓe"/>
            <p:cNvSpPr/>
            <p:nvPr/>
          </p:nvSpPr>
          <p:spPr bwMode="auto">
            <a:xfrm>
              <a:off x="697607" y="3300413"/>
              <a:ext cx="493713" cy="49212"/>
            </a:xfrm>
            <a:custGeom>
              <a:avLst/>
              <a:gdLst>
                <a:gd name="T0" fmla="*/ 106 w 710"/>
                <a:gd name="T1" fmla="*/ 0 h 71"/>
                <a:gd name="T2" fmla="*/ 105 w 710"/>
                <a:gd name="T3" fmla="*/ 0 h 71"/>
                <a:gd name="T4" fmla="*/ 89 w 710"/>
                <a:gd name="T5" fmla="*/ 3 h 71"/>
                <a:gd name="T6" fmla="*/ 89 w 710"/>
                <a:gd name="T7" fmla="*/ 3 h 71"/>
                <a:gd name="T8" fmla="*/ 79 w 710"/>
                <a:gd name="T9" fmla="*/ 4 h 71"/>
                <a:gd name="T10" fmla="*/ 79 w 710"/>
                <a:gd name="T11" fmla="*/ 4 h 71"/>
                <a:gd name="T12" fmla="*/ 33 w 710"/>
                <a:gd name="T13" fmla="*/ 11 h 71"/>
                <a:gd name="T14" fmla="*/ 0 w 710"/>
                <a:gd name="T15" fmla="*/ 13 h 71"/>
                <a:gd name="T16" fmla="*/ 0 w 710"/>
                <a:gd name="T17" fmla="*/ 13 h 71"/>
                <a:gd name="T18" fmla="*/ 0 w 710"/>
                <a:gd name="T19" fmla="*/ 13 h 71"/>
                <a:gd name="T20" fmla="*/ 0 w 710"/>
                <a:gd name="T21" fmla="*/ 13 h 71"/>
                <a:gd name="T22" fmla="*/ 33 w 710"/>
                <a:gd name="T23" fmla="*/ 11 h 71"/>
                <a:gd name="T24" fmla="*/ 42 w 710"/>
                <a:gd name="T25" fmla="*/ 10 h 71"/>
                <a:gd name="T26" fmla="*/ 43 w 710"/>
                <a:gd name="T27" fmla="*/ 10 h 71"/>
                <a:gd name="T28" fmla="*/ 43 w 710"/>
                <a:gd name="T29" fmla="*/ 10 h 71"/>
                <a:gd name="T30" fmla="*/ 79 w 710"/>
                <a:gd name="T31" fmla="*/ 4 h 71"/>
                <a:gd name="T32" fmla="*/ 89 w 710"/>
                <a:gd name="T33" fmla="*/ 3 h 71"/>
                <a:gd name="T34" fmla="*/ 105 w 710"/>
                <a:gd name="T35" fmla="*/ 0 h 71"/>
                <a:gd name="T36" fmla="*/ 106 w 710"/>
                <a:gd name="T37" fmla="*/ 0 h 71"/>
                <a:gd name="T38" fmla="*/ 237 w 710"/>
                <a:gd name="T39" fmla="*/ 39 h 71"/>
                <a:gd name="T40" fmla="*/ 422 w 710"/>
                <a:gd name="T41" fmla="*/ 45 h 71"/>
                <a:gd name="T42" fmla="*/ 438 w 710"/>
                <a:gd name="T43" fmla="*/ 45 h 71"/>
                <a:gd name="T44" fmla="*/ 604 w 710"/>
                <a:gd name="T45" fmla="*/ 60 h 71"/>
                <a:gd name="T46" fmla="*/ 699 w 710"/>
                <a:gd name="T47" fmla="*/ 71 h 71"/>
                <a:gd name="T48" fmla="*/ 710 w 710"/>
                <a:gd name="T49" fmla="*/ 68 h 71"/>
                <a:gd name="T50" fmla="*/ 710 w 710"/>
                <a:gd name="T51" fmla="*/ 68 h 71"/>
                <a:gd name="T52" fmla="*/ 710 w 710"/>
                <a:gd name="T53" fmla="*/ 68 h 71"/>
                <a:gd name="T54" fmla="*/ 699 w 710"/>
                <a:gd name="T55" fmla="*/ 71 h 71"/>
                <a:gd name="T56" fmla="*/ 604 w 710"/>
                <a:gd name="T57" fmla="*/ 60 h 71"/>
                <a:gd name="T58" fmla="*/ 438 w 710"/>
                <a:gd name="T59" fmla="*/ 45 h 71"/>
                <a:gd name="T60" fmla="*/ 422 w 710"/>
                <a:gd name="T61" fmla="*/ 45 h 71"/>
                <a:gd name="T62" fmla="*/ 237 w 710"/>
                <a:gd name="T63" fmla="*/ 39 h 71"/>
                <a:gd name="T64" fmla="*/ 106 w 710"/>
                <a:gd name="T6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0" h="71">
                  <a:moveTo>
                    <a:pt x="106" y="0"/>
                  </a:moveTo>
                  <a:cubicBezTo>
                    <a:pt x="106" y="0"/>
                    <a:pt x="105" y="0"/>
                    <a:pt x="105" y="0"/>
                  </a:cubicBezTo>
                  <a:cubicBezTo>
                    <a:pt x="102" y="0"/>
                    <a:pt x="97" y="1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63" y="4"/>
                    <a:pt x="48" y="7"/>
                    <a:pt x="33" y="11"/>
                  </a:cubicBezTo>
                  <a:cubicBezTo>
                    <a:pt x="20" y="12"/>
                    <a:pt x="9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3"/>
                    <a:pt x="20" y="12"/>
                    <a:pt x="33" y="11"/>
                  </a:cubicBezTo>
                  <a:cubicBezTo>
                    <a:pt x="36" y="11"/>
                    <a:pt x="39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56" y="8"/>
                    <a:pt x="69" y="6"/>
                    <a:pt x="79" y="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7" y="1"/>
                    <a:pt x="102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23" y="0"/>
                    <a:pt x="231" y="33"/>
                    <a:pt x="237" y="39"/>
                  </a:cubicBezTo>
                  <a:cubicBezTo>
                    <a:pt x="243" y="45"/>
                    <a:pt x="374" y="45"/>
                    <a:pt x="422" y="45"/>
                  </a:cubicBezTo>
                  <a:cubicBezTo>
                    <a:pt x="432" y="45"/>
                    <a:pt x="438" y="45"/>
                    <a:pt x="438" y="45"/>
                  </a:cubicBezTo>
                  <a:cubicBezTo>
                    <a:pt x="438" y="45"/>
                    <a:pt x="576" y="52"/>
                    <a:pt x="604" y="60"/>
                  </a:cubicBezTo>
                  <a:cubicBezTo>
                    <a:pt x="632" y="69"/>
                    <a:pt x="685" y="71"/>
                    <a:pt x="699" y="71"/>
                  </a:cubicBezTo>
                  <a:cubicBezTo>
                    <a:pt x="703" y="71"/>
                    <a:pt x="707" y="70"/>
                    <a:pt x="710" y="68"/>
                  </a:cubicBezTo>
                  <a:cubicBezTo>
                    <a:pt x="710" y="68"/>
                    <a:pt x="710" y="68"/>
                    <a:pt x="710" y="68"/>
                  </a:cubicBezTo>
                  <a:cubicBezTo>
                    <a:pt x="710" y="68"/>
                    <a:pt x="710" y="68"/>
                    <a:pt x="710" y="68"/>
                  </a:cubicBezTo>
                  <a:cubicBezTo>
                    <a:pt x="707" y="70"/>
                    <a:pt x="703" y="71"/>
                    <a:pt x="699" y="71"/>
                  </a:cubicBezTo>
                  <a:cubicBezTo>
                    <a:pt x="685" y="71"/>
                    <a:pt x="632" y="69"/>
                    <a:pt x="604" y="60"/>
                  </a:cubicBezTo>
                  <a:cubicBezTo>
                    <a:pt x="576" y="52"/>
                    <a:pt x="438" y="45"/>
                    <a:pt x="438" y="45"/>
                  </a:cubicBezTo>
                  <a:cubicBezTo>
                    <a:pt x="438" y="45"/>
                    <a:pt x="432" y="45"/>
                    <a:pt x="422" y="45"/>
                  </a:cubicBezTo>
                  <a:cubicBezTo>
                    <a:pt x="374" y="45"/>
                    <a:pt x="243" y="45"/>
                    <a:pt x="237" y="39"/>
                  </a:cubicBezTo>
                  <a:cubicBezTo>
                    <a:pt x="231" y="33"/>
                    <a:pt x="123" y="0"/>
                    <a:pt x="106" y="0"/>
                  </a:cubicBezTo>
                </a:path>
              </a:pathLst>
            </a:custGeom>
            <a:solidFill>
              <a:srgbClr val="E4BD4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7" name="íṥ1íḋè"/>
            <p:cNvSpPr/>
            <p:nvPr/>
          </p:nvSpPr>
          <p:spPr bwMode="auto">
            <a:xfrm>
              <a:off x="1200845" y="3333750"/>
              <a:ext cx="1587" cy="317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1 w 4"/>
                <a:gd name="T7" fmla="*/ 1 h 5"/>
                <a:gd name="T8" fmla="*/ 2 w 4"/>
                <a:gd name="T9" fmla="*/ 2 h 5"/>
                <a:gd name="T10" fmla="*/ 4 w 4"/>
                <a:gd name="T11" fmla="*/ 5 h 5"/>
                <a:gd name="T12" fmla="*/ 4 w 4"/>
                <a:gd name="T13" fmla="*/ 5 h 5"/>
                <a:gd name="T14" fmla="*/ 2 w 4"/>
                <a:gd name="T15" fmla="*/ 2 h 5"/>
                <a:gd name="T16" fmla="*/ 1 w 4"/>
                <a:gd name="T17" fmla="*/ 1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8" name="ïṩ1ïdé"/>
            <p:cNvSpPr/>
            <p:nvPr/>
          </p:nvSpPr>
          <p:spPr bwMode="auto">
            <a:xfrm>
              <a:off x="691257" y="3294063"/>
              <a:ext cx="66675" cy="15875"/>
            </a:xfrm>
            <a:custGeom>
              <a:avLst/>
              <a:gdLst>
                <a:gd name="T0" fmla="*/ 95 w 97"/>
                <a:gd name="T1" fmla="*/ 0 h 23"/>
                <a:gd name="T2" fmla="*/ 13 w 97"/>
                <a:gd name="T3" fmla="*/ 13 h 23"/>
                <a:gd name="T4" fmla="*/ 0 w 97"/>
                <a:gd name="T5" fmla="*/ 19 h 23"/>
                <a:gd name="T6" fmla="*/ 0 w 97"/>
                <a:gd name="T7" fmla="*/ 22 h 23"/>
                <a:gd name="T8" fmla="*/ 9 w 97"/>
                <a:gd name="T9" fmla="*/ 23 h 23"/>
                <a:gd name="T10" fmla="*/ 10 w 97"/>
                <a:gd name="T11" fmla="*/ 23 h 23"/>
                <a:gd name="T12" fmla="*/ 13 w 97"/>
                <a:gd name="T13" fmla="*/ 22 h 23"/>
                <a:gd name="T14" fmla="*/ 54 w 97"/>
                <a:gd name="T15" fmla="*/ 13 h 23"/>
                <a:gd name="T16" fmla="*/ 61 w 97"/>
                <a:gd name="T17" fmla="*/ 12 h 23"/>
                <a:gd name="T18" fmla="*/ 97 w 97"/>
                <a:gd name="T19" fmla="*/ 9 h 23"/>
                <a:gd name="T20" fmla="*/ 95 w 97"/>
                <a:gd name="T21" fmla="*/ 0 h 23"/>
                <a:gd name="T22" fmla="*/ 95 w 97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23">
                  <a:moveTo>
                    <a:pt x="95" y="0"/>
                  </a:moveTo>
                  <a:cubicBezTo>
                    <a:pt x="67" y="1"/>
                    <a:pt x="40" y="5"/>
                    <a:pt x="13" y="13"/>
                  </a:cubicBezTo>
                  <a:cubicBezTo>
                    <a:pt x="8" y="14"/>
                    <a:pt x="4" y="17"/>
                    <a:pt x="0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3"/>
                    <a:pt x="5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26" y="18"/>
                    <a:pt x="40" y="15"/>
                    <a:pt x="54" y="13"/>
                  </a:cubicBezTo>
                  <a:cubicBezTo>
                    <a:pt x="57" y="12"/>
                    <a:pt x="59" y="12"/>
                    <a:pt x="61" y="12"/>
                  </a:cubicBezTo>
                  <a:cubicBezTo>
                    <a:pt x="72" y="10"/>
                    <a:pt x="84" y="9"/>
                    <a:pt x="97" y="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E4BD4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09" name="ïsḷïdé"/>
            <p:cNvSpPr/>
            <p:nvPr/>
          </p:nvSpPr>
          <p:spPr bwMode="auto">
            <a:xfrm>
              <a:off x="1200845" y="3333750"/>
              <a:ext cx="1587" cy="317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1 h 5"/>
                <a:gd name="T6" fmla="*/ 1 w 4"/>
                <a:gd name="T7" fmla="*/ 1 h 5"/>
                <a:gd name="T8" fmla="*/ 2 w 4"/>
                <a:gd name="T9" fmla="*/ 2 h 5"/>
                <a:gd name="T10" fmla="*/ 4 w 4"/>
                <a:gd name="T11" fmla="*/ 5 h 5"/>
                <a:gd name="T12" fmla="*/ 4 w 4"/>
                <a:gd name="T13" fmla="*/ 5 h 5"/>
                <a:gd name="T14" fmla="*/ 2 w 4"/>
                <a:gd name="T15" fmla="*/ 2 h 5"/>
                <a:gd name="T16" fmla="*/ 1 w 4"/>
                <a:gd name="T17" fmla="*/ 1 h 5"/>
                <a:gd name="T18" fmla="*/ 0 w 4"/>
                <a:gd name="T19" fmla="*/ 0 h 5"/>
                <a:gd name="T20" fmla="*/ 0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971D0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0" name="íṣlîďe"/>
            <p:cNvSpPr/>
            <p:nvPr/>
          </p:nvSpPr>
          <p:spPr bwMode="auto">
            <a:xfrm>
              <a:off x="757932" y="3294063"/>
              <a:ext cx="444500" cy="53975"/>
            </a:xfrm>
            <a:custGeom>
              <a:avLst/>
              <a:gdLst>
                <a:gd name="T0" fmla="*/ 12 w 642"/>
                <a:gd name="T1" fmla="*/ 0 h 78"/>
                <a:gd name="T2" fmla="*/ 0 w 642"/>
                <a:gd name="T3" fmla="*/ 0 h 78"/>
                <a:gd name="T4" fmla="*/ 0 w 642"/>
                <a:gd name="T5" fmla="*/ 0 h 78"/>
                <a:gd name="T6" fmla="*/ 0 w 642"/>
                <a:gd name="T7" fmla="*/ 0 h 78"/>
                <a:gd name="T8" fmla="*/ 2 w 642"/>
                <a:gd name="T9" fmla="*/ 9 h 78"/>
                <a:gd name="T10" fmla="*/ 12 w 642"/>
                <a:gd name="T11" fmla="*/ 9 h 78"/>
                <a:gd name="T12" fmla="*/ 112 w 642"/>
                <a:gd name="T13" fmla="*/ 30 h 78"/>
                <a:gd name="T14" fmla="*/ 188 w 642"/>
                <a:gd name="T15" fmla="*/ 51 h 78"/>
                <a:gd name="T16" fmla="*/ 526 w 642"/>
                <a:gd name="T17" fmla="*/ 70 h 78"/>
                <a:gd name="T18" fmla="*/ 561 w 642"/>
                <a:gd name="T19" fmla="*/ 77 h 78"/>
                <a:gd name="T20" fmla="*/ 580 w 642"/>
                <a:gd name="T21" fmla="*/ 78 h 78"/>
                <a:gd name="T22" fmla="*/ 624 w 642"/>
                <a:gd name="T23" fmla="*/ 71 h 78"/>
                <a:gd name="T24" fmla="*/ 624 w 642"/>
                <a:gd name="T25" fmla="*/ 78 h 78"/>
                <a:gd name="T26" fmla="*/ 642 w 642"/>
                <a:gd name="T27" fmla="*/ 62 h 78"/>
                <a:gd name="T28" fmla="*/ 640 w 642"/>
                <a:gd name="T29" fmla="*/ 59 h 78"/>
                <a:gd name="T30" fmla="*/ 639 w 642"/>
                <a:gd name="T31" fmla="*/ 58 h 78"/>
                <a:gd name="T32" fmla="*/ 638 w 642"/>
                <a:gd name="T33" fmla="*/ 58 h 78"/>
                <a:gd name="T34" fmla="*/ 638 w 642"/>
                <a:gd name="T35" fmla="*/ 57 h 78"/>
                <a:gd name="T36" fmla="*/ 580 w 642"/>
                <a:gd name="T37" fmla="*/ 69 h 78"/>
                <a:gd name="T38" fmla="*/ 561 w 642"/>
                <a:gd name="T39" fmla="*/ 68 h 78"/>
                <a:gd name="T40" fmla="*/ 526 w 642"/>
                <a:gd name="T41" fmla="*/ 61 h 78"/>
                <a:gd name="T42" fmla="*/ 188 w 642"/>
                <a:gd name="T43" fmla="*/ 42 h 78"/>
                <a:gd name="T44" fmla="*/ 112 w 642"/>
                <a:gd name="T45" fmla="*/ 21 h 78"/>
                <a:gd name="T46" fmla="*/ 12 w 642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2" h="78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9"/>
                    <a:pt x="9" y="9"/>
                    <a:pt x="12" y="9"/>
                  </a:cubicBezTo>
                  <a:cubicBezTo>
                    <a:pt x="44" y="9"/>
                    <a:pt x="80" y="14"/>
                    <a:pt x="112" y="30"/>
                  </a:cubicBezTo>
                  <a:cubicBezTo>
                    <a:pt x="112" y="30"/>
                    <a:pt x="157" y="51"/>
                    <a:pt x="188" y="51"/>
                  </a:cubicBezTo>
                  <a:cubicBezTo>
                    <a:pt x="219" y="51"/>
                    <a:pt x="468" y="53"/>
                    <a:pt x="526" y="70"/>
                  </a:cubicBezTo>
                  <a:cubicBezTo>
                    <a:pt x="537" y="73"/>
                    <a:pt x="549" y="76"/>
                    <a:pt x="561" y="77"/>
                  </a:cubicBezTo>
                  <a:cubicBezTo>
                    <a:pt x="567" y="78"/>
                    <a:pt x="573" y="78"/>
                    <a:pt x="580" y="78"/>
                  </a:cubicBezTo>
                  <a:cubicBezTo>
                    <a:pt x="595" y="78"/>
                    <a:pt x="610" y="76"/>
                    <a:pt x="624" y="71"/>
                  </a:cubicBezTo>
                  <a:cubicBezTo>
                    <a:pt x="625" y="73"/>
                    <a:pt x="625" y="76"/>
                    <a:pt x="624" y="78"/>
                  </a:cubicBezTo>
                  <a:cubicBezTo>
                    <a:pt x="634" y="72"/>
                    <a:pt x="642" y="62"/>
                    <a:pt x="642" y="62"/>
                  </a:cubicBezTo>
                  <a:cubicBezTo>
                    <a:pt x="640" y="59"/>
                    <a:pt x="640" y="59"/>
                    <a:pt x="640" y="59"/>
                  </a:cubicBezTo>
                  <a:cubicBezTo>
                    <a:pt x="639" y="59"/>
                    <a:pt x="639" y="58"/>
                    <a:pt x="639" y="58"/>
                  </a:cubicBezTo>
                  <a:cubicBezTo>
                    <a:pt x="638" y="58"/>
                    <a:pt x="638" y="58"/>
                    <a:pt x="638" y="58"/>
                  </a:cubicBezTo>
                  <a:cubicBezTo>
                    <a:pt x="638" y="57"/>
                    <a:pt x="638" y="57"/>
                    <a:pt x="638" y="57"/>
                  </a:cubicBezTo>
                  <a:cubicBezTo>
                    <a:pt x="619" y="65"/>
                    <a:pt x="600" y="69"/>
                    <a:pt x="580" y="69"/>
                  </a:cubicBezTo>
                  <a:cubicBezTo>
                    <a:pt x="573" y="69"/>
                    <a:pt x="567" y="69"/>
                    <a:pt x="561" y="68"/>
                  </a:cubicBezTo>
                  <a:cubicBezTo>
                    <a:pt x="549" y="67"/>
                    <a:pt x="537" y="64"/>
                    <a:pt x="526" y="61"/>
                  </a:cubicBezTo>
                  <a:cubicBezTo>
                    <a:pt x="467" y="44"/>
                    <a:pt x="218" y="42"/>
                    <a:pt x="188" y="42"/>
                  </a:cubicBezTo>
                  <a:cubicBezTo>
                    <a:pt x="157" y="42"/>
                    <a:pt x="112" y="21"/>
                    <a:pt x="112" y="21"/>
                  </a:cubicBezTo>
                  <a:cubicBezTo>
                    <a:pt x="80" y="5"/>
                    <a:pt x="44" y="0"/>
                    <a:pt x="12" y="0"/>
                  </a:cubicBezTo>
                </a:path>
              </a:pathLst>
            </a:custGeom>
            <a:solidFill>
              <a:srgbClr val="D8B347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1" name="íšļiḓê"/>
            <p:cNvSpPr/>
            <p:nvPr/>
          </p:nvSpPr>
          <p:spPr bwMode="auto">
            <a:xfrm>
              <a:off x="697607" y="3300413"/>
              <a:ext cx="61913" cy="9525"/>
            </a:xfrm>
            <a:custGeom>
              <a:avLst/>
              <a:gdLst>
                <a:gd name="T0" fmla="*/ 88 w 89"/>
                <a:gd name="T1" fmla="*/ 0 h 14"/>
                <a:gd name="T2" fmla="*/ 52 w 89"/>
                <a:gd name="T3" fmla="*/ 3 h 14"/>
                <a:gd name="T4" fmla="*/ 45 w 89"/>
                <a:gd name="T5" fmla="*/ 4 h 14"/>
                <a:gd name="T6" fmla="*/ 4 w 89"/>
                <a:gd name="T7" fmla="*/ 13 h 14"/>
                <a:gd name="T8" fmla="*/ 1 w 89"/>
                <a:gd name="T9" fmla="*/ 14 h 14"/>
                <a:gd name="T10" fmla="*/ 0 w 89"/>
                <a:gd name="T11" fmla="*/ 14 h 14"/>
                <a:gd name="T12" fmla="*/ 0 w 89"/>
                <a:gd name="T13" fmla="*/ 14 h 14"/>
                <a:gd name="T14" fmla="*/ 33 w 89"/>
                <a:gd name="T15" fmla="*/ 12 h 14"/>
                <a:gd name="T16" fmla="*/ 79 w 89"/>
                <a:gd name="T17" fmla="*/ 5 h 14"/>
                <a:gd name="T18" fmla="*/ 79 w 89"/>
                <a:gd name="T19" fmla="*/ 5 h 14"/>
                <a:gd name="T20" fmla="*/ 89 w 89"/>
                <a:gd name="T21" fmla="*/ 4 h 14"/>
                <a:gd name="T22" fmla="*/ 88 w 89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4">
                  <a:moveTo>
                    <a:pt x="88" y="0"/>
                  </a:moveTo>
                  <a:cubicBezTo>
                    <a:pt x="75" y="0"/>
                    <a:pt x="63" y="1"/>
                    <a:pt x="52" y="3"/>
                  </a:cubicBezTo>
                  <a:cubicBezTo>
                    <a:pt x="50" y="3"/>
                    <a:pt x="48" y="3"/>
                    <a:pt x="45" y="4"/>
                  </a:cubicBezTo>
                  <a:cubicBezTo>
                    <a:pt x="31" y="6"/>
                    <a:pt x="17" y="9"/>
                    <a:pt x="4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9" y="14"/>
                    <a:pt x="20" y="13"/>
                    <a:pt x="33" y="12"/>
                  </a:cubicBezTo>
                  <a:cubicBezTo>
                    <a:pt x="48" y="8"/>
                    <a:pt x="63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CDAA43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2" name="îŝľiḋê"/>
            <p:cNvSpPr/>
            <p:nvPr/>
          </p:nvSpPr>
          <p:spPr bwMode="auto">
            <a:xfrm>
              <a:off x="757932" y="3300413"/>
              <a:ext cx="433388" cy="49212"/>
            </a:xfrm>
            <a:custGeom>
              <a:avLst/>
              <a:gdLst>
                <a:gd name="T0" fmla="*/ 10 w 623"/>
                <a:gd name="T1" fmla="*/ 0 h 72"/>
                <a:gd name="T2" fmla="*/ 0 w 623"/>
                <a:gd name="T3" fmla="*/ 0 h 72"/>
                <a:gd name="T4" fmla="*/ 1 w 623"/>
                <a:gd name="T5" fmla="*/ 4 h 72"/>
                <a:gd name="T6" fmla="*/ 17 w 623"/>
                <a:gd name="T7" fmla="*/ 1 h 72"/>
                <a:gd name="T8" fmla="*/ 18 w 623"/>
                <a:gd name="T9" fmla="*/ 1 h 72"/>
                <a:gd name="T10" fmla="*/ 149 w 623"/>
                <a:gd name="T11" fmla="*/ 40 h 72"/>
                <a:gd name="T12" fmla="*/ 334 w 623"/>
                <a:gd name="T13" fmla="*/ 46 h 72"/>
                <a:gd name="T14" fmla="*/ 350 w 623"/>
                <a:gd name="T15" fmla="*/ 46 h 72"/>
                <a:gd name="T16" fmla="*/ 516 w 623"/>
                <a:gd name="T17" fmla="*/ 61 h 72"/>
                <a:gd name="T18" fmla="*/ 611 w 623"/>
                <a:gd name="T19" fmla="*/ 72 h 72"/>
                <a:gd name="T20" fmla="*/ 622 w 623"/>
                <a:gd name="T21" fmla="*/ 69 h 72"/>
                <a:gd name="T22" fmla="*/ 622 w 623"/>
                <a:gd name="T23" fmla="*/ 62 h 72"/>
                <a:gd name="T24" fmla="*/ 578 w 623"/>
                <a:gd name="T25" fmla="*/ 69 h 72"/>
                <a:gd name="T26" fmla="*/ 559 w 623"/>
                <a:gd name="T27" fmla="*/ 68 h 72"/>
                <a:gd name="T28" fmla="*/ 524 w 623"/>
                <a:gd name="T29" fmla="*/ 61 h 72"/>
                <a:gd name="T30" fmla="*/ 186 w 623"/>
                <a:gd name="T31" fmla="*/ 42 h 72"/>
                <a:gd name="T32" fmla="*/ 110 w 623"/>
                <a:gd name="T33" fmla="*/ 21 h 72"/>
                <a:gd name="T34" fmla="*/ 10 w 623"/>
                <a:gd name="T3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3" h="72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2"/>
                    <a:pt x="14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35" y="1"/>
                    <a:pt x="143" y="34"/>
                    <a:pt x="149" y="40"/>
                  </a:cubicBezTo>
                  <a:cubicBezTo>
                    <a:pt x="155" y="46"/>
                    <a:pt x="286" y="46"/>
                    <a:pt x="334" y="46"/>
                  </a:cubicBezTo>
                  <a:cubicBezTo>
                    <a:pt x="344" y="46"/>
                    <a:pt x="350" y="46"/>
                    <a:pt x="350" y="46"/>
                  </a:cubicBezTo>
                  <a:cubicBezTo>
                    <a:pt x="350" y="46"/>
                    <a:pt x="488" y="53"/>
                    <a:pt x="516" y="61"/>
                  </a:cubicBezTo>
                  <a:cubicBezTo>
                    <a:pt x="544" y="70"/>
                    <a:pt x="597" y="72"/>
                    <a:pt x="611" y="72"/>
                  </a:cubicBezTo>
                  <a:cubicBezTo>
                    <a:pt x="615" y="72"/>
                    <a:pt x="619" y="71"/>
                    <a:pt x="622" y="69"/>
                  </a:cubicBezTo>
                  <a:cubicBezTo>
                    <a:pt x="623" y="67"/>
                    <a:pt x="623" y="64"/>
                    <a:pt x="622" y="62"/>
                  </a:cubicBezTo>
                  <a:cubicBezTo>
                    <a:pt x="608" y="67"/>
                    <a:pt x="593" y="69"/>
                    <a:pt x="578" y="69"/>
                  </a:cubicBezTo>
                  <a:cubicBezTo>
                    <a:pt x="571" y="69"/>
                    <a:pt x="565" y="69"/>
                    <a:pt x="559" y="68"/>
                  </a:cubicBezTo>
                  <a:cubicBezTo>
                    <a:pt x="547" y="67"/>
                    <a:pt x="535" y="64"/>
                    <a:pt x="524" y="61"/>
                  </a:cubicBezTo>
                  <a:cubicBezTo>
                    <a:pt x="466" y="44"/>
                    <a:pt x="217" y="42"/>
                    <a:pt x="186" y="42"/>
                  </a:cubicBezTo>
                  <a:cubicBezTo>
                    <a:pt x="155" y="42"/>
                    <a:pt x="110" y="21"/>
                    <a:pt x="110" y="21"/>
                  </a:cubicBezTo>
                  <a:cubicBezTo>
                    <a:pt x="78" y="5"/>
                    <a:pt x="42" y="0"/>
                    <a:pt x="10" y="0"/>
                  </a:cubicBezTo>
                </a:path>
              </a:pathLst>
            </a:custGeom>
            <a:solidFill>
              <a:srgbClr val="C2A140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3" name="išļîḑé"/>
            <p:cNvSpPr/>
            <p:nvPr/>
          </p:nvSpPr>
          <p:spPr bwMode="auto">
            <a:xfrm>
              <a:off x="656332" y="3282950"/>
              <a:ext cx="560388" cy="76200"/>
            </a:xfrm>
            <a:custGeom>
              <a:avLst/>
              <a:gdLst>
                <a:gd name="T0" fmla="*/ 49 w 809"/>
                <a:gd name="T1" fmla="*/ 96 h 110"/>
                <a:gd name="T2" fmla="*/ 64 w 809"/>
                <a:gd name="T3" fmla="*/ 34 h 110"/>
                <a:gd name="T4" fmla="*/ 258 w 809"/>
                <a:gd name="T5" fmla="*/ 42 h 110"/>
                <a:gd name="T6" fmla="*/ 334 w 809"/>
                <a:gd name="T7" fmla="*/ 63 h 110"/>
                <a:gd name="T8" fmla="*/ 672 w 809"/>
                <a:gd name="T9" fmla="*/ 82 h 110"/>
                <a:gd name="T10" fmla="*/ 707 w 809"/>
                <a:gd name="T11" fmla="*/ 90 h 110"/>
                <a:gd name="T12" fmla="*/ 797 w 809"/>
                <a:gd name="T13" fmla="*/ 73 h 110"/>
                <a:gd name="T14" fmla="*/ 806 w 809"/>
                <a:gd name="T15" fmla="*/ 71 h 110"/>
                <a:gd name="T16" fmla="*/ 774 w 809"/>
                <a:gd name="T17" fmla="*/ 106 h 110"/>
                <a:gd name="T18" fmla="*/ 669 w 809"/>
                <a:gd name="T19" fmla="*/ 99 h 110"/>
                <a:gd name="T20" fmla="*/ 650 w 809"/>
                <a:gd name="T21" fmla="*/ 95 h 110"/>
                <a:gd name="T22" fmla="*/ 510 w 809"/>
                <a:gd name="T23" fmla="*/ 82 h 110"/>
                <a:gd name="T24" fmla="*/ 307 w 809"/>
                <a:gd name="T25" fmla="*/ 76 h 110"/>
                <a:gd name="T26" fmla="*/ 177 w 809"/>
                <a:gd name="T27" fmla="*/ 41 h 110"/>
                <a:gd name="T28" fmla="*/ 49 w 809"/>
                <a:gd name="T29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9" h="110">
                  <a:moveTo>
                    <a:pt x="49" y="96"/>
                  </a:moveTo>
                  <a:cubicBezTo>
                    <a:pt x="49" y="96"/>
                    <a:pt x="0" y="59"/>
                    <a:pt x="64" y="34"/>
                  </a:cubicBezTo>
                  <a:cubicBezTo>
                    <a:pt x="64" y="34"/>
                    <a:pt x="174" y="0"/>
                    <a:pt x="258" y="42"/>
                  </a:cubicBezTo>
                  <a:cubicBezTo>
                    <a:pt x="258" y="42"/>
                    <a:pt x="303" y="63"/>
                    <a:pt x="334" y="63"/>
                  </a:cubicBezTo>
                  <a:cubicBezTo>
                    <a:pt x="365" y="63"/>
                    <a:pt x="614" y="66"/>
                    <a:pt x="672" y="82"/>
                  </a:cubicBezTo>
                  <a:cubicBezTo>
                    <a:pt x="683" y="86"/>
                    <a:pt x="695" y="88"/>
                    <a:pt x="707" y="90"/>
                  </a:cubicBezTo>
                  <a:cubicBezTo>
                    <a:pt x="738" y="93"/>
                    <a:pt x="770" y="88"/>
                    <a:pt x="797" y="73"/>
                  </a:cubicBezTo>
                  <a:cubicBezTo>
                    <a:pt x="801" y="70"/>
                    <a:pt x="805" y="69"/>
                    <a:pt x="806" y="71"/>
                  </a:cubicBezTo>
                  <a:cubicBezTo>
                    <a:pt x="809" y="75"/>
                    <a:pt x="807" y="100"/>
                    <a:pt x="774" y="106"/>
                  </a:cubicBezTo>
                  <a:cubicBezTo>
                    <a:pt x="749" y="110"/>
                    <a:pt x="693" y="102"/>
                    <a:pt x="669" y="99"/>
                  </a:cubicBezTo>
                  <a:cubicBezTo>
                    <a:pt x="663" y="98"/>
                    <a:pt x="656" y="96"/>
                    <a:pt x="650" y="95"/>
                  </a:cubicBezTo>
                  <a:cubicBezTo>
                    <a:pt x="627" y="90"/>
                    <a:pt x="554" y="76"/>
                    <a:pt x="510" y="82"/>
                  </a:cubicBezTo>
                  <a:cubicBezTo>
                    <a:pt x="457" y="90"/>
                    <a:pt x="307" y="76"/>
                    <a:pt x="307" y="76"/>
                  </a:cubicBezTo>
                  <a:cubicBezTo>
                    <a:pt x="307" y="76"/>
                    <a:pt x="215" y="57"/>
                    <a:pt x="177" y="41"/>
                  </a:cubicBezTo>
                  <a:cubicBezTo>
                    <a:pt x="140" y="26"/>
                    <a:pt x="35" y="39"/>
                    <a:pt x="49" y="96"/>
                  </a:cubicBezTo>
                  <a:close/>
                </a:path>
              </a:pathLst>
            </a:custGeom>
            <a:solidFill>
              <a:srgbClr val="FED253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4" name="ïSḷïďè"/>
            <p:cNvSpPr/>
            <p:nvPr/>
          </p:nvSpPr>
          <p:spPr bwMode="auto">
            <a:xfrm>
              <a:off x="923032" y="3027363"/>
              <a:ext cx="28575" cy="6350"/>
            </a:xfrm>
            <a:custGeom>
              <a:avLst/>
              <a:gdLst>
                <a:gd name="T0" fmla="*/ 42 w 42"/>
                <a:gd name="T1" fmla="*/ 0 h 9"/>
                <a:gd name="T2" fmla="*/ 38 w 42"/>
                <a:gd name="T3" fmla="*/ 4 h 9"/>
                <a:gd name="T4" fmla="*/ 0 w 42"/>
                <a:gd name="T5" fmla="*/ 9 h 9"/>
                <a:gd name="T6" fmla="*/ 0 w 42"/>
                <a:gd name="T7" fmla="*/ 9 h 9"/>
                <a:gd name="T8" fmla="*/ 38 w 42"/>
                <a:gd name="T9" fmla="*/ 4 h 9"/>
                <a:gd name="T10" fmla="*/ 42 w 42"/>
                <a:gd name="T11" fmla="*/ 1 h 9"/>
                <a:gd name="T12" fmla="*/ 42 w 42"/>
                <a:gd name="T13" fmla="*/ 1 h 9"/>
                <a:gd name="T14" fmla="*/ 42 w 4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cubicBezTo>
                    <a:pt x="40" y="1"/>
                    <a:pt x="39" y="2"/>
                    <a:pt x="38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3"/>
                    <a:pt x="40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0"/>
                    <a:pt x="4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5" name="íŝľiḓe"/>
            <p:cNvSpPr/>
            <p:nvPr/>
          </p:nvSpPr>
          <p:spPr bwMode="auto">
            <a:xfrm>
              <a:off x="923032" y="3027363"/>
              <a:ext cx="52388" cy="50800"/>
            </a:xfrm>
            <a:custGeom>
              <a:avLst/>
              <a:gdLst>
                <a:gd name="T0" fmla="*/ 42 w 77"/>
                <a:gd name="T1" fmla="*/ 0 h 72"/>
                <a:gd name="T2" fmla="*/ 42 w 77"/>
                <a:gd name="T3" fmla="*/ 0 h 72"/>
                <a:gd name="T4" fmla="*/ 38 w 77"/>
                <a:gd name="T5" fmla="*/ 3 h 72"/>
                <a:gd name="T6" fmla="*/ 0 w 77"/>
                <a:gd name="T7" fmla="*/ 8 h 72"/>
                <a:gd name="T8" fmla="*/ 77 w 77"/>
                <a:gd name="T9" fmla="*/ 72 h 72"/>
                <a:gd name="T10" fmla="*/ 42 w 77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2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2" y="25"/>
                    <a:pt x="73" y="66"/>
                    <a:pt x="77" y="72"/>
                  </a:cubicBezTo>
                  <a:cubicBezTo>
                    <a:pt x="77" y="72"/>
                    <a:pt x="69" y="28"/>
                    <a:pt x="42" y="0"/>
                  </a:cubicBezTo>
                </a:path>
              </a:pathLst>
            </a:custGeom>
            <a:solidFill>
              <a:srgbClr val="E4BD4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6" name="ïṣļïdè"/>
            <p:cNvSpPr/>
            <p:nvPr/>
          </p:nvSpPr>
          <p:spPr bwMode="auto">
            <a:xfrm>
              <a:off x="848420" y="3227388"/>
              <a:ext cx="46037" cy="20637"/>
            </a:xfrm>
            <a:custGeom>
              <a:avLst/>
              <a:gdLst>
                <a:gd name="T0" fmla="*/ 56 w 56"/>
                <a:gd name="T1" fmla="*/ 0 h 26"/>
                <a:gd name="T2" fmla="*/ 14 w 56"/>
                <a:gd name="T3" fmla="*/ 4 h 26"/>
                <a:gd name="T4" fmla="*/ 0 w 56"/>
                <a:gd name="T5" fmla="*/ 26 h 26"/>
                <a:gd name="T6" fmla="*/ 54 w 56"/>
                <a:gd name="T7" fmla="*/ 24 h 26"/>
                <a:gd name="T8" fmla="*/ 56 w 5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56" y="0"/>
                  </a:moveTo>
                  <a:lnTo>
                    <a:pt x="14" y="4"/>
                  </a:lnTo>
                  <a:lnTo>
                    <a:pt x="0" y="26"/>
                  </a:lnTo>
                  <a:lnTo>
                    <a:pt x="54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4BD4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7" name="îšḷiḋè"/>
            <p:cNvSpPr/>
            <p:nvPr/>
          </p:nvSpPr>
          <p:spPr bwMode="auto">
            <a:xfrm>
              <a:off x="848420" y="3227388"/>
              <a:ext cx="46037" cy="20637"/>
            </a:xfrm>
            <a:custGeom>
              <a:avLst/>
              <a:gdLst>
                <a:gd name="T0" fmla="*/ 56 w 56"/>
                <a:gd name="T1" fmla="*/ 0 h 26"/>
                <a:gd name="T2" fmla="*/ 14 w 56"/>
                <a:gd name="T3" fmla="*/ 4 h 26"/>
                <a:gd name="T4" fmla="*/ 0 w 56"/>
                <a:gd name="T5" fmla="*/ 26 h 26"/>
                <a:gd name="T6" fmla="*/ 54 w 56"/>
                <a:gd name="T7" fmla="*/ 24 h 26"/>
                <a:gd name="T8" fmla="*/ 56 w 5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56" y="0"/>
                  </a:moveTo>
                  <a:lnTo>
                    <a:pt x="14" y="4"/>
                  </a:lnTo>
                  <a:lnTo>
                    <a:pt x="0" y="26"/>
                  </a:lnTo>
                  <a:lnTo>
                    <a:pt x="54" y="2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8" name="iṣḷïḓe"/>
            <p:cNvSpPr/>
            <p:nvPr/>
          </p:nvSpPr>
          <p:spPr bwMode="auto">
            <a:xfrm>
              <a:off x="1130995" y="3251200"/>
              <a:ext cx="33337" cy="20638"/>
            </a:xfrm>
            <a:custGeom>
              <a:avLst/>
              <a:gdLst>
                <a:gd name="T0" fmla="*/ 0 w 41"/>
                <a:gd name="T1" fmla="*/ 0 h 25"/>
                <a:gd name="T2" fmla="*/ 6 w 41"/>
                <a:gd name="T3" fmla="*/ 20 h 25"/>
                <a:gd name="T4" fmla="*/ 41 w 41"/>
                <a:gd name="T5" fmla="*/ 25 h 25"/>
                <a:gd name="T6" fmla="*/ 26 w 41"/>
                <a:gd name="T7" fmla="*/ 3 h 25"/>
                <a:gd name="T8" fmla="*/ 0 w 4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6" y="20"/>
                  </a:lnTo>
                  <a:lnTo>
                    <a:pt x="41" y="25"/>
                  </a:lnTo>
                  <a:lnTo>
                    <a:pt x="2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D4B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19" name="ïŝ1îḓê"/>
            <p:cNvSpPr/>
            <p:nvPr/>
          </p:nvSpPr>
          <p:spPr bwMode="auto">
            <a:xfrm>
              <a:off x="1130995" y="3251200"/>
              <a:ext cx="33337" cy="20638"/>
            </a:xfrm>
            <a:custGeom>
              <a:avLst/>
              <a:gdLst>
                <a:gd name="T0" fmla="*/ 0 w 41"/>
                <a:gd name="T1" fmla="*/ 0 h 25"/>
                <a:gd name="T2" fmla="*/ 6 w 41"/>
                <a:gd name="T3" fmla="*/ 20 h 25"/>
                <a:gd name="T4" fmla="*/ 41 w 41"/>
                <a:gd name="T5" fmla="*/ 25 h 25"/>
                <a:gd name="T6" fmla="*/ 26 w 41"/>
                <a:gd name="T7" fmla="*/ 3 h 25"/>
                <a:gd name="T8" fmla="*/ 0 w 4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6" y="20"/>
                  </a:lnTo>
                  <a:lnTo>
                    <a:pt x="41" y="25"/>
                  </a:lnTo>
                  <a:lnTo>
                    <a:pt x="26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1" name="îṥḻíḋé"/>
            <p:cNvSpPr/>
            <p:nvPr/>
          </p:nvSpPr>
          <p:spPr bwMode="auto">
            <a:xfrm>
              <a:off x="978595" y="3897313"/>
              <a:ext cx="23812" cy="33337"/>
            </a:xfrm>
            <a:custGeom>
              <a:avLst/>
              <a:gdLst>
                <a:gd name="T0" fmla="*/ 0 w 35"/>
                <a:gd name="T1" fmla="*/ 0 h 49"/>
                <a:gd name="T2" fmla="*/ 28 w 35"/>
                <a:gd name="T3" fmla="*/ 49 h 49"/>
                <a:gd name="T4" fmla="*/ 30 w 35"/>
                <a:gd name="T5" fmla="*/ 47 h 49"/>
                <a:gd name="T6" fmla="*/ 0 w 3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9">
                  <a:moveTo>
                    <a:pt x="0" y="0"/>
                  </a:moveTo>
                  <a:cubicBezTo>
                    <a:pt x="0" y="0"/>
                    <a:pt x="20" y="49"/>
                    <a:pt x="28" y="49"/>
                  </a:cubicBezTo>
                  <a:cubicBezTo>
                    <a:pt x="29" y="49"/>
                    <a:pt x="29" y="48"/>
                    <a:pt x="30" y="47"/>
                  </a:cubicBezTo>
                  <a:cubicBezTo>
                    <a:pt x="35" y="34"/>
                    <a:pt x="0" y="0"/>
                    <a:pt x="0" y="0"/>
                  </a:cubicBezTo>
                </a:path>
              </a:pathLst>
            </a:custGeom>
            <a:solidFill>
              <a:srgbClr val="595C7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2" name="í$ḷiďé"/>
            <p:cNvSpPr/>
            <p:nvPr/>
          </p:nvSpPr>
          <p:spPr bwMode="auto">
            <a:xfrm>
              <a:off x="692845" y="4057650"/>
              <a:ext cx="20637" cy="101600"/>
            </a:xfrm>
            <a:custGeom>
              <a:avLst/>
              <a:gdLst>
                <a:gd name="T0" fmla="*/ 30 w 32"/>
                <a:gd name="T1" fmla="*/ 0 h 148"/>
                <a:gd name="T2" fmla="*/ 16 w 32"/>
                <a:gd name="T3" fmla="*/ 148 h 148"/>
                <a:gd name="T4" fmla="*/ 17 w 32"/>
                <a:gd name="T5" fmla="*/ 148 h 148"/>
                <a:gd name="T6" fmla="*/ 30 w 32"/>
                <a:gd name="T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8">
                  <a:moveTo>
                    <a:pt x="30" y="0"/>
                  </a:moveTo>
                  <a:cubicBezTo>
                    <a:pt x="30" y="0"/>
                    <a:pt x="0" y="144"/>
                    <a:pt x="16" y="148"/>
                  </a:cubicBezTo>
                  <a:cubicBezTo>
                    <a:pt x="16" y="148"/>
                    <a:pt x="16" y="148"/>
                    <a:pt x="17" y="148"/>
                  </a:cubicBezTo>
                  <a:cubicBezTo>
                    <a:pt x="32" y="148"/>
                    <a:pt x="30" y="0"/>
                    <a:pt x="30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3" name="ïŝḻíḑè"/>
            <p:cNvSpPr/>
            <p:nvPr/>
          </p:nvSpPr>
          <p:spPr bwMode="auto">
            <a:xfrm>
              <a:off x="986532" y="4443413"/>
              <a:ext cx="44450" cy="79375"/>
            </a:xfrm>
            <a:custGeom>
              <a:avLst/>
              <a:gdLst>
                <a:gd name="T0" fmla="*/ 0 w 63"/>
                <a:gd name="T1" fmla="*/ 0 h 115"/>
                <a:gd name="T2" fmla="*/ 56 w 63"/>
                <a:gd name="T3" fmla="*/ 115 h 115"/>
                <a:gd name="T4" fmla="*/ 57 w 63"/>
                <a:gd name="T5" fmla="*/ 115 h 115"/>
                <a:gd name="T6" fmla="*/ 0 w 63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15">
                  <a:moveTo>
                    <a:pt x="0" y="0"/>
                  </a:moveTo>
                  <a:cubicBezTo>
                    <a:pt x="5" y="15"/>
                    <a:pt x="47" y="110"/>
                    <a:pt x="56" y="115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3" y="115"/>
                    <a:pt x="0" y="0"/>
                    <a:pt x="0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4" name="îṥ1iḋe"/>
            <p:cNvSpPr/>
            <p:nvPr/>
          </p:nvSpPr>
          <p:spPr bwMode="auto">
            <a:xfrm>
              <a:off x="1302445" y="4173538"/>
              <a:ext cx="25400" cy="33337"/>
            </a:xfrm>
            <a:custGeom>
              <a:avLst/>
              <a:gdLst>
                <a:gd name="T0" fmla="*/ 37 w 37"/>
                <a:gd name="T1" fmla="*/ 0 h 47"/>
                <a:gd name="T2" fmla="*/ 8 w 37"/>
                <a:gd name="T3" fmla="*/ 45 h 47"/>
                <a:gd name="T4" fmla="*/ 10 w 37"/>
                <a:gd name="T5" fmla="*/ 47 h 47"/>
                <a:gd name="T6" fmla="*/ 37 w 37"/>
                <a:gd name="T7" fmla="*/ 0 h 47"/>
                <a:gd name="T8" fmla="*/ 37 w 37"/>
                <a:gd name="T9" fmla="*/ 0 h 47"/>
                <a:gd name="T10" fmla="*/ 37 w 37"/>
                <a:gd name="T11" fmla="*/ 0 h 47"/>
                <a:gd name="T12" fmla="*/ 37 w 3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7">
                  <a:moveTo>
                    <a:pt x="37" y="0"/>
                  </a:moveTo>
                  <a:cubicBezTo>
                    <a:pt x="35" y="6"/>
                    <a:pt x="0" y="35"/>
                    <a:pt x="8" y="45"/>
                  </a:cubicBezTo>
                  <a:cubicBezTo>
                    <a:pt x="8" y="46"/>
                    <a:pt x="9" y="47"/>
                    <a:pt x="10" y="47"/>
                  </a:cubicBezTo>
                  <a:cubicBezTo>
                    <a:pt x="19" y="47"/>
                    <a:pt x="36" y="4"/>
                    <a:pt x="37" y="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AFB7C5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5" name="iśḷîḑé"/>
            <p:cNvSpPr/>
            <p:nvPr/>
          </p:nvSpPr>
          <p:spPr bwMode="auto">
            <a:xfrm>
              <a:off x="1126232" y="4357688"/>
              <a:ext cx="17463" cy="66675"/>
            </a:xfrm>
            <a:custGeom>
              <a:avLst/>
              <a:gdLst>
                <a:gd name="T0" fmla="*/ 8 w 25"/>
                <a:gd name="T1" fmla="*/ 0 h 96"/>
                <a:gd name="T2" fmla="*/ 14 w 25"/>
                <a:gd name="T3" fmla="*/ 95 h 96"/>
                <a:gd name="T4" fmla="*/ 16 w 25"/>
                <a:gd name="T5" fmla="*/ 96 h 96"/>
                <a:gd name="T6" fmla="*/ 8 w 25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96">
                  <a:moveTo>
                    <a:pt x="8" y="0"/>
                  </a:moveTo>
                  <a:cubicBezTo>
                    <a:pt x="7" y="4"/>
                    <a:pt x="0" y="80"/>
                    <a:pt x="14" y="95"/>
                  </a:cubicBezTo>
                  <a:cubicBezTo>
                    <a:pt x="15" y="96"/>
                    <a:pt x="15" y="96"/>
                    <a:pt x="16" y="96"/>
                  </a:cubicBezTo>
                  <a:cubicBezTo>
                    <a:pt x="25" y="96"/>
                    <a:pt x="8" y="0"/>
                    <a:pt x="8" y="0"/>
                  </a:cubicBezTo>
                </a:path>
              </a:pathLst>
            </a:custGeom>
            <a:solidFill>
              <a:srgbClr val="595C7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6" name="îṥ1îḓé"/>
            <p:cNvSpPr/>
            <p:nvPr/>
          </p:nvSpPr>
          <p:spPr bwMode="auto">
            <a:xfrm>
              <a:off x="1367532" y="4545013"/>
              <a:ext cx="101600" cy="100012"/>
            </a:xfrm>
            <a:custGeom>
              <a:avLst/>
              <a:gdLst>
                <a:gd name="T0" fmla="*/ 142 w 146"/>
                <a:gd name="T1" fmla="*/ 0 h 144"/>
                <a:gd name="T2" fmla="*/ 3 w 146"/>
                <a:gd name="T3" fmla="*/ 134 h 144"/>
                <a:gd name="T4" fmla="*/ 0 w 146"/>
                <a:gd name="T5" fmla="*/ 144 h 144"/>
                <a:gd name="T6" fmla="*/ 33 w 146"/>
                <a:gd name="T7" fmla="*/ 127 h 144"/>
                <a:gd name="T8" fmla="*/ 142 w 146"/>
                <a:gd name="T9" fmla="*/ 0 h 144"/>
                <a:gd name="T10" fmla="*/ 142 w 146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4">
                  <a:moveTo>
                    <a:pt x="142" y="0"/>
                  </a:moveTo>
                  <a:cubicBezTo>
                    <a:pt x="139" y="52"/>
                    <a:pt x="75" y="98"/>
                    <a:pt x="3" y="134"/>
                  </a:cubicBezTo>
                  <a:cubicBezTo>
                    <a:pt x="2" y="137"/>
                    <a:pt x="1" y="140"/>
                    <a:pt x="0" y="144"/>
                  </a:cubicBezTo>
                  <a:cubicBezTo>
                    <a:pt x="12" y="138"/>
                    <a:pt x="22" y="133"/>
                    <a:pt x="33" y="127"/>
                  </a:cubicBezTo>
                  <a:cubicBezTo>
                    <a:pt x="96" y="92"/>
                    <a:pt x="146" y="48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</a:path>
              </a:pathLst>
            </a:custGeom>
            <a:solidFill>
              <a:srgbClr val="D98A8A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7" name="íşľiḍè"/>
            <p:cNvSpPr/>
            <p:nvPr/>
          </p:nvSpPr>
          <p:spPr bwMode="auto">
            <a:xfrm>
              <a:off x="1318320" y="4638675"/>
              <a:ext cx="52387" cy="28575"/>
            </a:xfrm>
            <a:custGeom>
              <a:avLst/>
              <a:gdLst>
                <a:gd name="T0" fmla="*/ 75 w 75"/>
                <a:gd name="T1" fmla="*/ 0 h 41"/>
                <a:gd name="T2" fmla="*/ 0 w 75"/>
                <a:gd name="T3" fmla="*/ 33 h 41"/>
                <a:gd name="T4" fmla="*/ 0 w 75"/>
                <a:gd name="T5" fmla="*/ 41 h 41"/>
                <a:gd name="T6" fmla="*/ 0 w 75"/>
                <a:gd name="T7" fmla="*/ 41 h 41"/>
                <a:gd name="T8" fmla="*/ 22 w 75"/>
                <a:gd name="T9" fmla="*/ 33 h 41"/>
                <a:gd name="T10" fmla="*/ 36 w 75"/>
                <a:gd name="T11" fmla="*/ 26 h 41"/>
                <a:gd name="T12" fmla="*/ 72 w 75"/>
                <a:gd name="T13" fmla="*/ 10 h 41"/>
                <a:gd name="T14" fmla="*/ 72 w 75"/>
                <a:gd name="T15" fmla="*/ 10 h 41"/>
                <a:gd name="T16" fmla="*/ 75 w 75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1">
                  <a:moveTo>
                    <a:pt x="75" y="0"/>
                  </a:moveTo>
                  <a:cubicBezTo>
                    <a:pt x="50" y="12"/>
                    <a:pt x="24" y="23"/>
                    <a:pt x="0" y="33"/>
                  </a:cubicBezTo>
                  <a:cubicBezTo>
                    <a:pt x="0" y="36"/>
                    <a:pt x="0" y="38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39"/>
                    <a:pt x="14" y="36"/>
                    <a:pt x="22" y="33"/>
                  </a:cubicBezTo>
                  <a:cubicBezTo>
                    <a:pt x="26" y="31"/>
                    <a:pt x="31" y="29"/>
                    <a:pt x="36" y="26"/>
                  </a:cubicBezTo>
                  <a:cubicBezTo>
                    <a:pt x="48" y="21"/>
                    <a:pt x="60" y="16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3" y="6"/>
                    <a:pt x="74" y="3"/>
                    <a:pt x="75" y="0"/>
                  </a:cubicBezTo>
                </a:path>
              </a:pathLst>
            </a:custGeom>
            <a:solidFill>
              <a:srgbClr val="AFB7C5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8" name="íŝḷíḑe"/>
            <p:cNvSpPr/>
            <p:nvPr/>
          </p:nvSpPr>
          <p:spPr bwMode="auto">
            <a:xfrm>
              <a:off x="596007" y="4660900"/>
              <a:ext cx="722313" cy="146050"/>
            </a:xfrm>
            <a:custGeom>
              <a:avLst/>
              <a:gdLst>
                <a:gd name="T0" fmla="*/ 653 w 1039"/>
                <a:gd name="T1" fmla="*/ 114 h 210"/>
                <a:gd name="T2" fmla="*/ 574 w 1039"/>
                <a:gd name="T3" fmla="*/ 139 h 210"/>
                <a:gd name="T4" fmla="*/ 355 w 1039"/>
                <a:gd name="T5" fmla="*/ 187 h 210"/>
                <a:gd name="T6" fmla="*/ 212 w 1039"/>
                <a:gd name="T7" fmla="*/ 201 h 210"/>
                <a:gd name="T8" fmla="*/ 164 w 1039"/>
                <a:gd name="T9" fmla="*/ 200 h 210"/>
                <a:gd name="T10" fmla="*/ 146 w 1039"/>
                <a:gd name="T11" fmla="*/ 201 h 210"/>
                <a:gd name="T12" fmla="*/ 11 w 1039"/>
                <a:gd name="T13" fmla="*/ 188 h 210"/>
                <a:gd name="T14" fmla="*/ 0 w 1039"/>
                <a:gd name="T15" fmla="*/ 195 h 210"/>
                <a:gd name="T16" fmla="*/ 0 w 1039"/>
                <a:gd name="T17" fmla="*/ 195 h 210"/>
                <a:gd name="T18" fmla="*/ 146 w 1039"/>
                <a:gd name="T19" fmla="*/ 210 h 210"/>
                <a:gd name="T20" fmla="*/ 164 w 1039"/>
                <a:gd name="T21" fmla="*/ 209 h 210"/>
                <a:gd name="T22" fmla="*/ 209 w 1039"/>
                <a:gd name="T23" fmla="*/ 210 h 210"/>
                <a:gd name="T24" fmla="*/ 300 w 1039"/>
                <a:gd name="T25" fmla="*/ 206 h 210"/>
                <a:gd name="T26" fmla="*/ 355 w 1039"/>
                <a:gd name="T27" fmla="*/ 196 h 210"/>
                <a:gd name="T28" fmla="*/ 574 w 1039"/>
                <a:gd name="T29" fmla="*/ 147 h 210"/>
                <a:gd name="T30" fmla="*/ 654 w 1039"/>
                <a:gd name="T31" fmla="*/ 122 h 210"/>
                <a:gd name="T32" fmla="*/ 653 w 1039"/>
                <a:gd name="T33" fmla="*/ 114 h 210"/>
                <a:gd name="T34" fmla="*/ 653 w 1039"/>
                <a:gd name="T35" fmla="*/ 114 h 210"/>
                <a:gd name="T36" fmla="*/ 1039 w 1039"/>
                <a:gd name="T37" fmla="*/ 0 h 210"/>
                <a:gd name="T38" fmla="*/ 902 w 1039"/>
                <a:gd name="T39" fmla="*/ 45 h 210"/>
                <a:gd name="T40" fmla="*/ 889 w 1039"/>
                <a:gd name="T41" fmla="*/ 43 h 210"/>
                <a:gd name="T42" fmla="*/ 885 w 1039"/>
                <a:gd name="T43" fmla="*/ 43 h 210"/>
                <a:gd name="T44" fmla="*/ 885 w 1039"/>
                <a:gd name="T45" fmla="*/ 44 h 210"/>
                <a:gd name="T46" fmla="*/ 887 w 1039"/>
                <a:gd name="T47" fmla="*/ 52 h 210"/>
                <a:gd name="T48" fmla="*/ 887 w 1039"/>
                <a:gd name="T49" fmla="*/ 52 h 210"/>
                <a:gd name="T50" fmla="*/ 890 w 1039"/>
                <a:gd name="T51" fmla="*/ 52 h 210"/>
                <a:gd name="T52" fmla="*/ 902 w 1039"/>
                <a:gd name="T53" fmla="*/ 53 h 210"/>
                <a:gd name="T54" fmla="*/ 956 w 1039"/>
                <a:gd name="T55" fmla="*/ 37 h 210"/>
                <a:gd name="T56" fmla="*/ 977 w 1039"/>
                <a:gd name="T57" fmla="*/ 31 h 210"/>
                <a:gd name="T58" fmla="*/ 1039 w 1039"/>
                <a:gd name="T59" fmla="*/ 8 h 210"/>
                <a:gd name="T60" fmla="*/ 1039 w 1039"/>
                <a:gd name="T6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9" h="210">
                  <a:moveTo>
                    <a:pt x="653" y="114"/>
                  </a:moveTo>
                  <a:cubicBezTo>
                    <a:pt x="625" y="122"/>
                    <a:pt x="587" y="134"/>
                    <a:pt x="574" y="139"/>
                  </a:cubicBezTo>
                  <a:cubicBezTo>
                    <a:pt x="551" y="147"/>
                    <a:pt x="355" y="187"/>
                    <a:pt x="355" y="187"/>
                  </a:cubicBezTo>
                  <a:cubicBezTo>
                    <a:pt x="315" y="199"/>
                    <a:pt x="254" y="201"/>
                    <a:pt x="212" y="201"/>
                  </a:cubicBezTo>
                  <a:cubicBezTo>
                    <a:pt x="184" y="201"/>
                    <a:pt x="164" y="200"/>
                    <a:pt x="164" y="200"/>
                  </a:cubicBezTo>
                  <a:cubicBezTo>
                    <a:pt x="158" y="201"/>
                    <a:pt x="152" y="201"/>
                    <a:pt x="146" y="201"/>
                  </a:cubicBezTo>
                  <a:cubicBezTo>
                    <a:pt x="104" y="201"/>
                    <a:pt x="49" y="194"/>
                    <a:pt x="11" y="188"/>
                  </a:cubicBezTo>
                  <a:cubicBezTo>
                    <a:pt x="8" y="191"/>
                    <a:pt x="4" y="193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38" y="201"/>
                    <a:pt x="100" y="210"/>
                    <a:pt x="146" y="210"/>
                  </a:cubicBezTo>
                  <a:cubicBezTo>
                    <a:pt x="152" y="210"/>
                    <a:pt x="158" y="209"/>
                    <a:pt x="164" y="209"/>
                  </a:cubicBezTo>
                  <a:cubicBezTo>
                    <a:pt x="179" y="210"/>
                    <a:pt x="194" y="210"/>
                    <a:pt x="209" y="210"/>
                  </a:cubicBezTo>
                  <a:cubicBezTo>
                    <a:pt x="240" y="210"/>
                    <a:pt x="270" y="209"/>
                    <a:pt x="300" y="206"/>
                  </a:cubicBezTo>
                  <a:cubicBezTo>
                    <a:pt x="319" y="204"/>
                    <a:pt x="337" y="201"/>
                    <a:pt x="355" y="196"/>
                  </a:cubicBezTo>
                  <a:cubicBezTo>
                    <a:pt x="355" y="196"/>
                    <a:pt x="551" y="155"/>
                    <a:pt x="574" y="147"/>
                  </a:cubicBezTo>
                  <a:cubicBezTo>
                    <a:pt x="588" y="142"/>
                    <a:pt x="626" y="130"/>
                    <a:pt x="654" y="122"/>
                  </a:cubicBezTo>
                  <a:cubicBezTo>
                    <a:pt x="654" y="119"/>
                    <a:pt x="653" y="116"/>
                    <a:pt x="653" y="114"/>
                  </a:cubicBezTo>
                  <a:cubicBezTo>
                    <a:pt x="653" y="114"/>
                    <a:pt x="653" y="114"/>
                    <a:pt x="653" y="114"/>
                  </a:cubicBezTo>
                  <a:moveTo>
                    <a:pt x="1039" y="0"/>
                  </a:moveTo>
                  <a:cubicBezTo>
                    <a:pt x="965" y="28"/>
                    <a:pt x="902" y="45"/>
                    <a:pt x="902" y="45"/>
                  </a:cubicBezTo>
                  <a:cubicBezTo>
                    <a:pt x="898" y="44"/>
                    <a:pt x="894" y="43"/>
                    <a:pt x="889" y="43"/>
                  </a:cubicBezTo>
                  <a:cubicBezTo>
                    <a:pt x="888" y="43"/>
                    <a:pt x="887" y="43"/>
                    <a:pt x="885" y="43"/>
                  </a:cubicBezTo>
                  <a:cubicBezTo>
                    <a:pt x="885" y="44"/>
                    <a:pt x="885" y="44"/>
                    <a:pt x="885" y="44"/>
                  </a:cubicBezTo>
                  <a:cubicBezTo>
                    <a:pt x="886" y="47"/>
                    <a:pt x="886" y="49"/>
                    <a:pt x="887" y="52"/>
                  </a:cubicBezTo>
                  <a:cubicBezTo>
                    <a:pt x="887" y="52"/>
                    <a:pt x="887" y="52"/>
                    <a:pt x="887" y="52"/>
                  </a:cubicBezTo>
                  <a:cubicBezTo>
                    <a:pt x="888" y="52"/>
                    <a:pt x="889" y="52"/>
                    <a:pt x="890" y="52"/>
                  </a:cubicBezTo>
                  <a:cubicBezTo>
                    <a:pt x="894" y="52"/>
                    <a:pt x="898" y="53"/>
                    <a:pt x="902" y="53"/>
                  </a:cubicBezTo>
                  <a:cubicBezTo>
                    <a:pt x="902" y="53"/>
                    <a:pt x="924" y="48"/>
                    <a:pt x="956" y="37"/>
                  </a:cubicBezTo>
                  <a:cubicBezTo>
                    <a:pt x="963" y="35"/>
                    <a:pt x="970" y="33"/>
                    <a:pt x="977" y="31"/>
                  </a:cubicBezTo>
                  <a:cubicBezTo>
                    <a:pt x="996" y="24"/>
                    <a:pt x="1017" y="17"/>
                    <a:pt x="1039" y="8"/>
                  </a:cubicBezTo>
                  <a:cubicBezTo>
                    <a:pt x="1039" y="5"/>
                    <a:pt x="1039" y="3"/>
                    <a:pt x="1039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29" name="isḻîḑe"/>
            <p:cNvSpPr/>
            <p:nvPr/>
          </p:nvSpPr>
          <p:spPr bwMode="auto">
            <a:xfrm>
              <a:off x="1050032" y="4738688"/>
              <a:ext cx="3175" cy="6350"/>
            </a:xfrm>
            <a:custGeom>
              <a:avLst/>
              <a:gdLst>
                <a:gd name="T0" fmla="*/ 4 w 5"/>
                <a:gd name="T1" fmla="*/ 0 h 10"/>
                <a:gd name="T2" fmla="*/ 0 w 5"/>
                <a:gd name="T3" fmla="*/ 2 h 10"/>
                <a:gd name="T4" fmla="*/ 0 w 5"/>
                <a:gd name="T5" fmla="*/ 2 h 10"/>
                <a:gd name="T6" fmla="*/ 1 w 5"/>
                <a:gd name="T7" fmla="*/ 10 h 10"/>
                <a:gd name="T8" fmla="*/ 1 w 5"/>
                <a:gd name="T9" fmla="*/ 10 h 10"/>
                <a:gd name="T10" fmla="*/ 5 w 5"/>
                <a:gd name="T11" fmla="*/ 9 h 10"/>
                <a:gd name="T12" fmla="*/ 4 w 5"/>
                <a:gd name="T13" fmla="*/ 0 h 10"/>
                <a:gd name="T14" fmla="*/ 4 w 5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6"/>
                    <a:pt x="4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6ADBA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30" name="ïṡlïḋê"/>
            <p:cNvSpPr/>
            <p:nvPr/>
          </p:nvSpPr>
          <p:spPr bwMode="auto">
            <a:xfrm>
              <a:off x="1051620" y="4691063"/>
              <a:ext cx="160337" cy="53975"/>
            </a:xfrm>
            <a:custGeom>
              <a:avLst/>
              <a:gdLst>
                <a:gd name="T0" fmla="*/ 228 w 230"/>
                <a:gd name="T1" fmla="*/ 0 h 78"/>
                <a:gd name="T2" fmla="*/ 27 w 230"/>
                <a:gd name="T3" fmla="*/ 61 h 78"/>
                <a:gd name="T4" fmla="*/ 0 w 230"/>
                <a:gd name="T5" fmla="*/ 69 h 78"/>
                <a:gd name="T6" fmla="*/ 0 w 230"/>
                <a:gd name="T7" fmla="*/ 69 h 78"/>
                <a:gd name="T8" fmla="*/ 1 w 230"/>
                <a:gd name="T9" fmla="*/ 78 h 78"/>
                <a:gd name="T10" fmla="*/ 1 w 230"/>
                <a:gd name="T11" fmla="*/ 78 h 78"/>
                <a:gd name="T12" fmla="*/ 27 w 230"/>
                <a:gd name="T13" fmla="*/ 70 h 78"/>
                <a:gd name="T14" fmla="*/ 60 w 230"/>
                <a:gd name="T15" fmla="*/ 57 h 78"/>
                <a:gd name="T16" fmla="*/ 205 w 230"/>
                <a:gd name="T17" fmla="*/ 12 h 78"/>
                <a:gd name="T18" fmla="*/ 226 w 230"/>
                <a:gd name="T19" fmla="*/ 9 h 78"/>
                <a:gd name="T20" fmla="*/ 230 w 230"/>
                <a:gd name="T21" fmla="*/ 9 h 78"/>
                <a:gd name="T22" fmla="*/ 228 w 230"/>
                <a:gd name="T23" fmla="*/ 1 h 78"/>
                <a:gd name="T24" fmla="*/ 228 w 230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8">
                  <a:moveTo>
                    <a:pt x="228" y="0"/>
                  </a:moveTo>
                  <a:cubicBezTo>
                    <a:pt x="166" y="3"/>
                    <a:pt x="27" y="61"/>
                    <a:pt x="27" y="61"/>
                  </a:cubicBezTo>
                  <a:cubicBezTo>
                    <a:pt x="27" y="61"/>
                    <a:pt x="15" y="65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2"/>
                    <a:pt x="1" y="75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40" y="64"/>
                    <a:pt x="60" y="57"/>
                  </a:cubicBezTo>
                  <a:cubicBezTo>
                    <a:pt x="98" y="42"/>
                    <a:pt x="161" y="20"/>
                    <a:pt x="205" y="12"/>
                  </a:cubicBezTo>
                  <a:cubicBezTo>
                    <a:pt x="212" y="11"/>
                    <a:pt x="219" y="10"/>
                    <a:pt x="226" y="9"/>
                  </a:cubicBezTo>
                  <a:cubicBezTo>
                    <a:pt x="227" y="9"/>
                    <a:pt x="228" y="9"/>
                    <a:pt x="230" y="9"/>
                  </a:cubicBezTo>
                  <a:cubicBezTo>
                    <a:pt x="229" y="6"/>
                    <a:pt x="229" y="4"/>
                    <a:pt x="228" y="1"/>
                  </a:cubicBezTo>
                  <a:cubicBezTo>
                    <a:pt x="228" y="1"/>
                    <a:pt x="228" y="1"/>
                    <a:pt x="228" y="0"/>
                  </a:cubicBezTo>
                </a:path>
              </a:pathLst>
            </a:custGeom>
            <a:solidFill>
              <a:srgbClr val="595C7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31" name="ïŝļiḑè"/>
            <p:cNvSpPr/>
            <p:nvPr/>
          </p:nvSpPr>
          <p:spPr bwMode="auto">
            <a:xfrm>
              <a:off x="572195" y="4441825"/>
              <a:ext cx="912812" cy="363538"/>
            </a:xfrm>
            <a:custGeom>
              <a:avLst/>
              <a:gdLst>
                <a:gd name="T0" fmla="*/ 0 w 1313"/>
                <a:gd name="T1" fmla="*/ 498 h 524"/>
                <a:gd name="T2" fmla="*/ 198 w 1313"/>
                <a:gd name="T3" fmla="*/ 517 h 524"/>
                <a:gd name="T4" fmla="*/ 389 w 1313"/>
                <a:gd name="T5" fmla="*/ 504 h 524"/>
                <a:gd name="T6" fmla="*/ 608 w 1313"/>
                <a:gd name="T7" fmla="*/ 456 h 524"/>
                <a:gd name="T8" fmla="*/ 718 w 1313"/>
                <a:gd name="T9" fmla="*/ 421 h 524"/>
                <a:gd name="T10" fmla="*/ 936 w 1313"/>
                <a:gd name="T11" fmla="*/ 362 h 524"/>
                <a:gd name="T12" fmla="*/ 1286 w 1313"/>
                <a:gd name="T13" fmla="*/ 132 h 524"/>
                <a:gd name="T14" fmla="*/ 946 w 1313"/>
                <a:gd name="T15" fmla="*/ 80 h 524"/>
                <a:gd name="T16" fmla="*/ 845 w 1313"/>
                <a:gd name="T17" fmla="*/ 142 h 524"/>
                <a:gd name="T18" fmla="*/ 732 w 1313"/>
                <a:gd name="T19" fmla="*/ 161 h 524"/>
                <a:gd name="T20" fmla="*/ 537 w 1313"/>
                <a:gd name="T21" fmla="*/ 185 h 524"/>
                <a:gd name="T22" fmla="*/ 335 w 1313"/>
                <a:gd name="T23" fmla="*/ 167 h 524"/>
                <a:gd name="T24" fmla="*/ 242 w 1313"/>
                <a:gd name="T25" fmla="*/ 164 h 524"/>
                <a:gd name="T26" fmla="*/ 0 w 1313"/>
                <a:gd name="T27" fmla="*/ 49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3" h="524">
                  <a:moveTo>
                    <a:pt x="0" y="498"/>
                  </a:moveTo>
                  <a:cubicBezTo>
                    <a:pt x="0" y="498"/>
                    <a:pt x="130" y="522"/>
                    <a:pt x="198" y="517"/>
                  </a:cubicBezTo>
                  <a:cubicBezTo>
                    <a:pt x="198" y="517"/>
                    <a:pt x="322" y="524"/>
                    <a:pt x="389" y="504"/>
                  </a:cubicBezTo>
                  <a:cubicBezTo>
                    <a:pt x="389" y="504"/>
                    <a:pt x="585" y="464"/>
                    <a:pt x="608" y="456"/>
                  </a:cubicBezTo>
                  <a:cubicBezTo>
                    <a:pt x="630" y="448"/>
                    <a:pt x="718" y="421"/>
                    <a:pt x="718" y="421"/>
                  </a:cubicBezTo>
                  <a:cubicBezTo>
                    <a:pt x="718" y="421"/>
                    <a:pt x="888" y="350"/>
                    <a:pt x="936" y="362"/>
                  </a:cubicBezTo>
                  <a:cubicBezTo>
                    <a:pt x="936" y="362"/>
                    <a:pt x="1313" y="264"/>
                    <a:pt x="1286" y="132"/>
                  </a:cubicBezTo>
                  <a:cubicBezTo>
                    <a:pt x="1259" y="0"/>
                    <a:pt x="1021" y="30"/>
                    <a:pt x="946" y="80"/>
                  </a:cubicBezTo>
                  <a:cubicBezTo>
                    <a:pt x="871" y="129"/>
                    <a:pt x="882" y="134"/>
                    <a:pt x="845" y="142"/>
                  </a:cubicBezTo>
                  <a:cubicBezTo>
                    <a:pt x="845" y="142"/>
                    <a:pt x="768" y="161"/>
                    <a:pt x="732" y="161"/>
                  </a:cubicBezTo>
                  <a:cubicBezTo>
                    <a:pt x="696" y="160"/>
                    <a:pt x="537" y="185"/>
                    <a:pt x="537" y="185"/>
                  </a:cubicBezTo>
                  <a:cubicBezTo>
                    <a:pt x="537" y="185"/>
                    <a:pt x="412" y="191"/>
                    <a:pt x="335" y="167"/>
                  </a:cubicBezTo>
                  <a:cubicBezTo>
                    <a:pt x="257" y="143"/>
                    <a:pt x="242" y="164"/>
                    <a:pt x="242" y="164"/>
                  </a:cubicBezTo>
                  <a:cubicBezTo>
                    <a:pt x="0" y="498"/>
                    <a:pt x="0" y="498"/>
                    <a:pt x="0" y="498"/>
                  </a:cubicBezTo>
                </a:path>
              </a:pathLst>
            </a:custGeom>
            <a:solidFill>
              <a:srgbClr val="FFA2A2"/>
            </a:solidFill>
            <a:ln>
              <a:noFill/>
            </a:ln>
          </p:spPr>
          <p:txBody>
            <a:bodyPr anchor="ctr">
              <a:normAutofit lnSpcReduction="1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68045" name="îśḻíďé"/>
            <p:cNvSpPr>
              <a:spLocks noChangeArrowheads="1"/>
            </p:cNvSpPr>
            <p:nvPr/>
          </p:nvSpPr>
          <p:spPr bwMode="auto">
            <a:xfrm>
              <a:off x="501119" y="3928620"/>
              <a:ext cx="265860" cy="621205"/>
            </a:xfrm>
            <a:custGeom>
              <a:avLst/>
              <a:gdLst/>
              <a:ahLst/>
              <a:cxnLst>
                <a:cxn ang="0">
                  <a:pos x="313" y="853"/>
                </a:cxn>
                <a:cxn ang="0">
                  <a:pos x="308" y="854"/>
                </a:cxn>
                <a:cxn ang="0">
                  <a:pos x="308" y="854"/>
                </a:cxn>
                <a:cxn ang="0">
                  <a:pos x="315" y="859"/>
                </a:cxn>
                <a:cxn ang="0">
                  <a:pos x="334" y="876"/>
                </a:cxn>
                <a:cxn ang="0">
                  <a:pos x="375" y="895"/>
                </a:cxn>
                <a:cxn ang="0">
                  <a:pos x="375" y="895"/>
                </a:cxn>
                <a:cxn ang="0">
                  <a:pos x="383" y="895"/>
                </a:cxn>
                <a:cxn ang="0">
                  <a:pos x="383" y="895"/>
                </a:cxn>
                <a:cxn ang="0">
                  <a:pos x="334" y="870"/>
                </a:cxn>
                <a:cxn ang="0">
                  <a:pos x="324" y="859"/>
                </a:cxn>
                <a:cxn ang="0">
                  <a:pos x="313" y="85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4" y="301"/>
                </a:cxn>
                <a:cxn ang="0">
                  <a:pos x="236" y="307"/>
                </a:cxn>
                <a:cxn ang="0">
                  <a:pos x="279" y="393"/>
                </a:cxn>
                <a:cxn ang="0">
                  <a:pos x="273" y="412"/>
                </a:cxn>
                <a:cxn ang="0">
                  <a:pos x="282" y="506"/>
                </a:cxn>
                <a:cxn ang="0">
                  <a:pos x="301" y="560"/>
                </a:cxn>
                <a:cxn ang="0">
                  <a:pos x="305" y="571"/>
                </a:cxn>
                <a:cxn ang="0">
                  <a:pos x="311" y="671"/>
                </a:cxn>
                <a:cxn ang="0">
                  <a:pos x="276" y="744"/>
                </a:cxn>
                <a:cxn ang="0">
                  <a:pos x="257" y="790"/>
                </a:cxn>
                <a:cxn ang="0">
                  <a:pos x="270" y="819"/>
                </a:cxn>
                <a:cxn ang="0">
                  <a:pos x="283" y="858"/>
                </a:cxn>
                <a:cxn ang="0">
                  <a:pos x="291" y="855"/>
                </a:cxn>
                <a:cxn ang="0">
                  <a:pos x="291" y="855"/>
                </a:cxn>
                <a:cxn ang="0">
                  <a:pos x="278" y="819"/>
                </a:cxn>
                <a:cxn ang="0">
                  <a:pos x="265" y="790"/>
                </a:cxn>
                <a:cxn ang="0">
                  <a:pos x="284" y="744"/>
                </a:cxn>
                <a:cxn ang="0">
                  <a:pos x="319" y="671"/>
                </a:cxn>
                <a:cxn ang="0">
                  <a:pos x="313" y="571"/>
                </a:cxn>
                <a:cxn ang="0">
                  <a:pos x="309" y="560"/>
                </a:cxn>
                <a:cxn ang="0">
                  <a:pos x="290" y="506"/>
                </a:cxn>
                <a:cxn ang="0">
                  <a:pos x="281" y="412"/>
                </a:cxn>
                <a:cxn ang="0">
                  <a:pos x="287" y="393"/>
                </a:cxn>
                <a:cxn ang="0">
                  <a:pos x="245" y="307"/>
                </a:cxn>
                <a:cxn ang="0">
                  <a:pos x="243" y="301"/>
                </a:cxn>
                <a:cxn ang="0">
                  <a:pos x="4" y="0"/>
                </a:cxn>
              </a:cxnLst>
              <a:rect l="0" t="0" r="r" b="b"/>
              <a:pathLst>
                <a:path w="383" h="895">
                  <a:moveTo>
                    <a:pt x="313" y="853"/>
                  </a:moveTo>
                  <a:cubicBezTo>
                    <a:pt x="311" y="853"/>
                    <a:pt x="310" y="853"/>
                    <a:pt x="308" y="854"/>
                  </a:cubicBezTo>
                  <a:cubicBezTo>
                    <a:pt x="308" y="854"/>
                    <a:pt x="308" y="854"/>
                    <a:pt x="308" y="854"/>
                  </a:cubicBezTo>
                  <a:cubicBezTo>
                    <a:pt x="311" y="854"/>
                    <a:pt x="314" y="856"/>
                    <a:pt x="315" y="859"/>
                  </a:cubicBezTo>
                  <a:cubicBezTo>
                    <a:pt x="316" y="864"/>
                    <a:pt x="324" y="870"/>
                    <a:pt x="334" y="876"/>
                  </a:cubicBezTo>
                  <a:cubicBezTo>
                    <a:pt x="347" y="883"/>
                    <a:pt x="361" y="889"/>
                    <a:pt x="375" y="895"/>
                  </a:cubicBezTo>
                  <a:cubicBezTo>
                    <a:pt x="375" y="895"/>
                    <a:pt x="375" y="895"/>
                    <a:pt x="375" y="895"/>
                  </a:cubicBezTo>
                  <a:cubicBezTo>
                    <a:pt x="377" y="895"/>
                    <a:pt x="380" y="895"/>
                    <a:pt x="383" y="895"/>
                  </a:cubicBezTo>
                  <a:cubicBezTo>
                    <a:pt x="383" y="895"/>
                    <a:pt x="383" y="895"/>
                    <a:pt x="383" y="895"/>
                  </a:cubicBezTo>
                  <a:cubicBezTo>
                    <a:pt x="383" y="895"/>
                    <a:pt x="351" y="882"/>
                    <a:pt x="334" y="870"/>
                  </a:cubicBezTo>
                  <a:cubicBezTo>
                    <a:pt x="328" y="867"/>
                    <a:pt x="324" y="863"/>
                    <a:pt x="324" y="859"/>
                  </a:cubicBezTo>
                  <a:cubicBezTo>
                    <a:pt x="323" y="855"/>
                    <a:pt x="318" y="853"/>
                    <a:pt x="313" y="85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5"/>
                    <a:pt x="221" y="256"/>
                    <a:pt x="234" y="301"/>
                  </a:cubicBezTo>
                  <a:cubicBezTo>
                    <a:pt x="236" y="305"/>
                    <a:pt x="236" y="307"/>
                    <a:pt x="236" y="307"/>
                  </a:cubicBezTo>
                  <a:cubicBezTo>
                    <a:pt x="236" y="307"/>
                    <a:pt x="296" y="367"/>
                    <a:pt x="279" y="393"/>
                  </a:cubicBezTo>
                  <a:cubicBezTo>
                    <a:pt x="275" y="399"/>
                    <a:pt x="273" y="406"/>
                    <a:pt x="273" y="412"/>
                  </a:cubicBezTo>
                  <a:cubicBezTo>
                    <a:pt x="268" y="448"/>
                    <a:pt x="282" y="506"/>
                    <a:pt x="282" y="506"/>
                  </a:cubicBezTo>
                  <a:cubicBezTo>
                    <a:pt x="282" y="506"/>
                    <a:pt x="286" y="522"/>
                    <a:pt x="301" y="560"/>
                  </a:cubicBezTo>
                  <a:cubicBezTo>
                    <a:pt x="302" y="563"/>
                    <a:pt x="303" y="567"/>
                    <a:pt x="305" y="571"/>
                  </a:cubicBezTo>
                  <a:cubicBezTo>
                    <a:pt x="314" y="595"/>
                    <a:pt x="316" y="635"/>
                    <a:pt x="311" y="671"/>
                  </a:cubicBezTo>
                  <a:cubicBezTo>
                    <a:pt x="306" y="706"/>
                    <a:pt x="294" y="737"/>
                    <a:pt x="276" y="744"/>
                  </a:cubicBezTo>
                  <a:cubicBezTo>
                    <a:pt x="238" y="760"/>
                    <a:pt x="248" y="776"/>
                    <a:pt x="257" y="790"/>
                  </a:cubicBezTo>
                  <a:cubicBezTo>
                    <a:pt x="262" y="799"/>
                    <a:pt x="266" y="809"/>
                    <a:pt x="270" y="819"/>
                  </a:cubicBezTo>
                  <a:cubicBezTo>
                    <a:pt x="276" y="838"/>
                    <a:pt x="283" y="858"/>
                    <a:pt x="283" y="858"/>
                  </a:cubicBezTo>
                  <a:cubicBezTo>
                    <a:pt x="285" y="857"/>
                    <a:pt x="288" y="856"/>
                    <a:pt x="291" y="855"/>
                  </a:cubicBezTo>
                  <a:cubicBezTo>
                    <a:pt x="291" y="855"/>
                    <a:pt x="291" y="855"/>
                    <a:pt x="291" y="855"/>
                  </a:cubicBezTo>
                  <a:cubicBezTo>
                    <a:pt x="289" y="849"/>
                    <a:pt x="284" y="834"/>
                    <a:pt x="278" y="819"/>
                  </a:cubicBezTo>
                  <a:cubicBezTo>
                    <a:pt x="275" y="809"/>
                    <a:pt x="271" y="799"/>
                    <a:pt x="265" y="790"/>
                  </a:cubicBezTo>
                  <a:cubicBezTo>
                    <a:pt x="257" y="776"/>
                    <a:pt x="246" y="760"/>
                    <a:pt x="284" y="744"/>
                  </a:cubicBezTo>
                  <a:cubicBezTo>
                    <a:pt x="303" y="737"/>
                    <a:pt x="314" y="706"/>
                    <a:pt x="319" y="671"/>
                  </a:cubicBezTo>
                  <a:cubicBezTo>
                    <a:pt x="324" y="635"/>
                    <a:pt x="322" y="595"/>
                    <a:pt x="313" y="571"/>
                  </a:cubicBezTo>
                  <a:cubicBezTo>
                    <a:pt x="309" y="560"/>
                    <a:pt x="309" y="560"/>
                    <a:pt x="309" y="560"/>
                  </a:cubicBezTo>
                  <a:cubicBezTo>
                    <a:pt x="295" y="522"/>
                    <a:pt x="290" y="506"/>
                    <a:pt x="290" y="506"/>
                  </a:cubicBezTo>
                  <a:cubicBezTo>
                    <a:pt x="290" y="506"/>
                    <a:pt x="276" y="448"/>
                    <a:pt x="281" y="412"/>
                  </a:cubicBezTo>
                  <a:cubicBezTo>
                    <a:pt x="282" y="406"/>
                    <a:pt x="284" y="399"/>
                    <a:pt x="287" y="393"/>
                  </a:cubicBezTo>
                  <a:cubicBezTo>
                    <a:pt x="305" y="367"/>
                    <a:pt x="245" y="307"/>
                    <a:pt x="245" y="307"/>
                  </a:cubicBezTo>
                  <a:cubicBezTo>
                    <a:pt x="245" y="307"/>
                    <a:pt x="244" y="305"/>
                    <a:pt x="243" y="301"/>
                  </a:cubicBezTo>
                  <a:cubicBezTo>
                    <a:pt x="230" y="255"/>
                    <a:pt x="149" y="0"/>
                    <a:pt x="4" y="0"/>
                  </a:cubicBezTo>
                </a:path>
              </a:pathLst>
            </a:custGeom>
            <a:solidFill>
              <a:srgbClr val="B9C1CF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íṩḷíḋé"/>
            <p:cNvSpPr/>
            <p:nvPr/>
          </p:nvSpPr>
          <p:spPr bwMode="auto">
            <a:xfrm>
              <a:off x="599182" y="4549775"/>
              <a:ext cx="168275" cy="242888"/>
            </a:xfrm>
            <a:custGeom>
              <a:avLst/>
              <a:gdLst>
                <a:gd name="T0" fmla="*/ 235 w 243"/>
                <a:gd name="T1" fmla="*/ 0 h 349"/>
                <a:gd name="T2" fmla="*/ 235 w 243"/>
                <a:gd name="T3" fmla="*/ 0 h 349"/>
                <a:gd name="T4" fmla="*/ 235 w 243"/>
                <a:gd name="T5" fmla="*/ 0 h 349"/>
                <a:gd name="T6" fmla="*/ 232 w 243"/>
                <a:gd name="T7" fmla="*/ 9 h 349"/>
                <a:gd name="T8" fmla="*/ 130 w 243"/>
                <a:gd name="T9" fmla="*/ 148 h 349"/>
                <a:gd name="T10" fmla="*/ 115 w 243"/>
                <a:gd name="T11" fmla="*/ 183 h 349"/>
                <a:gd name="T12" fmla="*/ 83 w 243"/>
                <a:gd name="T13" fmla="*/ 240 h 349"/>
                <a:gd name="T14" fmla="*/ 0 w 243"/>
                <a:gd name="T15" fmla="*/ 348 h 349"/>
                <a:gd name="T16" fmla="*/ 7 w 243"/>
                <a:gd name="T17" fmla="*/ 349 h 349"/>
                <a:gd name="T18" fmla="*/ 7 w 243"/>
                <a:gd name="T19" fmla="*/ 349 h 349"/>
                <a:gd name="T20" fmla="*/ 7 w 243"/>
                <a:gd name="T21" fmla="*/ 349 h 349"/>
                <a:gd name="T22" fmla="*/ 83 w 243"/>
                <a:gd name="T23" fmla="*/ 254 h 349"/>
                <a:gd name="T24" fmla="*/ 124 w 243"/>
                <a:gd name="T25" fmla="*/ 183 h 349"/>
                <a:gd name="T26" fmla="*/ 138 w 243"/>
                <a:gd name="T27" fmla="*/ 148 h 349"/>
                <a:gd name="T28" fmla="*/ 241 w 243"/>
                <a:gd name="T29" fmla="*/ 9 h 349"/>
                <a:gd name="T30" fmla="*/ 243 w 243"/>
                <a:gd name="T31" fmla="*/ 0 h 349"/>
                <a:gd name="T32" fmla="*/ 243 w 243"/>
                <a:gd name="T33" fmla="*/ 0 h 349"/>
                <a:gd name="T34" fmla="*/ 235 w 243"/>
                <a:gd name="T3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3" h="349">
                  <a:moveTo>
                    <a:pt x="235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4" y="3"/>
                    <a:pt x="234" y="6"/>
                    <a:pt x="232" y="9"/>
                  </a:cubicBezTo>
                  <a:cubicBezTo>
                    <a:pt x="217" y="46"/>
                    <a:pt x="130" y="148"/>
                    <a:pt x="130" y="148"/>
                  </a:cubicBezTo>
                  <a:cubicBezTo>
                    <a:pt x="126" y="160"/>
                    <a:pt x="121" y="172"/>
                    <a:pt x="115" y="183"/>
                  </a:cubicBezTo>
                  <a:cubicBezTo>
                    <a:pt x="106" y="203"/>
                    <a:pt x="95" y="222"/>
                    <a:pt x="83" y="240"/>
                  </a:cubicBezTo>
                  <a:cubicBezTo>
                    <a:pt x="58" y="278"/>
                    <a:pt x="30" y="314"/>
                    <a:pt x="0" y="348"/>
                  </a:cubicBezTo>
                  <a:cubicBezTo>
                    <a:pt x="2" y="348"/>
                    <a:pt x="4" y="349"/>
                    <a:pt x="7" y="349"/>
                  </a:cubicBezTo>
                  <a:cubicBezTo>
                    <a:pt x="7" y="349"/>
                    <a:pt x="7" y="349"/>
                    <a:pt x="7" y="349"/>
                  </a:cubicBezTo>
                  <a:cubicBezTo>
                    <a:pt x="7" y="349"/>
                    <a:pt x="7" y="349"/>
                    <a:pt x="7" y="349"/>
                  </a:cubicBezTo>
                  <a:cubicBezTo>
                    <a:pt x="35" y="319"/>
                    <a:pt x="60" y="287"/>
                    <a:pt x="83" y="254"/>
                  </a:cubicBezTo>
                  <a:cubicBezTo>
                    <a:pt x="98" y="231"/>
                    <a:pt x="112" y="208"/>
                    <a:pt x="124" y="183"/>
                  </a:cubicBezTo>
                  <a:cubicBezTo>
                    <a:pt x="130" y="172"/>
                    <a:pt x="135" y="160"/>
                    <a:pt x="138" y="148"/>
                  </a:cubicBezTo>
                  <a:cubicBezTo>
                    <a:pt x="138" y="148"/>
                    <a:pt x="226" y="46"/>
                    <a:pt x="241" y="9"/>
                  </a:cubicBezTo>
                  <a:cubicBezTo>
                    <a:pt x="242" y="6"/>
                    <a:pt x="243" y="3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0" y="0"/>
                    <a:pt x="237" y="0"/>
                    <a:pt x="235" y="0"/>
                  </a:cubicBezTo>
                </a:path>
              </a:pathLst>
            </a:custGeom>
            <a:solidFill>
              <a:srgbClr val="E59191"/>
            </a:solidFill>
            <a:ln>
              <a:noFill/>
            </a:ln>
          </p:spPr>
          <p:txBody>
            <a:bodyPr anchor="ctr">
              <a:normAutofit fontScale="6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grpSp>
          <p:nvGrpSpPr>
            <p:cNvPr id="79" name="组合 160"/>
            <p:cNvGrpSpPr/>
            <p:nvPr/>
          </p:nvGrpSpPr>
          <p:grpSpPr>
            <a:xfrm>
              <a:off x="321440" y="3776663"/>
              <a:ext cx="479355" cy="1029287"/>
              <a:chOff x="321440" y="3776663"/>
              <a:chExt cx="479355" cy="1029287"/>
            </a:xfrm>
          </p:grpSpPr>
          <p:sp>
            <p:nvSpPr>
              <p:cNvPr id="120" name="íṥḻiḓe"/>
              <p:cNvSpPr/>
              <p:nvPr/>
            </p:nvSpPr>
            <p:spPr bwMode="auto">
              <a:xfrm>
                <a:off x="643632" y="3776663"/>
                <a:ext cx="157163" cy="133350"/>
              </a:xfrm>
              <a:custGeom>
                <a:avLst/>
                <a:gdLst>
                  <a:gd name="T0" fmla="*/ 0 w 224"/>
                  <a:gd name="T1" fmla="*/ 0 h 191"/>
                  <a:gd name="T2" fmla="*/ 184 w 224"/>
                  <a:gd name="T3" fmla="*/ 191 h 191"/>
                  <a:gd name="T4" fmla="*/ 186 w 224"/>
                  <a:gd name="T5" fmla="*/ 190 h 191"/>
                  <a:gd name="T6" fmla="*/ 0 w 224"/>
                  <a:gd name="T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91">
                    <a:moveTo>
                      <a:pt x="0" y="0"/>
                    </a:moveTo>
                    <a:cubicBezTo>
                      <a:pt x="5" y="7"/>
                      <a:pt x="144" y="191"/>
                      <a:pt x="184" y="191"/>
                    </a:cubicBezTo>
                    <a:cubicBezTo>
                      <a:pt x="185" y="191"/>
                      <a:pt x="186" y="191"/>
                      <a:pt x="186" y="190"/>
                    </a:cubicBezTo>
                    <a:cubicBezTo>
                      <a:pt x="224" y="185"/>
                      <a:pt x="0" y="0"/>
                      <a:pt x="0" y="0"/>
                    </a:cubicBezTo>
                  </a:path>
                </a:pathLst>
              </a:custGeom>
              <a:solidFill>
                <a:srgbClr val="B9C1CF"/>
              </a:solidFill>
              <a:ln>
                <a:noFill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68050" name="ï$1íďè"/>
              <p:cNvSpPr>
                <a:spLocks noChangeArrowheads="1"/>
              </p:cNvSpPr>
              <p:nvPr/>
            </p:nvSpPr>
            <p:spPr bwMode="auto">
              <a:xfrm>
                <a:off x="321440" y="3926994"/>
                <a:ext cx="440660" cy="878956"/>
              </a:xfrm>
              <a:custGeom>
                <a:avLst/>
                <a:gdLst/>
                <a:ahLst/>
                <a:cxnLst>
                  <a:cxn ang="0">
                    <a:pos x="631" y="906"/>
                  </a:cxn>
                  <a:cxn ang="0">
                    <a:pos x="514" y="1080"/>
                  </a:cxn>
                  <a:cxn ang="0">
                    <a:pos x="399" y="1245"/>
                  </a:cxn>
                  <a:cxn ang="0">
                    <a:pos x="389" y="1252"/>
                  </a:cxn>
                  <a:cxn ang="0">
                    <a:pos x="351" y="1264"/>
                  </a:cxn>
                  <a:cxn ang="0">
                    <a:pos x="311" y="1251"/>
                  </a:cxn>
                  <a:cxn ang="0">
                    <a:pos x="273" y="1235"/>
                  </a:cxn>
                  <a:cxn ang="0">
                    <a:pos x="235" y="1216"/>
                  </a:cxn>
                  <a:cxn ang="0">
                    <a:pos x="192" y="1191"/>
                  </a:cxn>
                  <a:cxn ang="0">
                    <a:pos x="145" y="1158"/>
                  </a:cxn>
                  <a:cxn ang="0">
                    <a:pos x="126" y="1088"/>
                  </a:cxn>
                  <a:cxn ang="0">
                    <a:pos x="128" y="1070"/>
                  </a:cxn>
                  <a:cxn ang="0">
                    <a:pos x="114" y="1049"/>
                  </a:cxn>
                  <a:cxn ang="0">
                    <a:pos x="108" y="1028"/>
                  </a:cxn>
                  <a:cxn ang="0">
                    <a:pos x="79" y="976"/>
                  </a:cxn>
                  <a:cxn ang="0">
                    <a:pos x="70" y="898"/>
                  </a:cxn>
                  <a:cxn ang="0">
                    <a:pos x="61" y="843"/>
                  </a:cxn>
                  <a:cxn ang="0">
                    <a:pos x="57" y="802"/>
                  </a:cxn>
                  <a:cxn ang="0">
                    <a:pos x="1" y="653"/>
                  </a:cxn>
                  <a:cxn ang="0">
                    <a:pos x="16" y="531"/>
                  </a:cxn>
                  <a:cxn ang="0">
                    <a:pos x="21" y="521"/>
                  </a:cxn>
                  <a:cxn ang="0">
                    <a:pos x="34" y="467"/>
                  </a:cxn>
                  <a:cxn ang="0">
                    <a:pos x="31" y="375"/>
                  </a:cxn>
                  <a:cxn ang="0">
                    <a:pos x="26" y="341"/>
                  </a:cxn>
                  <a:cxn ang="0">
                    <a:pos x="25" y="281"/>
                  </a:cxn>
                  <a:cxn ang="0">
                    <a:pos x="59" y="155"/>
                  </a:cxn>
                  <a:cxn ang="0">
                    <a:pos x="83" y="115"/>
                  </a:cxn>
                  <a:cxn ang="0">
                    <a:pos x="98" y="95"/>
                  </a:cxn>
                  <a:cxn ang="0">
                    <a:pos x="259" y="2"/>
                  </a:cxn>
                  <a:cxn ang="0">
                    <a:pos x="495" y="309"/>
                  </a:cxn>
                  <a:cxn ang="0">
                    <a:pos x="532" y="414"/>
                  </a:cxn>
                  <a:cxn ang="0">
                    <a:pos x="560" y="562"/>
                  </a:cxn>
                  <a:cxn ang="0">
                    <a:pos x="570" y="673"/>
                  </a:cxn>
                  <a:cxn ang="0">
                    <a:pos x="516" y="792"/>
                  </a:cxn>
                  <a:cxn ang="0">
                    <a:pos x="542" y="860"/>
                  </a:cxn>
                  <a:cxn ang="0">
                    <a:pos x="567" y="856"/>
                  </a:cxn>
                  <a:cxn ang="0">
                    <a:pos x="593" y="878"/>
                  </a:cxn>
                </a:cxnLst>
                <a:rect l="0" t="0" r="r" b="b"/>
                <a:pathLst>
                  <a:path w="634" h="1266">
                    <a:moveTo>
                      <a:pt x="634" y="897"/>
                    </a:moveTo>
                    <a:cubicBezTo>
                      <a:pt x="633" y="900"/>
                      <a:pt x="633" y="903"/>
                      <a:pt x="631" y="906"/>
                    </a:cubicBezTo>
                    <a:cubicBezTo>
                      <a:pt x="616" y="943"/>
                      <a:pt x="529" y="1045"/>
                      <a:pt x="529" y="1045"/>
                    </a:cubicBezTo>
                    <a:cubicBezTo>
                      <a:pt x="525" y="1057"/>
                      <a:pt x="520" y="1069"/>
                      <a:pt x="514" y="1080"/>
                    </a:cubicBezTo>
                    <a:cubicBezTo>
                      <a:pt x="505" y="1100"/>
                      <a:pt x="494" y="1119"/>
                      <a:pt x="482" y="1137"/>
                    </a:cubicBezTo>
                    <a:cubicBezTo>
                      <a:pt x="457" y="1175"/>
                      <a:pt x="429" y="1211"/>
                      <a:pt x="399" y="1245"/>
                    </a:cubicBezTo>
                    <a:cubicBezTo>
                      <a:pt x="398" y="1246"/>
                      <a:pt x="398" y="1246"/>
                      <a:pt x="398" y="1246"/>
                    </a:cubicBezTo>
                    <a:cubicBezTo>
                      <a:pt x="398" y="1246"/>
                      <a:pt x="394" y="1249"/>
                      <a:pt x="389" y="1252"/>
                    </a:cubicBezTo>
                    <a:cubicBezTo>
                      <a:pt x="379" y="1259"/>
                      <a:pt x="368" y="1263"/>
                      <a:pt x="356" y="1266"/>
                    </a:cubicBezTo>
                    <a:cubicBezTo>
                      <a:pt x="351" y="1264"/>
                      <a:pt x="351" y="1264"/>
                      <a:pt x="351" y="1264"/>
                    </a:cubicBezTo>
                    <a:cubicBezTo>
                      <a:pt x="344" y="1262"/>
                      <a:pt x="344" y="1262"/>
                      <a:pt x="344" y="1262"/>
                    </a:cubicBezTo>
                    <a:cubicBezTo>
                      <a:pt x="333" y="1259"/>
                      <a:pt x="322" y="1255"/>
                      <a:pt x="311" y="1251"/>
                    </a:cubicBezTo>
                    <a:cubicBezTo>
                      <a:pt x="304" y="1248"/>
                      <a:pt x="304" y="1248"/>
                      <a:pt x="304" y="1248"/>
                    </a:cubicBezTo>
                    <a:cubicBezTo>
                      <a:pt x="294" y="1244"/>
                      <a:pt x="283" y="1240"/>
                      <a:pt x="273" y="1235"/>
                    </a:cubicBezTo>
                    <a:cubicBezTo>
                      <a:pt x="266" y="1232"/>
                      <a:pt x="266" y="1232"/>
                      <a:pt x="266" y="1232"/>
                    </a:cubicBezTo>
                    <a:cubicBezTo>
                      <a:pt x="256" y="1227"/>
                      <a:pt x="245" y="1222"/>
                      <a:pt x="235" y="1216"/>
                    </a:cubicBezTo>
                    <a:cubicBezTo>
                      <a:pt x="231" y="1214"/>
                      <a:pt x="228" y="1212"/>
                      <a:pt x="224" y="1210"/>
                    </a:cubicBezTo>
                    <a:cubicBezTo>
                      <a:pt x="213" y="1204"/>
                      <a:pt x="203" y="1198"/>
                      <a:pt x="192" y="1191"/>
                    </a:cubicBezTo>
                    <a:cubicBezTo>
                      <a:pt x="181" y="1184"/>
                      <a:pt x="170" y="1177"/>
                      <a:pt x="160" y="1169"/>
                    </a:cubicBezTo>
                    <a:cubicBezTo>
                      <a:pt x="155" y="1166"/>
                      <a:pt x="150" y="1162"/>
                      <a:pt x="145" y="1158"/>
                    </a:cubicBezTo>
                    <a:cubicBezTo>
                      <a:pt x="140" y="1148"/>
                      <a:pt x="135" y="1139"/>
                      <a:pt x="133" y="1134"/>
                    </a:cubicBezTo>
                    <a:cubicBezTo>
                      <a:pt x="126" y="1121"/>
                      <a:pt x="126" y="1102"/>
                      <a:pt x="126" y="1088"/>
                    </a:cubicBezTo>
                    <a:cubicBezTo>
                      <a:pt x="126" y="1087"/>
                      <a:pt x="126" y="1086"/>
                      <a:pt x="127" y="1084"/>
                    </a:cubicBezTo>
                    <a:cubicBezTo>
                      <a:pt x="127" y="1076"/>
                      <a:pt x="128" y="1070"/>
                      <a:pt x="128" y="1070"/>
                    </a:cubicBezTo>
                    <a:cubicBezTo>
                      <a:pt x="128" y="1070"/>
                      <a:pt x="125" y="1066"/>
                      <a:pt x="121" y="1060"/>
                    </a:cubicBezTo>
                    <a:cubicBezTo>
                      <a:pt x="119" y="1056"/>
                      <a:pt x="117" y="1053"/>
                      <a:pt x="114" y="1049"/>
                    </a:cubicBezTo>
                    <a:cubicBezTo>
                      <a:pt x="110" y="1042"/>
                      <a:pt x="107" y="1035"/>
                      <a:pt x="108" y="1031"/>
                    </a:cubicBezTo>
                    <a:cubicBezTo>
                      <a:pt x="108" y="1030"/>
                      <a:pt x="108" y="1029"/>
                      <a:pt x="108" y="1028"/>
                    </a:cubicBezTo>
                    <a:cubicBezTo>
                      <a:pt x="108" y="1027"/>
                      <a:pt x="108" y="1026"/>
                      <a:pt x="107" y="1024"/>
                    </a:cubicBezTo>
                    <a:cubicBezTo>
                      <a:pt x="104" y="1012"/>
                      <a:pt x="91" y="990"/>
                      <a:pt x="79" y="976"/>
                    </a:cubicBezTo>
                    <a:cubicBezTo>
                      <a:pt x="70" y="966"/>
                      <a:pt x="69" y="929"/>
                      <a:pt x="70" y="902"/>
                    </a:cubicBezTo>
                    <a:cubicBezTo>
                      <a:pt x="70" y="901"/>
                      <a:pt x="70" y="900"/>
                      <a:pt x="70" y="898"/>
                    </a:cubicBezTo>
                    <a:cubicBezTo>
                      <a:pt x="70" y="885"/>
                      <a:pt x="71" y="875"/>
                      <a:pt x="71" y="875"/>
                    </a:cubicBezTo>
                    <a:cubicBezTo>
                      <a:pt x="67" y="873"/>
                      <a:pt x="63" y="858"/>
                      <a:pt x="61" y="843"/>
                    </a:cubicBezTo>
                    <a:cubicBezTo>
                      <a:pt x="60" y="839"/>
                      <a:pt x="60" y="839"/>
                      <a:pt x="60" y="839"/>
                    </a:cubicBezTo>
                    <a:cubicBezTo>
                      <a:pt x="58" y="820"/>
                      <a:pt x="57" y="802"/>
                      <a:pt x="57" y="802"/>
                    </a:cubicBezTo>
                    <a:cubicBezTo>
                      <a:pt x="27" y="780"/>
                      <a:pt x="13" y="747"/>
                      <a:pt x="7" y="717"/>
                    </a:cubicBezTo>
                    <a:cubicBezTo>
                      <a:pt x="2" y="696"/>
                      <a:pt x="0" y="674"/>
                      <a:pt x="1" y="653"/>
                    </a:cubicBezTo>
                    <a:cubicBezTo>
                      <a:pt x="1" y="652"/>
                      <a:pt x="1" y="652"/>
                      <a:pt x="1" y="652"/>
                    </a:cubicBezTo>
                    <a:cubicBezTo>
                      <a:pt x="1" y="652"/>
                      <a:pt x="5" y="564"/>
                      <a:pt x="16" y="531"/>
                    </a:cubicBezTo>
                    <a:cubicBezTo>
                      <a:pt x="16" y="529"/>
                      <a:pt x="17" y="528"/>
                      <a:pt x="17" y="527"/>
                    </a:cubicBezTo>
                    <a:cubicBezTo>
                      <a:pt x="18" y="524"/>
                      <a:pt x="19" y="523"/>
                      <a:pt x="21" y="521"/>
                    </a:cubicBezTo>
                    <a:cubicBezTo>
                      <a:pt x="27" y="512"/>
                      <a:pt x="31" y="492"/>
                      <a:pt x="33" y="471"/>
                    </a:cubicBezTo>
                    <a:cubicBezTo>
                      <a:pt x="34" y="467"/>
                      <a:pt x="34" y="467"/>
                      <a:pt x="34" y="467"/>
                    </a:cubicBezTo>
                    <a:cubicBezTo>
                      <a:pt x="37" y="439"/>
                      <a:pt x="38" y="411"/>
                      <a:pt x="38" y="411"/>
                    </a:cubicBezTo>
                    <a:cubicBezTo>
                      <a:pt x="31" y="375"/>
                      <a:pt x="31" y="375"/>
                      <a:pt x="31" y="375"/>
                    </a:cubicBezTo>
                    <a:cubicBezTo>
                      <a:pt x="29" y="365"/>
                      <a:pt x="27" y="355"/>
                      <a:pt x="26" y="345"/>
                    </a:cubicBezTo>
                    <a:cubicBezTo>
                      <a:pt x="26" y="344"/>
                      <a:pt x="26" y="342"/>
                      <a:pt x="26" y="341"/>
                    </a:cubicBezTo>
                    <a:cubicBezTo>
                      <a:pt x="24" y="322"/>
                      <a:pt x="23" y="304"/>
                      <a:pt x="25" y="285"/>
                    </a:cubicBezTo>
                    <a:cubicBezTo>
                      <a:pt x="25" y="284"/>
                      <a:pt x="25" y="282"/>
                      <a:pt x="25" y="281"/>
                    </a:cubicBezTo>
                    <a:cubicBezTo>
                      <a:pt x="28" y="239"/>
                      <a:pt x="39" y="197"/>
                      <a:pt x="57" y="159"/>
                    </a:cubicBezTo>
                    <a:cubicBezTo>
                      <a:pt x="58" y="158"/>
                      <a:pt x="59" y="156"/>
                      <a:pt x="59" y="155"/>
                    </a:cubicBezTo>
                    <a:cubicBezTo>
                      <a:pt x="65" y="145"/>
                      <a:pt x="70" y="135"/>
                      <a:pt x="77" y="125"/>
                    </a:cubicBezTo>
                    <a:cubicBezTo>
                      <a:pt x="79" y="122"/>
                      <a:pt x="81" y="118"/>
                      <a:pt x="83" y="115"/>
                    </a:cubicBezTo>
                    <a:cubicBezTo>
                      <a:pt x="87" y="110"/>
                      <a:pt x="91" y="104"/>
                      <a:pt x="95" y="99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10" y="80"/>
                      <a:pt x="124" y="66"/>
                      <a:pt x="139" y="53"/>
                    </a:cubicBezTo>
                    <a:cubicBezTo>
                      <a:pt x="183" y="15"/>
                      <a:pt x="223" y="0"/>
                      <a:pt x="259" y="2"/>
                    </a:cubicBezTo>
                    <a:cubicBezTo>
                      <a:pt x="401" y="7"/>
                      <a:pt x="480" y="258"/>
                      <a:pt x="493" y="303"/>
                    </a:cubicBezTo>
                    <a:cubicBezTo>
                      <a:pt x="495" y="307"/>
                      <a:pt x="495" y="309"/>
                      <a:pt x="495" y="309"/>
                    </a:cubicBezTo>
                    <a:cubicBezTo>
                      <a:pt x="495" y="309"/>
                      <a:pt x="555" y="369"/>
                      <a:pt x="538" y="395"/>
                    </a:cubicBezTo>
                    <a:cubicBezTo>
                      <a:pt x="534" y="401"/>
                      <a:pt x="532" y="408"/>
                      <a:pt x="532" y="414"/>
                    </a:cubicBezTo>
                    <a:cubicBezTo>
                      <a:pt x="527" y="450"/>
                      <a:pt x="541" y="508"/>
                      <a:pt x="541" y="508"/>
                    </a:cubicBezTo>
                    <a:cubicBezTo>
                      <a:pt x="541" y="508"/>
                      <a:pt x="545" y="524"/>
                      <a:pt x="560" y="562"/>
                    </a:cubicBezTo>
                    <a:cubicBezTo>
                      <a:pt x="561" y="565"/>
                      <a:pt x="562" y="569"/>
                      <a:pt x="564" y="573"/>
                    </a:cubicBezTo>
                    <a:cubicBezTo>
                      <a:pt x="573" y="597"/>
                      <a:pt x="575" y="637"/>
                      <a:pt x="570" y="673"/>
                    </a:cubicBezTo>
                    <a:cubicBezTo>
                      <a:pt x="565" y="708"/>
                      <a:pt x="553" y="739"/>
                      <a:pt x="535" y="746"/>
                    </a:cubicBezTo>
                    <a:cubicBezTo>
                      <a:pt x="497" y="762"/>
                      <a:pt x="507" y="778"/>
                      <a:pt x="516" y="792"/>
                    </a:cubicBezTo>
                    <a:cubicBezTo>
                      <a:pt x="521" y="801"/>
                      <a:pt x="525" y="811"/>
                      <a:pt x="529" y="821"/>
                    </a:cubicBezTo>
                    <a:cubicBezTo>
                      <a:pt x="535" y="840"/>
                      <a:pt x="542" y="860"/>
                      <a:pt x="542" y="860"/>
                    </a:cubicBezTo>
                    <a:cubicBezTo>
                      <a:pt x="544" y="859"/>
                      <a:pt x="547" y="858"/>
                      <a:pt x="550" y="857"/>
                    </a:cubicBezTo>
                    <a:cubicBezTo>
                      <a:pt x="555" y="856"/>
                      <a:pt x="561" y="855"/>
                      <a:pt x="567" y="856"/>
                    </a:cubicBezTo>
                    <a:cubicBezTo>
                      <a:pt x="570" y="856"/>
                      <a:pt x="573" y="858"/>
                      <a:pt x="574" y="861"/>
                    </a:cubicBezTo>
                    <a:cubicBezTo>
                      <a:pt x="575" y="866"/>
                      <a:pt x="583" y="872"/>
                      <a:pt x="593" y="878"/>
                    </a:cubicBezTo>
                    <a:cubicBezTo>
                      <a:pt x="606" y="885"/>
                      <a:pt x="620" y="891"/>
                      <a:pt x="634" y="897"/>
                    </a:cubicBezTo>
                  </a:path>
                </a:pathLst>
              </a:custGeom>
              <a:solidFill>
                <a:srgbClr val="CED7E7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iṧlíḑê"/>
              <p:cNvSpPr/>
              <p:nvPr/>
            </p:nvSpPr>
            <p:spPr bwMode="auto">
              <a:xfrm>
                <a:off x="395982" y="4219575"/>
                <a:ext cx="285750" cy="138113"/>
              </a:xfrm>
              <a:custGeom>
                <a:avLst/>
                <a:gdLst>
                  <a:gd name="T0" fmla="*/ 151 w 413"/>
                  <a:gd name="T1" fmla="*/ 0 h 199"/>
                  <a:gd name="T2" fmla="*/ 0 w 413"/>
                  <a:gd name="T3" fmla="*/ 90 h 199"/>
                  <a:gd name="T4" fmla="*/ 173 w 413"/>
                  <a:gd name="T5" fmla="*/ 47 h 199"/>
                  <a:gd name="T6" fmla="*/ 193 w 413"/>
                  <a:gd name="T7" fmla="*/ 51 h 199"/>
                  <a:gd name="T8" fmla="*/ 413 w 413"/>
                  <a:gd name="T9" fmla="*/ 199 h 199"/>
                  <a:gd name="T10" fmla="*/ 191 w 413"/>
                  <a:gd name="T11" fmla="*/ 7 h 199"/>
                  <a:gd name="T12" fmla="*/ 151 w 413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199">
                    <a:moveTo>
                      <a:pt x="151" y="0"/>
                    </a:moveTo>
                    <a:cubicBezTo>
                      <a:pt x="66" y="0"/>
                      <a:pt x="0" y="90"/>
                      <a:pt x="0" y="90"/>
                    </a:cubicBezTo>
                    <a:cubicBezTo>
                      <a:pt x="12" y="89"/>
                      <a:pt x="122" y="47"/>
                      <a:pt x="173" y="47"/>
                    </a:cubicBezTo>
                    <a:cubicBezTo>
                      <a:pt x="182" y="47"/>
                      <a:pt x="189" y="49"/>
                      <a:pt x="193" y="51"/>
                    </a:cubicBezTo>
                    <a:cubicBezTo>
                      <a:pt x="224" y="71"/>
                      <a:pt x="413" y="199"/>
                      <a:pt x="413" y="199"/>
                    </a:cubicBezTo>
                    <a:cubicBezTo>
                      <a:pt x="413" y="199"/>
                      <a:pt x="294" y="43"/>
                      <a:pt x="191" y="7"/>
                    </a:cubicBezTo>
                    <a:cubicBezTo>
                      <a:pt x="177" y="2"/>
                      <a:pt x="164" y="0"/>
                      <a:pt x="151" y="0"/>
                    </a:cubicBezTo>
                  </a:path>
                </a:pathLst>
              </a:custGeom>
              <a:solidFill>
                <a:srgbClr val="B9C1CF"/>
              </a:solidFill>
              <a:ln>
                <a:noFill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40" name="ís1iḓé"/>
              <p:cNvSpPr/>
              <p:nvPr/>
            </p:nvSpPr>
            <p:spPr bwMode="auto">
              <a:xfrm>
                <a:off x="484882" y="4598988"/>
                <a:ext cx="39688" cy="85725"/>
              </a:xfrm>
              <a:custGeom>
                <a:avLst/>
                <a:gdLst>
                  <a:gd name="T0" fmla="*/ 56 w 56"/>
                  <a:gd name="T1" fmla="*/ 0 h 123"/>
                  <a:gd name="T2" fmla="*/ 4 w 56"/>
                  <a:gd name="T3" fmla="*/ 123 h 123"/>
                  <a:gd name="T4" fmla="*/ 55 w 56"/>
                  <a:gd name="T5" fmla="*/ 51 h 123"/>
                  <a:gd name="T6" fmla="*/ 56 w 56"/>
                  <a:gd name="T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23">
                    <a:moveTo>
                      <a:pt x="56" y="0"/>
                    </a:moveTo>
                    <a:cubicBezTo>
                      <a:pt x="54" y="2"/>
                      <a:pt x="0" y="123"/>
                      <a:pt x="4" y="123"/>
                    </a:cubicBezTo>
                    <a:cubicBezTo>
                      <a:pt x="9" y="123"/>
                      <a:pt x="55" y="51"/>
                      <a:pt x="55" y="51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B9C1CF"/>
              </a:solidFill>
              <a:ln>
                <a:noFill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143" name="íšļiḑê"/>
            <p:cNvSpPr/>
            <p:nvPr/>
          </p:nvSpPr>
          <p:spPr bwMode="auto">
            <a:xfrm>
              <a:off x="675382" y="3702050"/>
              <a:ext cx="166688" cy="130175"/>
            </a:xfrm>
            <a:custGeom>
              <a:avLst/>
              <a:gdLst>
                <a:gd name="T0" fmla="*/ 0 w 241"/>
                <a:gd name="T1" fmla="*/ 0 h 187"/>
                <a:gd name="T2" fmla="*/ 7 w 241"/>
                <a:gd name="T3" fmla="*/ 40 h 187"/>
                <a:gd name="T4" fmla="*/ 29 w 241"/>
                <a:gd name="T5" fmla="*/ 94 h 187"/>
                <a:gd name="T6" fmla="*/ 54 w 241"/>
                <a:gd name="T7" fmla="*/ 123 h 187"/>
                <a:gd name="T8" fmla="*/ 102 w 241"/>
                <a:gd name="T9" fmla="*/ 187 h 187"/>
                <a:gd name="T10" fmla="*/ 203 w 241"/>
                <a:gd name="T11" fmla="*/ 159 h 187"/>
                <a:gd name="T12" fmla="*/ 241 w 241"/>
                <a:gd name="T13" fmla="*/ 126 h 187"/>
                <a:gd name="T14" fmla="*/ 235 w 241"/>
                <a:gd name="T15" fmla="*/ 123 h 187"/>
                <a:gd name="T16" fmla="*/ 203 w 241"/>
                <a:gd name="T17" fmla="*/ 151 h 187"/>
                <a:gd name="T18" fmla="*/ 101 w 241"/>
                <a:gd name="T19" fmla="*/ 178 h 187"/>
                <a:gd name="T20" fmla="*/ 53 w 241"/>
                <a:gd name="T21" fmla="*/ 114 h 187"/>
                <a:gd name="T22" fmla="*/ 29 w 241"/>
                <a:gd name="T23" fmla="*/ 85 h 187"/>
                <a:gd name="T24" fmla="*/ 7 w 241"/>
                <a:gd name="T25" fmla="*/ 31 h 187"/>
                <a:gd name="T26" fmla="*/ 0 w 241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187">
                  <a:moveTo>
                    <a:pt x="0" y="0"/>
                  </a:moveTo>
                  <a:cubicBezTo>
                    <a:pt x="0" y="17"/>
                    <a:pt x="2" y="34"/>
                    <a:pt x="7" y="40"/>
                  </a:cubicBezTo>
                  <a:cubicBezTo>
                    <a:pt x="19" y="55"/>
                    <a:pt x="27" y="84"/>
                    <a:pt x="29" y="94"/>
                  </a:cubicBezTo>
                  <a:cubicBezTo>
                    <a:pt x="30" y="104"/>
                    <a:pt x="55" y="109"/>
                    <a:pt x="54" y="123"/>
                  </a:cubicBezTo>
                  <a:cubicBezTo>
                    <a:pt x="52" y="137"/>
                    <a:pt x="102" y="187"/>
                    <a:pt x="102" y="187"/>
                  </a:cubicBezTo>
                  <a:cubicBezTo>
                    <a:pt x="102" y="187"/>
                    <a:pt x="166" y="181"/>
                    <a:pt x="203" y="159"/>
                  </a:cubicBezTo>
                  <a:cubicBezTo>
                    <a:pt x="215" y="152"/>
                    <a:pt x="228" y="140"/>
                    <a:pt x="241" y="126"/>
                  </a:cubicBezTo>
                  <a:cubicBezTo>
                    <a:pt x="239" y="125"/>
                    <a:pt x="237" y="124"/>
                    <a:pt x="235" y="123"/>
                  </a:cubicBezTo>
                  <a:cubicBezTo>
                    <a:pt x="224" y="135"/>
                    <a:pt x="213" y="145"/>
                    <a:pt x="203" y="151"/>
                  </a:cubicBezTo>
                  <a:cubicBezTo>
                    <a:pt x="165" y="172"/>
                    <a:pt x="101" y="178"/>
                    <a:pt x="101" y="178"/>
                  </a:cubicBezTo>
                  <a:cubicBezTo>
                    <a:pt x="101" y="178"/>
                    <a:pt x="52" y="129"/>
                    <a:pt x="53" y="114"/>
                  </a:cubicBezTo>
                  <a:cubicBezTo>
                    <a:pt x="55" y="100"/>
                    <a:pt x="30" y="95"/>
                    <a:pt x="29" y="85"/>
                  </a:cubicBezTo>
                  <a:cubicBezTo>
                    <a:pt x="27" y="75"/>
                    <a:pt x="18" y="46"/>
                    <a:pt x="7" y="31"/>
                  </a:cubicBezTo>
                  <a:cubicBezTo>
                    <a:pt x="3" y="26"/>
                    <a:pt x="1" y="14"/>
                    <a:pt x="0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44" name="í$ľiḓè"/>
            <p:cNvSpPr/>
            <p:nvPr/>
          </p:nvSpPr>
          <p:spPr bwMode="auto">
            <a:xfrm>
              <a:off x="838895" y="3748088"/>
              <a:ext cx="95250" cy="42862"/>
            </a:xfrm>
            <a:custGeom>
              <a:avLst/>
              <a:gdLst>
                <a:gd name="T0" fmla="*/ 68 w 137"/>
                <a:gd name="T1" fmla="*/ 0 h 62"/>
                <a:gd name="T2" fmla="*/ 0 w 137"/>
                <a:gd name="T3" fmla="*/ 59 h 62"/>
                <a:gd name="T4" fmla="*/ 6 w 137"/>
                <a:gd name="T5" fmla="*/ 62 h 62"/>
                <a:gd name="T6" fmla="*/ 68 w 137"/>
                <a:gd name="T7" fmla="*/ 8 h 62"/>
                <a:gd name="T8" fmla="*/ 75 w 137"/>
                <a:gd name="T9" fmla="*/ 11 h 62"/>
                <a:gd name="T10" fmla="*/ 127 w 137"/>
                <a:gd name="T11" fmla="*/ 51 h 62"/>
                <a:gd name="T12" fmla="*/ 136 w 137"/>
                <a:gd name="T13" fmla="*/ 49 h 62"/>
                <a:gd name="T14" fmla="*/ 137 w 137"/>
                <a:gd name="T15" fmla="*/ 49 h 62"/>
                <a:gd name="T16" fmla="*/ 75 w 137"/>
                <a:gd name="T17" fmla="*/ 2 h 62"/>
                <a:gd name="T18" fmla="*/ 68 w 137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62">
                  <a:moveTo>
                    <a:pt x="68" y="0"/>
                  </a:moveTo>
                  <a:cubicBezTo>
                    <a:pt x="52" y="0"/>
                    <a:pt x="26" y="33"/>
                    <a:pt x="0" y="59"/>
                  </a:cubicBezTo>
                  <a:cubicBezTo>
                    <a:pt x="2" y="60"/>
                    <a:pt x="4" y="61"/>
                    <a:pt x="6" y="62"/>
                  </a:cubicBezTo>
                  <a:cubicBezTo>
                    <a:pt x="30" y="37"/>
                    <a:pt x="53" y="8"/>
                    <a:pt x="68" y="8"/>
                  </a:cubicBezTo>
                  <a:cubicBezTo>
                    <a:pt x="71" y="8"/>
                    <a:pt x="73" y="9"/>
                    <a:pt x="75" y="11"/>
                  </a:cubicBezTo>
                  <a:cubicBezTo>
                    <a:pt x="87" y="22"/>
                    <a:pt x="111" y="39"/>
                    <a:pt x="127" y="51"/>
                  </a:cubicBezTo>
                  <a:cubicBezTo>
                    <a:pt x="130" y="50"/>
                    <a:pt x="133" y="49"/>
                    <a:pt x="13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23" y="39"/>
                    <a:pt x="90" y="16"/>
                    <a:pt x="75" y="2"/>
                  </a:cubicBezTo>
                  <a:cubicBezTo>
                    <a:pt x="73" y="0"/>
                    <a:pt x="70" y="0"/>
                    <a:pt x="68" y="0"/>
                  </a:cubicBezTo>
                </a:path>
              </a:pathLst>
            </a:custGeom>
            <a:solidFill>
              <a:srgbClr val="595C7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45" name="îŝḷïde"/>
            <p:cNvSpPr/>
            <p:nvPr/>
          </p:nvSpPr>
          <p:spPr bwMode="auto">
            <a:xfrm>
              <a:off x="675382" y="3581400"/>
              <a:ext cx="268288" cy="244475"/>
            </a:xfrm>
            <a:custGeom>
              <a:avLst/>
              <a:gdLst>
                <a:gd name="T0" fmla="*/ 386 w 386"/>
                <a:gd name="T1" fmla="*/ 286 h 354"/>
                <a:gd name="T2" fmla="*/ 380 w 386"/>
                <a:gd name="T3" fmla="*/ 295 h 354"/>
                <a:gd name="T4" fmla="*/ 310 w 386"/>
                <a:gd name="T5" fmla="*/ 242 h 354"/>
                <a:gd name="T6" fmla="*/ 203 w 386"/>
                <a:gd name="T7" fmla="*/ 327 h 354"/>
                <a:gd name="T8" fmla="*/ 101 w 386"/>
                <a:gd name="T9" fmla="*/ 354 h 354"/>
                <a:gd name="T10" fmla="*/ 53 w 386"/>
                <a:gd name="T11" fmla="*/ 290 h 354"/>
                <a:gd name="T12" fmla="*/ 29 w 386"/>
                <a:gd name="T13" fmla="*/ 261 h 354"/>
                <a:gd name="T14" fmla="*/ 7 w 386"/>
                <a:gd name="T15" fmla="*/ 207 h 354"/>
                <a:gd name="T16" fmla="*/ 0 w 386"/>
                <a:gd name="T17" fmla="*/ 155 h 354"/>
                <a:gd name="T18" fmla="*/ 7 w 386"/>
                <a:gd name="T19" fmla="*/ 153 h 354"/>
                <a:gd name="T20" fmla="*/ 30 w 386"/>
                <a:gd name="T21" fmla="*/ 123 h 354"/>
                <a:gd name="T22" fmla="*/ 64 w 386"/>
                <a:gd name="T23" fmla="*/ 40 h 354"/>
                <a:gd name="T24" fmla="*/ 98 w 386"/>
                <a:gd name="T25" fmla="*/ 12 h 354"/>
                <a:gd name="T26" fmla="*/ 190 w 386"/>
                <a:gd name="T27" fmla="*/ 118 h 354"/>
                <a:gd name="T28" fmla="*/ 307 w 386"/>
                <a:gd name="T29" fmla="*/ 220 h 354"/>
                <a:gd name="T30" fmla="*/ 386 w 386"/>
                <a:gd name="T31" fmla="*/ 28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54">
                  <a:moveTo>
                    <a:pt x="386" y="286"/>
                  </a:moveTo>
                  <a:cubicBezTo>
                    <a:pt x="380" y="295"/>
                    <a:pt x="380" y="295"/>
                    <a:pt x="380" y="295"/>
                  </a:cubicBezTo>
                  <a:cubicBezTo>
                    <a:pt x="380" y="295"/>
                    <a:pt x="330" y="260"/>
                    <a:pt x="310" y="242"/>
                  </a:cubicBezTo>
                  <a:cubicBezTo>
                    <a:pt x="289" y="225"/>
                    <a:pt x="241" y="305"/>
                    <a:pt x="203" y="327"/>
                  </a:cubicBezTo>
                  <a:cubicBezTo>
                    <a:pt x="165" y="348"/>
                    <a:pt x="101" y="354"/>
                    <a:pt x="101" y="354"/>
                  </a:cubicBezTo>
                  <a:cubicBezTo>
                    <a:pt x="101" y="354"/>
                    <a:pt x="52" y="305"/>
                    <a:pt x="53" y="290"/>
                  </a:cubicBezTo>
                  <a:cubicBezTo>
                    <a:pt x="55" y="276"/>
                    <a:pt x="30" y="271"/>
                    <a:pt x="29" y="261"/>
                  </a:cubicBezTo>
                  <a:cubicBezTo>
                    <a:pt x="27" y="251"/>
                    <a:pt x="18" y="222"/>
                    <a:pt x="7" y="207"/>
                  </a:cubicBezTo>
                  <a:cubicBezTo>
                    <a:pt x="1" y="200"/>
                    <a:pt x="0" y="176"/>
                    <a:pt x="0" y="155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3" y="142"/>
                    <a:pt x="21" y="132"/>
                    <a:pt x="30" y="123"/>
                  </a:cubicBezTo>
                  <a:cubicBezTo>
                    <a:pt x="43" y="111"/>
                    <a:pt x="64" y="40"/>
                    <a:pt x="64" y="40"/>
                  </a:cubicBezTo>
                  <a:cubicBezTo>
                    <a:pt x="75" y="0"/>
                    <a:pt x="98" y="12"/>
                    <a:pt x="98" y="12"/>
                  </a:cubicBezTo>
                  <a:cubicBezTo>
                    <a:pt x="98" y="72"/>
                    <a:pt x="160" y="94"/>
                    <a:pt x="190" y="118"/>
                  </a:cubicBezTo>
                  <a:cubicBezTo>
                    <a:pt x="221" y="143"/>
                    <a:pt x="269" y="207"/>
                    <a:pt x="307" y="220"/>
                  </a:cubicBezTo>
                  <a:cubicBezTo>
                    <a:pt x="338" y="231"/>
                    <a:pt x="374" y="272"/>
                    <a:pt x="386" y="286"/>
                  </a:cubicBezTo>
                </a:path>
              </a:pathLst>
            </a:custGeom>
            <a:solidFill>
              <a:srgbClr val="CED7E7"/>
            </a:solidFill>
            <a:ln>
              <a:noFill/>
            </a:ln>
          </p:spPr>
          <p:txBody>
            <a:bodyPr anchor="ctr">
              <a:normAutofit fontScale="6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46" name="îṣļíďè"/>
            <p:cNvSpPr/>
            <p:nvPr/>
          </p:nvSpPr>
          <p:spPr bwMode="auto">
            <a:xfrm>
              <a:off x="883345" y="3783013"/>
              <a:ext cx="44450" cy="20637"/>
            </a:xfrm>
            <a:custGeom>
              <a:avLst/>
              <a:gdLst>
                <a:gd name="T0" fmla="*/ 62 w 64"/>
                <a:gd name="T1" fmla="*/ 0 h 31"/>
                <a:gd name="T2" fmla="*/ 0 w 64"/>
                <a:gd name="T3" fmla="*/ 31 h 31"/>
                <a:gd name="T4" fmla="*/ 64 w 64"/>
                <a:gd name="T5" fmla="*/ 1 h 31"/>
                <a:gd name="T6" fmla="*/ 62 w 64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31">
                  <a:moveTo>
                    <a:pt x="62" y="0"/>
                  </a:moveTo>
                  <a:cubicBezTo>
                    <a:pt x="31" y="8"/>
                    <a:pt x="0" y="31"/>
                    <a:pt x="0" y="31"/>
                  </a:cubicBezTo>
                  <a:cubicBezTo>
                    <a:pt x="0" y="31"/>
                    <a:pt x="34" y="11"/>
                    <a:pt x="64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solidFill>
              <a:srgbClr val="595C7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47" name="ïṥḻïḍe"/>
            <p:cNvSpPr/>
            <p:nvPr/>
          </p:nvSpPr>
          <p:spPr bwMode="auto">
            <a:xfrm>
              <a:off x="926207" y="3781425"/>
              <a:ext cx="7938" cy="1588"/>
            </a:xfrm>
            <a:custGeom>
              <a:avLst/>
              <a:gdLst>
                <a:gd name="T0" fmla="*/ 9 w 10"/>
                <a:gd name="T1" fmla="*/ 0 h 3"/>
                <a:gd name="T2" fmla="*/ 0 w 10"/>
                <a:gd name="T3" fmla="*/ 2 h 3"/>
                <a:gd name="T4" fmla="*/ 2 w 10"/>
                <a:gd name="T5" fmla="*/ 3 h 3"/>
                <a:gd name="T6" fmla="*/ 10 w 10"/>
                <a:gd name="T7" fmla="*/ 0 h 3"/>
                <a:gd name="T8" fmla="*/ 10 w 10"/>
                <a:gd name="T9" fmla="*/ 0 h 3"/>
                <a:gd name="T10" fmla="*/ 9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5" y="2"/>
                    <a:pt x="8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505365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48" name="îšļiḋê"/>
            <p:cNvSpPr/>
            <p:nvPr/>
          </p:nvSpPr>
          <p:spPr bwMode="auto">
            <a:xfrm>
              <a:off x="934145" y="3781425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49" name="isļiďé"/>
            <p:cNvSpPr/>
            <p:nvPr/>
          </p:nvSpPr>
          <p:spPr bwMode="auto">
            <a:xfrm>
              <a:off x="1005582" y="3867150"/>
              <a:ext cx="1588" cy="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1 w 1"/>
                <a:gd name="T9" fmla="*/ 1 h 2"/>
                <a:gd name="T10" fmla="*/ 1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50" name="íṩḻiďe"/>
            <p:cNvSpPr/>
            <p:nvPr/>
          </p:nvSpPr>
          <p:spPr bwMode="auto">
            <a:xfrm>
              <a:off x="956370" y="3862388"/>
              <a:ext cx="50800" cy="14287"/>
            </a:xfrm>
            <a:custGeom>
              <a:avLst/>
              <a:gdLst>
                <a:gd name="T0" fmla="*/ 36 w 72"/>
                <a:gd name="T1" fmla="*/ 0 h 22"/>
                <a:gd name="T2" fmla="*/ 0 w 72"/>
                <a:gd name="T3" fmla="*/ 16 h 22"/>
                <a:gd name="T4" fmla="*/ 0 w 72"/>
                <a:gd name="T5" fmla="*/ 22 h 22"/>
                <a:gd name="T6" fmla="*/ 36 w 72"/>
                <a:gd name="T7" fmla="*/ 4 h 22"/>
                <a:gd name="T8" fmla="*/ 72 w 72"/>
                <a:gd name="T9" fmla="*/ 11 h 22"/>
                <a:gd name="T10" fmla="*/ 72 w 72"/>
                <a:gd name="T11" fmla="*/ 9 h 22"/>
                <a:gd name="T12" fmla="*/ 72 w 72"/>
                <a:gd name="T13" fmla="*/ 8 h 22"/>
                <a:gd name="T14" fmla="*/ 71 w 72"/>
                <a:gd name="T15" fmla="*/ 7 h 22"/>
                <a:gd name="T16" fmla="*/ 71 w 72"/>
                <a:gd name="T17" fmla="*/ 7 h 22"/>
                <a:gd name="T18" fmla="*/ 36 w 7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2">
                  <a:moveTo>
                    <a:pt x="36" y="0"/>
                  </a:moveTo>
                  <a:cubicBezTo>
                    <a:pt x="22" y="0"/>
                    <a:pt x="8" y="4"/>
                    <a:pt x="0" y="16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8" y="8"/>
                    <a:pt x="22" y="4"/>
                    <a:pt x="36" y="4"/>
                  </a:cubicBezTo>
                  <a:cubicBezTo>
                    <a:pt x="54" y="4"/>
                    <a:pt x="72" y="11"/>
                    <a:pt x="72" y="11"/>
                  </a:cubicBezTo>
                  <a:cubicBezTo>
                    <a:pt x="72" y="11"/>
                    <a:pt x="72" y="10"/>
                    <a:pt x="72" y="9"/>
                  </a:cubicBezTo>
                  <a:cubicBezTo>
                    <a:pt x="72" y="9"/>
                    <a:pt x="72" y="9"/>
                    <a:pt x="72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7" y="5"/>
                    <a:pt x="52" y="0"/>
                    <a:pt x="36" y="0"/>
                  </a:cubicBezTo>
                </a:path>
              </a:pathLst>
            </a:custGeom>
            <a:solidFill>
              <a:srgbClr val="595C7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51" name="ïşļíḑe"/>
            <p:cNvSpPr/>
            <p:nvPr/>
          </p:nvSpPr>
          <p:spPr bwMode="auto">
            <a:xfrm>
              <a:off x="883345" y="3776663"/>
              <a:ext cx="133350" cy="104775"/>
            </a:xfrm>
            <a:custGeom>
              <a:avLst/>
              <a:gdLst>
                <a:gd name="T0" fmla="*/ 0 w 192"/>
                <a:gd name="T1" fmla="*/ 39 h 151"/>
                <a:gd name="T2" fmla="*/ 96 w 192"/>
                <a:gd name="T3" fmla="*/ 4 h 151"/>
                <a:gd name="T4" fmla="*/ 192 w 192"/>
                <a:gd name="T5" fmla="*/ 9 h 151"/>
                <a:gd name="T6" fmla="*/ 173 w 192"/>
                <a:gd name="T7" fmla="*/ 69 h 151"/>
                <a:gd name="T8" fmla="*/ 177 w 192"/>
                <a:gd name="T9" fmla="*/ 129 h 151"/>
                <a:gd name="T10" fmla="*/ 100 w 192"/>
                <a:gd name="T11" fmla="*/ 151 h 151"/>
                <a:gd name="T12" fmla="*/ 41 w 192"/>
                <a:gd name="T13" fmla="*/ 81 h 151"/>
                <a:gd name="T14" fmla="*/ 0 w 192"/>
                <a:gd name="T15" fmla="*/ 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51">
                  <a:moveTo>
                    <a:pt x="0" y="39"/>
                  </a:moveTo>
                  <a:cubicBezTo>
                    <a:pt x="0" y="39"/>
                    <a:pt x="65" y="0"/>
                    <a:pt x="96" y="4"/>
                  </a:cubicBezTo>
                  <a:cubicBezTo>
                    <a:pt x="129" y="7"/>
                    <a:pt x="192" y="9"/>
                    <a:pt x="192" y="9"/>
                  </a:cubicBezTo>
                  <a:cubicBezTo>
                    <a:pt x="192" y="9"/>
                    <a:pt x="170" y="59"/>
                    <a:pt x="173" y="69"/>
                  </a:cubicBezTo>
                  <a:cubicBezTo>
                    <a:pt x="176" y="79"/>
                    <a:pt x="177" y="129"/>
                    <a:pt x="177" y="129"/>
                  </a:cubicBezTo>
                  <a:cubicBezTo>
                    <a:pt x="177" y="129"/>
                    <a:pt x="111" y="103"/>
                    <a:pt x="100" y="151"/>
                  </a:cubicBezTo>
                  <a:cubicBezTo>
                    <a:pt x="100" y="151"/>
                    <a:pt x="65" y="97"/>
                    <a:pt x="41" y="81"/>
                  </a:cubicBezTo>
                  <a:cubicBezTo>
                    <a:pt x="25" y="70"/>
                    <a:pt x="11" y="56"/>
                    <a:pt x="0" y="39"/>
                  </a:cubicBezTo>
                </a:path>
              </a:pathLst>
            </a:custGeom>
            <a:solidFill>
              <a:srgbClr val="63667E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52" name="ïşḻiḍe"/>
            <p:cNvSpPr/>
            <p:nvPr/>
          </p:nvSpPr>
          <p:spPr bwMode="auto">
            <a:xfrm>
              <a:off x="975420" y="3668713"/>
              <a:ext cx="168275" cy="166687"/>
            </a:xfrm>
            <a:custGeom>
              <a:avLst/>
              <a:gdLst>
                <a:gd name="T0" fmla="*/ 71 w 242"/>
                <a:gd name="T1" fmla="*/ 0 h 240"/>
                <a:gd name="T2" fmla="*/ 65 w 242"/>
                <a:gd name="T3" fmla="*/ 2 h 240"/>
                <a:gd name="T4" fmla="*/ 45 w 242"/>
                <a:gd name="T5" fmla="*/ 127 h 240"/>
                <a:gd name="T6" fmla="*/ 0 w 242"/>
                <a:gd name="T7" fmla="*/ 162 h 240"/>
                <a:gd name="T8" fmla="*/ 60 w 242"/>
                <a:gd name="T9" fmla="*/ 165 h 240"/>
                <a:gd name="T10" fmla="*/ 53 w 242"/>
                <a:gd name="T11" fmla="*/ 183 h 240"/>
                <a:gd name="T12" fmla="*/ 70 w 242"/>
                <a:gd name="T13" fmla="*/ 185 h 240"/>
                <a:gd name="T14" fmla="*/ 80 w 242"/>
                <a:gd name="T15" fmla="*/ 184 h 240"/>
                <a:gd name="T16" fmla="*/ 120 w 242"/>
                <a:gd name="T17" fmla="*/ 159 h 240"/>
                <a:gd name="T18" fmla="*/ 134 w 242"/>
                <a:gd name="T19" fmla="*/ 170 h 240"/>
                <a:gd name="T20" fmla="*/ 234 w 242"/>
                <a:gd name="T21" fmla="*/ 240 h 240"/>
                <a:gd name="T22" fmla="*/ 229 w 242"/>
                <a:gd name="T23" fmla="*/ 204 h 240"/>
                <a:gd name="T24" fmla="*/ 215 w 242"/>
                <a:gd name="T25" fmla="*/ 189 h 240"/>
                <a:gd name="T26" fmla="*/ 141 w 242"/>
                <a:gd name="T27" fmla="*/ 154 h 240"/>
                <a:gd name="T28" fmla="*/ 71 w 242"/>
                <a:gd name="T2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240">
                  <a:moveTo>
                    <a:pt x="71" y="0"/>
                  </a:moveTo>
                  <a:cubicBezTo>
                    <a:pt x="69" y="0"/>
                    <a:pt x="67" y="1"/>
                    <a:pt x="65" y="2"/>
                  </a:cubicBezTo>
                  <a:cubicBezTo>
                    <a:pt x="65" y="2"/>
                    <a:pt x="55" y="119"/>
                    <a:pt x="45" y="127"/>
                  </a:cubicBezTo>
                  <a:cubicBezTo>
                    <a:pt x="38" y="132"/>
                    <a:pt x="15" y="152"/>
                    <a:pt x="0" y="162"/>
                  </a:cubicBezTo>
                  <a:cubicBezTo>
                    <a:pt x="30" y="164"/>
                    <a:pt x="60" y="165"/>
                    <a:pt x="60" y="165"/>
                  </a:cubicBezTo>
                  <a:cubicBezTo>
                    <a:pt x="60" y="165"/>
                    <a:pt x="57" y="173"/>
                    <a:pt x="53" y="183"/>
                  </a:cubicBezTo>
                  <a:cubicBezTo>
                    <a:pt x="59" y="185"/>
                    <a:pt x="65" y="185"/>
                    <a:pt x="70" y="185"/>
                  </a:cubicBezTo>
                  <a:cubicBezTo>
                    <a:pt x="74" y="185"/>
                    <a:pt x="78" y="185"/>
                    <a:pt x="80" y="184"/>
                  </a:cubicBezTo>
                  <a:cubicBezTo>
                    <a:pt x="93" y="176"/>
                    <a:pt x="107" y="159"/>
                    <a:pt x="120" y="159"/>
                  </a:cubicBezTo>
                  <a:cubicBezTo>
                    <a:pt x="125" y="159"/>
                    <a:pt x="130" y="162"/>
                    <a:pt x="134" y="170"/>
                  </a:cubicBezTo>
                  <a:cubicBezTo>
                    <a:pt x="148" y="198"/>
                    <a:pt x="215" y="240"/>
                    <a:pt x="234" y="240"/>
                  </a:cubicBezTo>
                  <a:cubicBezTo>
                    <a:pt x="242" y="240"/>
                    <a:pt x="237" y="224"/>
                    <a:pt x="229" y="204"/>
                  </a:cubicBezTo>
                  <a:cubicBezTo>
                    <a:pt x="222" y="197"/>
                    <a:pt x="217" y="192"/>
                    <a:pt x="215" y="189"/>
                  </a:cubicBezTo>
                  <a:cubicBezTo>
                    <a:pt x="210" y="175"/>
                    <a:pt x="141" y="154"/>
                    <a:pt x="141" y="154"/>
                  </a:cubicBezTo>
                  <a:cubicBezTo>
                    <a:pt x="141" y="154"/>
                    <a:pt x="106" y="0"/>
                    <a:pt x="71" y="0"/>
                  </a:cubicBezTo>
                </a:path>
              </a:pathLst>
            </a:custGeom>
            <a:solidFill>
              <a:srgbClr val="B9C1CF"/>
            </a:solidFill>
            <a:ln>
              <a:noFill/>
            </a:ln>
          </p:spPr>
          <p:txBody>
            <a:bodyPr anchor="ctr">
              <a:normAutofit fontScale="3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53" name="ïṩḷíḍê"/>
            <p:cNvSpPr/>
            <p:nvPr/>
          </p:nvSpPr>
          <p:spPr bwMode="auto">
            <a:xfrm>
              <a:off x="972245" y="3781425"/>
              <a:ext cx="44450" cy="14288"/>
            </a:xfrm>
            <a:custGeom>
              <a:avLst/>
              <a:gdLst>
                <a:gd name="T0" fmla="*/ 5 w 65"/>
                <a:gd name="T1" fmla="*/ 0 h 21"/>
                <a:gd name="T2" fmla="*/ 0 w 65"/>
                <a:gd name="T3" fmla="*/ 4 h 21"/>
                <a:gd name="T4" fmla="*/ 58 w 65"/>
                <a:gd name="T5" fmla="*/ 21 h 21"/>
                <a:gd name="T6" fmla="*/ 65 w 65"/>
                <a:gd name="T7" fmla="*/ 3 h 21"/>
                <a:gd name="T8" fmla="*/ 5 w 6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1">
                  <a:moveTo>
                    <a:pt x="5" y="0"/>
                  </a:moveTo>
                  <a:cubicBezTo>
                    <a:pt x="3" y="2"/>
                    <a:pt x="1" y="3"/>
                    <a:pt x="0" y="4"/>
                  </a:cubicBezTo>
                  <a:cubicBezTo>
                    <a:pt x="15" y="10"/>
                    <a:pt x="39" y="18"/>
                    <a:pt x="58" y="21"/>
                  </a:cubicBezTo>
                  <a:cubicBezTo>
                    <a:pt x="62" y="11"/>
                    <a:pt x="65" y="3"/>
                    <a:pt x="65" y="3"/>
                  </a:cubicBezTo>
                  <a:cubicBezTo>
                    <a:pt x="65" y="3"/>
                    <a:pt x="35" y="2"/>
                    <a:pt x="5" y="0"/>
                  </a:cubicBezTo>
                </a:path>
              </a:pathLst>
            </a:custGeom>
            <a:solidFill>
              <a:srgbClr val="595C71"/>
            </a:solidFill>
            <a:ln>
              <a:noFill/>
            </a:ln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54" name="îṥľïḓê"/>
            <p:cNvSpPr/>
            <p:nvPr/>
          </p:nvSpPr>
          <p:spPr bwMode="auto">
            <a:xfrm>
              <a:off x="977007" y="3651250"/>
              <a:ext cx="166688" cy="177800"/>
            </a:xfrm>
            <a:custGeom>
              <a:avLst/>
              <a:gdLst>
                <a:gd name="T0" fmla="*/ 230 w 238"/>
                <a:gd name="T1" fmla="*/ 258 h 258"/>
                <a:gd name="T2" fmla="*/ 130 w 238"/>
                <a:gd name="T3" fmla="*/ 188 h 258"/>
                <a:gd name="T4" fmla="*/ 76 w 238"/>
                <a:gd name="T5" fmla="*/ 201 h 258"/>
                <a:gd name="T6" fmla="*/ 0 w 238"/>
                <a:gd name="T7" fmla="*/ 185 h 258"/>
                <a:gd name="T8" fmla="*/ 41 w 238"/>
                <a:gd name="T9" fmla="*/ 144 h 258"/>
                <a:gd name="T10" fmla="*/ 61 w 238"/>
                <a:gd name="T11" fmla="*/ 19 h 258"/>
                <a:gd name="T12" fmla="*/ 137 w 238"/>
                <a:gd name="T13" fmla="*/ 172 h 258"/>
                <a:gd name="T14" fmla="*/ 211 w 238"/>
                <a:gd name="T15" fmla="*/ 207 h 258"/>
                <a:gd name="T16" fmla="*/ 225 w 238"/>
                <a:gd name="T17" fmla="*/ 221 h 258"/>
                <a:gd name="T18" fmla="*/ 230 w 238"/>
                <a:gd name="T1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58">
                  <a:moveTo>
                    <a:pt x="230" y="258"/>
                  </a:moveTo>
                  <a:cubicBezTo>
                    <a:pt x="211" y="258"/>
                    <a:pt x="144" y="215"/>
                    <a:pt x="130" y="188"/>
                  </a:cubicBezTo>
                  <a:cubicBezTo>
                    <a:pt x="115" y="160"/>
                    <a:pt x="95" y="191"/>
                    <a:pt x="76" y="201"/>
                  </a:cubicBezTo>
                  <a:cubicBezTo>
                    <a:pt x="64" y="207"/>
                    <a:pt x="26" y="195"/>
                    <a:pt x="0" y="185"/>
                  </a:cubicBezTo>
                  <a:cubicBezTo>
                    <a:pt x="13" y="176"/>
                    <a:pt x="33" y="150"/>
                    <a:pt x="41" y="144"/>
                  </a:cubicBezTo>
                  <a:cubicBezTo>
                    <a:pt x="51" y="137"/>
                    <a:pt x="61" y="19"/>
                    <a:pt x="61" y="19"/>
                  </a:cubicBezTo>
                  <a:cubicBezTo>
                    <a:pt x="98" y="0"/>
                    <a:pt x="137" y="172"/>
                    <a:pt x="137" y="172"/>
                  </a:cubicBezTo>
                  <a:cubicBezTo>
                    <a:pt x="137" y="172"/>
                    <a:pt x="206" y="192"/>
                    <a:pt x="211" y="207"/>
                  </a:cubicBezTo>
                  <a:cubicBezTo>
                    <a:pt x="213" y="210"/>
                    <a:pt x="218" y="215"/>
                    <a:pt x="225" y="221"/>
                  </a:cubicBezTo>
                  <a:cubicBezTo>
                    <a:pt x="233" y="241"/>
                    <a:pt x="238" y="258"/>
                    <a:pt x="230" y="258"/>
                  </a:cubicBezTo>
                  <a:close/>
                </a:path>
              </a:pathLst>
            </a:custGeom>
            <a:solidFill>
              <a:srgbClr val="CED7E7"/>
            </a:solidFill>
            <a:ln>
              <a:noFill/>
            </a:ln>
          </p:spPr>
          <p:txBody>
            <a:bodyPr anchor="ctr">
              <a:normAutofit fontScale="3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168068" name="íṩḷïḋè"/>
            <p:cNvSpPr>
              <a:spLocks noChangeArrowheads="1"/>
            </p:cNvSpPr>
            <p:nvPr/>
          </p:nvSpPr>
          <p:spPr bwMode="auto">
            <a:xfrm>
              <a:off x="1315772" y="4342485"/>
              <a:ext cx="634161" cy="383781"/>
            </a:xfrm>
            <a:custGeom>
              <a:avLst/>
              <a:gdLst/>
              <a:ahLst/>
              <a:cxnLst>
                <a:cxn ang="0">
                  <a:pos x="3" y="537"/>
                </a:cxn>
                <a:cxn ang="0">
                  <a:pos x="636" y="9"/>
                </a:cxn>
                <a:cxn ang="0">
                  <a:pos x="659" y="1"/>
                </a:cxn>
                <a:cxn ang="0">
                  <a:pos x="895" y="7"/>
                </a:cxn>
                <a:cxn ang="0">
                  <a:pos x="888" y="45"/>
                </a:cxn>
                <a:cxn ang="0">
                  <a:pos x="290" y="535"/>
                </a:cxn>
                <a:cxn ang="0">
                  <a:pos x="267" y="544"/>
                </a:cxn>
                <a:cxn ang="0">
                  <a:pos x="9" y="552"/>
                </a:cxn>
                <a:cxn ang="0">
                  <a:pos x="0" y="544"/>
                </a:cxn>
                <a:cxn ang="0">
                  <a:pos x="3" y="537"/>
                </a:cxn>
              </a:cxnLst>
              <a:rect l="0" t="0" r="r" b="b"/>
              <a:pathLst>
                <a:path w="912" h="552">
                  <a:moveTo>
                    <a:pt x="3" y="537"/>
                  </a:moveTo>
                  <a:cubicBezTo>
                    <a:pt x="636" y="9"/>
                    <a:pt x="636" y="9"/>
                    <a:pt x="636" y="9"/>
                  </a:cubicBezTo>
                  <a:cubicBezTo>
                    <a:pt x="643" y="3"/>
                    <a:pt x="651" y="0"/>
                    <a:pt x="659" y="1"/>
                  </a:cubicBezTo>
                  <a:cubicBezTo>
                    <a:pt x="895" y="7"/>
                    <a:pt x="895" y="7"/>
                    <a:pt x="895" y="7"/>
                  </a:cubicBezTo>
                  <a:cubicBezTo>
                    <a:pt x="895" y="7"/>
                    <a:pt x="912" y="19"/>
                    <a:pt x="888" y="45"/>
                  </a:cubicBezTo>
                  <a:cubicBezTo>
                    <a:pt x="290" y="535"/>
                    <a:pt x="290" y="535"/>
                    <a:pt x="290" y="535"/>
                  </a:cubicBezTo>
                  <a:cubicBezTo>
                    <a:pt x="284" y="540"/>
                    <a:pt x="276" y="543"/>
                    <a:pt x="267" y="54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4" y="552"/>
                    <a:pt x="0" y="549"/>
                    <a:pt x="0" y="544"/>
                  </a:cubicBezTo>
                  <a:cubicBezTo>
                    <a:pt x="0" y="541"/>
                    <a:pt x="1" y="538"/>
                    <a:pt x="3" y="537"/>
                  </a:cubicBezTo>
                  <a:close/>
                </a:path>
              </a:pathLst>
            </a:custGeom>
            <a:solidFill>
              <a:srgbClr val="4285F4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íŝļîdè"/>
            <p:cNvSpPr/>
            <p:nvPr/>
          </p:nvSpPr>
          <p:spPr bwMode="auto">
            <a:xfrm>
              <a:off x="1531045" y="4476750"/>
              <a:ext cx="309562" cy="330200"/>
            </a:xfrm>
            <a:custGeom>
              <a:avLst/>
              <a:gdLst>
                <a:gd name="T0" fmla="*/ 0 w 446"/>
                <a:gd name="T1" fmla="*/ 278 h 476"/>
                <a:gd name="T2" fmla="*/ 292 w 446"/>
                <a:gd name="T3" fmla="*/ 291 h 476"/>
                <a:gd name="T4" fmla="*/ 355 w 446"/>
                <a:gd name="T5" fmla="*/ 5 h 476"/>
                <a:gd name="T6" fmla="*/ 0 w 446"/>
                <a:gd name="T7" fmla="*/ 27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6" h="476">
                  <a:moveTo>
                    <a:pt x="0" y="278"/>
                  </a:moveTo>
                  <a:cubicBezTo>
                    <a:pt x="0" y="278"/>
                    <a:pt x="139" y="476"/>
                    <a:pt x="292" y="291"/>
                  </a:cubicBezTo>
                  <a:cubicBezTo>
                    <a:pt x="446" y="107"/>
                    <a:pt x="402" y="10"/>
                    <a:pt x="355" y="5"/>
                  </a:cubicBezTo>
                  <a:cubicBezTo>
                    <a:pt x="308" y="0"/>
                    <a:pt x="46" y="202"/>
                    <a:pt x="0" y="278"/>
                  </a:cubicBezTo>
                  <a:close/>
                </a:path>
              </a:pathLst>
            </a:custGeom>
            <a:solidFill>
              <a:srgbClr val="FFA2A2"/>
            </a:solidFill>
            <a:ln>
              <a:noFill/>
            </a:ln>
          </p:spPr>
          <p:txBody>
            <a:bodyPr anchor="ctr">
              <a:normAutofit fontScale="92500" lnSpcReduction="1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8350" y="1181735"/>
            <a:ext cx="7880985" cy="2656840"/>
            <a:chOff x="1210" y="1861"/>
            <a:chExt cx="12823" cy="4184"/>
          </a:xfrm>
        </p:grpSpPr>
        <p:sp>
          <p:nvSpPr>
            <p:cNvPr id="15" name="矩形 14"/>
            <p:cNvSpPr/>
            <p:nvPr/>
          </p:nvSpPr>
          <p:spPr>
            <a:xfrm>
              <a:off x="9871" y="1861"/>
              <a:ext cx="4162" cy="418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238"/>
            <a:stretch>
              <a:fillRect/>
            </a:stretch>
          </p:blipFill>
          <p:spPr>
            <a:xfrm>
              <a:off x="5540" y="1861"/>
              <a:ext cx="4143" cy="418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210" y="1861"/>
              <a:ext cx="4162" cy="4184"/>
            </a:xfrm>
            <a:prstGeom prst="rect">
              <a:avLst/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3920" y="1438910"/>
            <a:ext cx="2317115" cy="2143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锅炉做为一种特殊的压力容器，每台炉压力表、水位计、安全阀都不止一个，在运行中，一定要检查、校对到位，确保指示正确。冬季时压力表、水位计防冻，防止误操作。这个问题我们每年都遇到。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1860" y="3838575"/>
            <a:ext cx="3561080" cy="360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安全阀：弹簧式、杠杆式、脉冲式、静重式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1860" y="4199255"/>
            <a:ext cx="7738110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安全阀的起跳压力：工作压力≤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5.88MPa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时，安全阀动作压力按工作压力的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倍选取，工作压力≥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5.88MPa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时，安全阀动作压力按工作压力的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1.08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倍计算。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5920" y="1683385"/>
            <a:ext cx="3863975" cy="1949450"/>
            <a:chOff x="2490" y="2285"/>
            <a:chExt cx="9420" cy="4752"/>
          </a:xfrm>
        </p:grpSpPr>
        <p:sp>
          <p:nvSpPr>
            <p:cNvPr id="22" name="六边形 21"/>
            <p:cNvSpPr/>
            <p:nvPr/>
          </p:nvSpPr>
          <p:spPr>
            <a:xfrm>
              <a:off x="2490" y="3496"/>
              <a:ext cx="2677" cy="230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六边形 22"/>
            <p:cNvSpPr/>
            <p:nvPr/>
          </p:nvSpPr>
          <p:spPr>
            <a:xfrm>
              <a:off x="4738" y="2285"/>
              <a:ext cx="2677" cy="2308"/>
            </a:xfrm>
            <a:prstGeom prst="hexagon">
              <a:avLst/>
            </a:prstGeom>
            <a:solidFill>
              <a:srgbClr val="3F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六边形 23"/>
            <p:cNvSpPr/>
            <p:nvPr/>
          </p:nvSpPr>
          <p:spPr>
            <a:xfrm>
              <a:off x="4738" y="4729"/>
              <a:ext cx="2677" cy="2308"/>
            </a:xfrm>
            <a:prstGeom prst="hexagon">
              <a:avLst/>
            </a:prstGeom>
            <a:solidFill>
              <a:srgbClr val="399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6986" y="3507"/>
              <a:ext cx="2677" cy="2308"/>
            </a:xfrm>
            <a:prstGeom prst="hexagon">
              <a:avLst/>
            </a:prstGeom>
            <a:solidFill>
              <a:srgbClr val="3F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34" y="4729"/>
              <a:ext cx="2677" cy="230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study-notes_42962"/>
            <p:cNvSpPr>
              <a:spLocks noChangeAspect="1"/>
            </p:cNvSpPr>
            <p:nvPr/>
          </p:nvSpPr>
          <p:spPr bwMode="auto">
            <a:xfrm>
              <a:off x="5758" y="2887"/>
              <a:ext cx="850" cy="960"/>
            </a:xfrm>
            <a:custGeom>
              <a:avLst/>
              <a:gdLst>
                <a:gd name="connsiteX0" fmla="*/ 211268 w 536440"/>
                <a:gd name="connsiteY0" fmla="*/ 520202 h 605522"/>
                <a:gd name="connsiteX1" fmla="*/ 191678 w 536440"/>
                <a:gd name="connsiteY1" fmla="*/ 539755 h 605522"/>
                <a:gd name="connsiteX2" fmla="*/ 211268 w 536440"/>
                <a:gd name="connsiteY2" fmla="*/ 559308 h 605522"/>
                <a:gd name="connsiteX3" fmla="*/ 230858 w 536440"/>
                <a:gd name="connsiteY3" fmla="*/ 539755 h 605522"/>
                <a:gd name="connsiteX4" fmla="*/ 211268 w 536440"/>
                <a:gd name="connsiteY4" fmla="*/ 520202 h 605522"/>
                <a:gd name="connsiteX5" fmla="*/ 211268 w 536440"/>
                <a:gd name="connsiteY5" fmla="*/ 502426 h 605522"/>
                <a:gd name="connsiteX6" fmla="*/ 248668 w 536440"/>
                <a:gd name="connsiteY6" fmla="*/ 539755 h 605522"/>
                <a:gd name="connsiteX7" fmla="*/ 211268 w 536440"/>
                <a:gd name="connsiteY7" fmla="*/ 577084 h 605522"/>
                <a:gd name="connsiteX8" fmla="*/ 173869 w 536440"/>
                <a:gd name="connsiteY8" fmla="*/ 539755 h 605522"/>
                <a:gd name="connsiteX9" fmla="*/ 211268 w 536440"/>
                <a:gd name="connsiteY9" fmla="*/ 502426 h 605522"/>
                <a:gd name="connsiteX10" fmla="*/ 347548 w 536440"/>
                <a:gd name="connsiteY10" fmla="*/ 464751 h 605522"/>
                <a:gd name="connsiteX11" fmla="*/ 354225 w 536440"/>
                <a:gd name="connsiteY11" fmla="*/ 475416 h 605522"/>
                <a:gd name="connsiteX12" fmla="*/ 319951 w 536440"/>
                <a:gd name="connsiteY12" fmla="*/ 567663 h 605522"/>
                <a:gd name="connsiteX13" fmla="*/ 268228 w 536440"/>
                <a:gd name="connsiteY13" fmla="*/ 605522 h 605522"/>
                <a:gd name="connsiteX14" fmla="*/ 238583 w 536440"/>
                <a:gd name="connsiteY14" fmla="*/ 594147 h 605522"/>
                <a:gd name="connsiteX15" fmla="*/ 237248 w 536440"/>
                <a:gd name="connsiteY15" fmla="*/ 581616 h 605522"/>
                <a:gd name="connsiteX16" fmla="*/ 249800 w 536440"/>
                <a:gd name="connsiteY16" fmla="*/ 580283 h 605522"/>
                <a:gd name="connsiteX17" fmla="*/ 268228 w 536440"/>
                <a:gd name="connsiteY17" fmla="*/ 587748 h 605522"/>
                <a:gd name="connsiteX18" fmla="*/ 336865 w 536440"/>
                <a:gd name="connsiteY18" fmla="*/ 471417 h 605522"/>
                <a:gd name="connsiteX19" fmla="*/ 347548 w 536440"/>
                <a:gd name="connsiteY19" fmla="*/ 464751 h 605522"/>
                <a:gd name="connsiteX20" fmla="*/ 184951 w 536440"/>
                <a:gd name="connsiteY20" fmla="*/ 373636 h 605522"/>
                <a:gd name="connsiteX21" fmla="*/ 192250 w 536440"/>
                <a:gd name="connsiteY21" fmla="*/ 434160 h 605522"/>
                <a:gd name="connsiteX22" fmla="*/ 248322 w 536440"/>
                <a:gd name="connsiteY22" fmla="*/ 410253 h 605522"/>
                <a:gd name="connsiteX23" fmla="*/ 216281 w 536440"/>
                <a:gd name="connsiteY23" fmla="*/ 392566 h 605522"/>
                <a:gd name="connsiteX24" fmla="*/ 184951 w 536440"/>
                <a:gd name="connsiteY24" fmla="*/ 373636 h 605522"/>
                <a:gd name="connsiteX25" fmla="*/ 102445 w 536440"/>
                <a:gd name="connsiteY25" fmla="*/ 314355 h 605522"/>
                <a:gd name="connsiteX26" fmla="*/ 21095 w 536440"/>
                <a:gd name="connsiteY26" fmla="*/ 445270 h 605522"/>
                <a:gd name="connsiteX27" fmla="*/ 119711 w 536440"/>
                <a:gd name="connsiteY27" fmla="*/ 456024 h 605522"/>
                <a:gd name="connsiteX28" fmla="*/ 175250 w 536440"/>
                <a:gd name="connsiteY28" fmla="*/ 440293 h 605522"/>
                <a:gd name="connsiteX29" fmla="*/ 166261 w 536440"/>
                <a:gd name="connsiteY29" fmla="*/ 361548 h 605522"/>
                <a:gd name="connsiteX30" fmla="*/ 102445 w 536440"/>
                <a:gd name="connsiteY30" fmla="*/ 314355 h 605522"/>
                <a:gd name="connsiteX31" fmla="*/ 268226 w 536440"/>
                <a:gd name="connsiteY31" fmla="*/ 284379 h 605522"/>
                <a:gd name="connsiteX32" fmla="*/ 286562 w 536440"/>
                <a:gd name="connsiteY32" fmla="*/ 302793 h 605522"/>
                <a:gd name="connsiteX33" fmla="*/ 277661 w 536440"/>
                <a:gd name="connsiteY33" fmla="*/ 311688 h 605522"/>
                <a:gd name="connsiteX34" fmla="*/ 268760 w 536440"/>
                <a:gd name="connsiteY34" fmla="*/ 302793 h 605522"/>
                <a:gd name="connsiteX35" fmla="*/ 268226 w 536440"/>
                <a:gd name="connsiteY35" fmla="*/ 302170 h 605522"/>
                <a:gd name="connsiteX36" fmla="*/ 259324 w 536440"/>
                <a:gd name="connsiteY36" fmla="*/ 293274 h 605522"/>
                <a:gd name="connsiteX37" fmla="*/ 268226 w 536440"/>
                <a:gd name="connsiteY37" fmla="*/ 284379 h 605522"/>
                <a:gd name="connsiteX38" fmla="*/ 268259 w 536440"/>
                <a:gd name="connsiteY38" fmla="*/ 264192 h 605522"/>
                <a:gd name="connsiteX39" fmla="*/ 229633 w 536440"/>
                <a:gd name="connsiteY39" fmla="*/ 302769 h 605522"/>
                <a:gd name="connsiteX40" fmla="*/ 268259 w 536440"/>
                <a:gd name="connsiteY40" fmla="*/ 341258 h 605522"/>
                <a:gd name="connsiteX41" fmla="*/ 306796 w 536440"/>
                <a:gd name="connsiteY41" fmla="*/ 302769 h 605522"/>
                <a:gd name="connsiteX42" fmla="*/ 268259 w 536440"/>
                <a:gd name="connsiteY42" fmla="*/ 264192 h 605522"/>
                <a:gd name="connsiteX43" fmla="*/ 268259 w 536440"/>
                <a:gd name="connsiteY43" fmla="*/ 246414 h 605522"/>
                <a:gd name="connsiteX44" fmla="*/ 324596 w 536440"/>
                <a:gd name="connsiteY44" fmla="*/ 302769 h 605522"/>
                <a:gd name="connsiteX45" fmla="*/ 268259 w 536440"/>
                <a:gd name="connsiteY45" fmla="*/ 359036 h 605522"/>
                <a:gd name="connsiteX46" fmla="*/ 211833 w 536440"/>
                <a:gd name="connsiteY46" fmla="*/ 302769 h 605522"/>
                <a:gd name="connsiteX47" fmla="*/ 268259 w 536440"/>
                <a:gd name="connsiteY47" fmla="*/ 246414 h 605522"/>
                <a:gd name="connsiteX48" fmla="*/ 40394 w 536440"/>
                <a:gd name="connsiteY48" fmla="*/ 216841 h 605522"/>
                <a:gd name="connsiteX49" fmla="*/ 20822 w 536440"/>
                <a:gd name="connsiteY49" fmla="*/ 236394 h 605522"/>
                <a:gd name="connsiteX50" fmla="*/ 40394 w 536440"/>
                <a:gd name="connsiteY50" fmla="*/ 255947 h 605522"/>
                <a:gd name="connsiteX51" fmla="*/ 59966 w 536440"/>
                <a:gd name="connsiteY51" fmla="*/ 236394 h 605522"/>
                <a:gd name="connsiteX52" fmla="*/ 40394 w 536440"/>
                <a:gd name="connsiteY52" fmla="*/ 216841 h 605522"/>
                <a:gd name="connsiteX53" fmla="*/ 40394 w 536440"/>
                <a:gd name="connsiteY53" fmla="*/ 199065 h 605522"/>
                <a:gd name="connsiteX54" fmla="*/ 77759 w 536440"/>
                <a:gd name="connsiteY54" fmla="*/ 236394 h 605522"/>
                <a:gd name="connsiteX55" fmla="*/ 40394 w 536440"/>
                <a:gd name="connsiteY55" fmla="*/ 273723 h 605522"/>
                <a:gd name="connsiteX56" fmla="*/ 3030 w 536440"/>
                <a:gd name="connsiteY56" fmla="*/ 236394 h 605522"/>
                <a:gd name="connsiteX57" fmla="*/ 40394 w 536440"/>
                <a:gd name="connsiteY57" fmla="*/ 199065 h 605522"/>
                <a:gd name="connsiteX58" fmla="*/ 344180 w 536440"/>
                <a:gd name="connsiteY58" fmla="*/ 171442 h 605522"/>
                <a:gd name="connsiteX59" fmla="*/ 288108 w 536440"/>
                <a:gd name="connsiteY59" fmla="*/ 195350 h 605522"/>
                <a:gd name="connsiteX60" fmla="*/ 320149 w 536440"/>
                <a:gd name="connsiteY60" fmla="*/ 212947 h 605522"/>
                <a:gd name="connsiteX61" fmla="*/ 351479 w 536440"/>
                <a:gd name="connsiteY61" fmla="*/ 231878 h 605522"/>
                <a:gd name="connsiteX62" fmla="*/ 344180 w 536440"/>
                <a:gd name="connsiteY62" fmla="*/ 171442 h 605522"/>
                <a:gd name="connsiteX63" fmla="*/ 429598 w 536440"/>
                <a:gd name="connsiteY63" fmla="*/ 122001 h 605522"/>
                <a:gd name="connsiteX64" fmla="*/ 410008 w 536440"/>
                <a:gd name="connsiteY64" fmla="*/ 141554 h 605522"/>
                <a:gd name="connsiteX65" fmla="*/ 429598 w 536440"/>
                <a:gd name="connsiteY65" fmla="*/ 161107 h 605522"/>
                <a:gd name="connsiteX66" fmla="*/ 449188 w 536440"/>
                <a:gd name="connsiteY66" fmla="*/ 141554 h 605522"/>
                <a:gd name="connsiteX67" fmla="*/ 429598 w 536440"/>
                <a:gd name="connsiteY67" fmla="*/ 122001 h 605522"/>
                <a:gd name="connsiteX68" fmla="*/ 429598 w 536440"/>
                <a:gd name="connsiteY68" fmla="*/ 104225 h 605522"/>
                <a:gd name="connsiteX69" fmla="*/ 466997 w 536440"/>
                <a:gd name="connsiteY69" fmla="*/ 141554 h 605522"/>
                <a:gd name="connsiteX70" fmla="*/ 429598 w 536440"/>
                <a:gd name="connsiteY70" fmla="*/ 178883 h 605522"/>
                <a:gd name="connsiteX71" fmla="*/ 392198 w 536440"/>
                <a:gd name="connsiteY71" fmla="*/ 141554 h 605522"/>
                <a:gd name="connsiteX72" fmla="*/ 429598 w 536440"/>
                <a:gd name="connsiteY72" fmla="*/ 104225 h 605522"/>
                <a:gd name="connsiteX73" fmla="*/ 268260 w 536440"/>
                <a:gd name="connsiteY73" fmla="*/ 0 h 605522"/>
                <a:gd name="connsiteX74" fmla="*/ 312228 w 536440"/>
                <a:gd name="connsiteY74" fmla="*/ 26574 h 605522"/>
                <a:gd name="connsiteX75" fmla="*/ 343824 w 536440"/>
                <a:gd name="connsiteY75" fmla="*/ 92254 h 605522"/>
                <a:gd name="connsiteX76" fmla="*/ 357976 w 536440"/>
                <a:gd name="connsiteY76" fmla="*/ 147623 h 605522"/>
                <a:gd name="connsiteX77" fmla="*/ 373374 w 536440"/>
                <a:gd name="connsiteY77" fmla="*/ 142557 h 605522"/>
                <a:gd name="connsiteX78" fmla="*/ 384499 w 536440"/>
                <a:gd name="connsiteY78" fmla="*/ 148423 h 605522"/>
                <a:gd name="connsiteX79" fmla="*/ 378625 w 536440"/>
                <a:gd name="connsiteY79" fmla="*/ 159622 h 605522"/>
                <a:gd name="connsiteX80" fmla="*/ 361180 w 536440"/>
                <a:gd name="connsiteY80" fmla="*/ 165310 h 605522"/>
                <a:gd name="connsiteX81" fmla="*/ 370169 w 536440"/>
                <a:gd name="connsiteY81" fmla="*/ 243965 h 605522"/>
                <a:gd name="connsiteX82" fmla="*/ 433985 w 536440"/>
                <a:gd name="connsiteY82" fmla="*/ 291159 h 605522"/>
                <a:gd name="connsiteX83" fmla="*/ 515424 w 536440"/>
                <a:gd name="connsiteY83" fmla="*/ 160244 h 605522"/>
                <a:gd name="connsiteX84" fmla="*/ 485252 w 536440"/>
                <a:gd name="connsiteY84" fmla="*/ 144513 h 605522"/>
                <a:gd name="connsiteX85" fmla="*/ 477775 w 536440"/>
                <a:gd name="connsiteY85" fmla="*/ 134381 h 605522"/>
                <a:gd name="connsiteX86" fmla="*/ 487922 w 536440"/>
                <a:gd name="connsiteY86" fmla="*/ 126915 h 605522"/>
                <a:gd name="connsiteX87" fmla="*/ 530822 w 536440"/>
                <a:gd name="connsiteY87" fmla="*/ 151356 h 605522"/>
                <a:gd name="connsiteX88" fmla="*/ 508571 w 536440"/>
                <a:gd name="connsiteY88" fmla="*/ 238633 h 605522"/>
                <a:gd name="connsiteX89" fmla="*/ 447692 w 536440"/>
                <a:gd name="connsiteY89" fmla="*/ 302801 h 605522"/>
                <a:gd name="connsiteX90" fmla="*/ 488634 w 536440"/>
                <a:gd name="connsiteY90" fmla="*/ 342618 h 605522"/>
                <a:gd name="connsiteX91" fmla="*/ 529754 w 536440"/>
                <a:gd name="connsiteY91" fmla="*/ 402787 h 605522"/>
                <a:gd name="connsiteX92" fmla="*/ 530822 w 536440"/>
                <a:gd name="connsiteY92" fmla="*/ 454157 h 605522"/>
                <a:gd name="connsiteX93" fmla="*/ 485697 w 536440"/>
                <a:gd name="connsiteY93" fmla="*/ 478954 h 605522"/>
                <a:gd name="connsiteX94" fmla="*/ 467718 w 536440"/>
                <a:gd name="connsiteY94" fmla="*/ 480020 h 605522"/>
                <a:gd name="connsiteX95" fmla="*/ 412980 w 536440"/>
                <a:gd name="connsiteY95" fmla="*/ 473444 h 605522"/>
                <a:gd name="connsiteX96" fmla="*/ 268260 w 536440"/>
                <a:gd name="connsiteY96" fmla="*/ 420385 h 605522"/>
                <a:gd name="connsiteX97" fmla="*/ 195454 w 536440"/>
                <a:gd name="connsiteY97" fmla="*/ 451936 h 605522"/>
                <a:gd name="connsiteX98" fmla="*/ 201862 w 536440"/>
                <a:gd name="connsiteY98" fmla="*/ 480731 h 605522"/>
                <a:gd name="connsiteX99" fmla="*/ 195365 w 536440"/>
                <a:gd name="connsiteY99" fmla="*/ 491485 h 605522"/>
                <a:gd name="connsiteX100" fmla="*/ 193229 w 536440"/>
                <a:gd name="connsiteY100" fmla="*/ 491841 h 605522"/>
                <a:gd name="connsiteX101" fmla="*/ 184595 w 536440"/>
                <a:gd name="connsiteY101" fmla="*/ 485086 h 605522"/>
                <a:gd name="connsiteX102" fmla="*/ 178543 w 536440"/>
                <a:gd name="connsiteY102" fmla="*/ 457979 h 605522"/>
                <a:gd name="connsiteX103" fmla="*/ 123450 w 536440"/>
                <a:gd name="connsiteY103" fmla="*/ 473444 h 605522"/>
                <a:gd name="connsiteX104" fmla="*/ 68712 w 536440"/>
                <a:gd name="connsiteY104" fmla="*/ 480020 h 605522"/>
                <a:gd name="connsiteX105" fmla="*/ 50733 w 536440"/>
                <a:gd name="connsiteY105" fmla="*/ 478954 h 605522"/>
                <a:gd name="connsiteX106" fmla="*/ 5608 w 536440"/>
                <a:gd name="connsiteY106" fmla="*/ 454157 h 605522"/>
                <a:gd name="connsiteX107" fmla="*/ 27859 w 536440"/>
                <a:gd name="connsiteY107" fmla="*/ 366881 h 605522"/>
                <a:gd name="connsiteX108" fmla="*/ 88738 w 536440"/>
                <a:gd name="connsiteY108" fmla="*/ 302712 h 605522"/>
                <a:gd name="connsiteX109" fmla="*/ 72183 w 536440"/>
                <a:gd name="connsiteY109" fmla="*/ 287692 h 605522"/>
                <a:gd name="connsiteX110" fmla="*/ 71916 w 536440"/>
                <a:gd name="connsiteY110" fmla="*/ 275161 h 605522"/>
                <a:gd name="connsiteX111" fmla="*/ 84466 w 536440"/>
                <a:gd name="connsiteY111" fmla="*/ 274805 h 605522"/>
                <a:gd name="connsiteX112" fmla="*/ 102534 w 536440"/>
                <a:gd name="connsiteY112" fmla="*/ 291070 h 605522"/>
                <a:gd name="connsiteX113" fmla="*/ 139559 w 536440"/>
                <a:gd name="connsiteY113" fmla="*/ 262540 h 605522"/>
                <a:gd name="connsiteX114" fmla="*/ 152020 w 536440"/>
                <a:gd name="connsiteY114" fmla="*/ 264496 h 605522"/>
                <a:gd name="connsiteX115" fmla="*/ 150062 w 536440"/>
                <a:gd name="connsiteY115" fmla="*/ 276938 h 605522"/>
                <a:gd name="connsiteX116" fmla="*/ 116329 w 536440"/>
                <a:gd name="connsiteY116" fmla="*/ 302712 h 605522"/>
                <a:gd name="connsiteX117" fmla="*/ 165104 w 536440"/>
                <a:gd name="connsiteY117" fmla="*/ 339329 h 605522"/>
                <a:gd name="connsiteX118" fmla="*/ 164392 w 536440"/>
                <a:gd name="connsiteY118" fmla="*/ 302801 h 605522"/>
                <a:gd name="connsiteX119" fmla="*/ 171868 w 536440"/>
                <a:gd name="connsiteY119" fmla="*/ 187795 h 605522"/>
                <a:gd name="connsiteX120" fmla="*/ 181836 w 536440"/>
                <a:gd name="connsiteY120" fmla="*/ 180241 h 605522"/>
                <a:gd name="connsiteX121" fmla="*/ 189491 w 536440"/>
                <a:gd name="connsiteY121" fmla="*/ 190195 h 605522"/>
                <a:gd name="connsiteX122" fmla="*/ 182192 w 536440"/>
                <a:gd name="connsiteY122" fmla="*/ 302801 h 605522"/>
                <a:gd name="connsiteX123" fmla="*/ 183527 w 536440"/>
                <a:gd name="connsiteY123" fmla="*/ 351594 h 605522"/>
                <a:gd name="connsiteX124" fmla="*/ 225181 w 536440"/>
                <a:gd name="connsiteY124" fmla="*/ 377191 h 605522"/>
                <a:gd name="connsiteX125" fmla="*/ 268260 w 536440"/>
                <a:gd name="connsiteY125" fmla="*/ 400476 h 605522"/>
                <a:gd name="connsiteX126" fmla="*/ 311249 w 536440"/>
                <a:gd name="connsiteY126" fmla="*/ 377191 h 605522"/>
                <a:gd name="connsiteX127" fmla="*/ 321840 w 536440"/>
                <a:gd name="connsiteY127" fmla="*/ 370969 h 605522"/>
                <a:gd name="connsiteX128" fmla="*/ 334034 w 536440"/>
                <a:gd name="connsiteY128" fmla="*/ 374080 h 605522"/>
                <a:gd name="connsiteX129" fmla="*/ 330919 w 536440"/>
                <a:gd name="connsiteY129" fmla="*/ 386256 h 605522"/>
                <a:gd name="connsiteX130" fmla="*/ 320149 w 536440"/>
                <a:gd name="connsiteY130" fmla="*/ 392566 h 605522"/>
                <a:gd name="connsiteX131" fmla="*/ 288108 w 536440"/>
                <a:gd name="connsiteY131" fmla="*/ 410253 h 605522"/>
                <a:gd name="connsiteX132" fmla="*/ 416718 w 536440"/>
                <a:gd name="connsiteY132" fmla="*/ 456024 h 605522"/>
                <a:gd name="connsiteX133" fmla="*/ 515424 w 536440"/>
                <a:gd name="connsiteY133" fmla="*/ 445270 h 605522"/>
                <a:gd name="connsiteX134" fmla="*/ 475372 w 536440"/>
                <a:gd name="connsiteY134" fmla="*/ 354616 h 605522"/>
                <a:gd name="connsiteX135" fmla="*/ 433985 w 536440"/>
                <a:gd name="connsiteY135" fmla="*/ 314444 h 605522"/>
                <a:gd name="connsiteX136" fmla="*/ 396871 w 536440"/>
                <a:gd name="connsiteY136" fmla="*/ 343062 h 605522"/>
                <a:gd name="connsiteX137" fmla="*/ 391619 w 536440"/>
                <a:gd name="connsiteY137" fmla="*/ 344751 h 605522"/>
                <a:gd name="connsiteX138" fmla="*/ 384410 w 536440"/>
                <a:gd name="connsiteY138" fmla="*/ 341018 h 605522"/>
                <a:gd name="connsiteX139" fmla="*/ 386457 w 536440"/>
                <a:gd name="connsiteY139" fmla="*/ 328664 h 605522"/>
                <a:gd name="connsiteX140" fmla="*/ 420101 w 536440"/>
                <a:gd name="connsiteY140" fmla="*/ 302801 h 605522"/>
                <a:gd name="connsiteX141" fmla="*/ 371326 w 536440"/>
                <a:gd name="connsiteY141" fmla="*/ 266273 h 605522"/>
                <a:gd name="connsiteX142" fmla="*/ 372038 w 536440"/>
                <a:gd name="connsiteY142" fmla="*/ 302801 h 605522"/>
                <a:gd name="connsiteX143" fmla="*/ 364562 w 536440"/>
                <a:gd name="connsiteY143" fmla="*/ 417718 h 605522"/>
                <a:gd name="connsiteX144" fmla="*/ 355840 w 536440"/>
                <a:gd name="connsiteY144" fmla="*/ 425450 h 605522"/>
                <a:gd name="connsiteX145" fmla="*/ 354594 w 536440"/>
                <a:gd name="connsiteY145" fmla="*/ 425362 h 605522"/>
                <a:gd name="connsiteX146" fmla="*/ 346939 w 536440"/>
                <a:gd name="connsiteY146" fmla="*/ 415319 h 605522"/>
                <a:gd name="connsiteX147" fmla="*/ 354238 w 536440"/>
                <a:gd name="connsiteY147" fmla="*/ 302801 h 605522"/>
                <a:gd name="connsiteX148" fmla="*/ 352903 w 536440"/>
                <a:gd name="connsiteY148" fmla="*/ 253919 h 605522"/>
                <a:gd name="connsiteX149" fmla="*/ 311249 w 536440"/>
                <a:gd name="connsiteY149" fmla="*/ 228412 h 605522"/>
                <a:gd name="connsiteX150" fmla="*/ 268260 w 536440"/>
                <a:gd name="connsiteY150" fmla="*/ 205126 h 605522"/>
                <a:gd name="connsiteX151" fmla="*/ 225181 w 536440"/>
                <a:gd name="connsiteY151" fmla="*/ 228412 h 605522"/>
                <a:gd name="connsiteX152" fmla="*/ 206401 w 536440"/>
                <a:gd name="connsiteY152" fmla="*/ 239521 h 605522"/>
                <a:gd name="connsiteX153" fmla="*/ 201773 w 536440"/>
                <a:gd name="connsiteY153" fmla="*/ 240855 h 605522"/>
                <a:gd name="connsiteX154" fmla="*/ 194119 w 536440"/>
                <a:gd name="connsiteY154" fmla="*/ 236589 h 605522"/>
                <a:gd name="connsiteX155" fmla="*/ 197145 w 536440"/>
                <a:gd name="connsiteY155" fmla="*/ 224324 h 605522"/>
                <a:gd name="connsiteX156" fmla="*/ 216281 w 536440"/>
                <a:gd name="connsiteY156" fmla="*/ 212947 h 605522"/>
                <a:gd name="connsiteX157" fmla="*/ 248322 w 536440"/>
                <a:gd name="connsiteY157" fmla="*/ 195350 h 605522"/>
                <a:gd name="connsiteX158" fmla="*/ 119711 w 536440"/>
                <a:gd name="connsiteY158" fmla="*/ 149490 h 605522"/>
                <a:gd name="connsiteX159" fmla="*/ 21095 w 536440"/>
                <a:gd name="connsiteY159" fmla="*/ 160244 h 605522"/>
                <a:gd name="connsiteX160" fmla="*/ 19849 w 536440"/>
                <a:gd name="connsiteY160" fmla="*/ 186640 h 605522"/>
                <a:gd name="connsiteX161" fmla="*/ 13708 w 536440"/>
                <a:gd name="connsiteY161" fmla="*/ 197572 h 605522"/>
                <a:gd name="connsiteX162" fmla="*/ 2671 w 536440"/>
                <a:gd name="connsiteY162" fmla="*/ 191439 h 605522"/>
                <a:gd name="connsiteX163" fmla="*/ 5608 w 536440"/>
                <a:gd name="connsiteY163" fmla="*/ 151356 h 605522"/>
                <a:gd name="connsiteX164" fmla="*/ 50733 w 536440"/>
                <a:gd name="connsiteY164" fmla="*/ 126649 h 605522"/>
                <a:gd name="connsiteX165" fmla="*/ 123450 w 536440"/>
                <a:gd name="connsiteY165" fmla="*/ 132159 h 605522"/>
                <a:gd name="connsiteX166" fmla="*/ 268260 w 536440"/>
                <a:gd name="connsiteY166" fmla="*/ 185218 h 605522"/>
                <a:gd name="connsiteX167" fmla="*/ 340976 w 536440"/>
                <a:gd name="connsiteY167" fmla="*/ 153667 h 605522"/>
                <a:gd name="connsiteX168" fmla="*/ 326913 w 536440"/>
                <a:gd name="connsiteY168" fmla="*/ 97675 h 605522"/>
                <a:gd name="connsiteX169" fmla="*/ 268260 w 536440"/>
                <a:gd name="connsiteY169" fmla="*/ 17775 h 605522"/>
                <a:gd name="connsiteX170" fmla="*/ 200883 w 536440"/>
                <a:gd name="connsiteY170" fmla="*/ 128515 h 605522"/>
                <a:gd name="connsiteX171" fmla="*/ 190203 w 536440"/>
                <a:gd name="connsiteY171" fmla="*/ 135092 h 605522"/>
                <a:gd name="connsiteX172" fmla="*/ 183616 w 536440"/>
                <a:gd name="connsiteY172" fmla="*/ 124338 h 605522"/>
                <a:gd name="connsiteX173" fmla="*/ 217527 w 536440"/>
                <a:gd name="connsiteY173" fmla="*/ 36173 h 605522"/>
                <a:gd name="connsiteX174" fmla="*/ 268260 w 536440"/>
                <a:gd name="connsiteY174" fmla="*/ 0 h 6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36440" h="605522">
                  <a:moveTo>
                    <a:pt x="211268" y="520202"/>
                  </a:moveTo>
                  <a:cubicBezTo>
                    <a:pt x="200405" y="520202"/>
                    <a:pt x="191678" y="529001"/>
                    <a:pt x="191678" y="539755"/>
                  </a:cubicBezTo>
                  <a:cubicBezTo>
                    <a:pt x="191678" y="550598"/>
                    <a:pt x="200405" y="559308"/>
                    <a:pt x="211268" y="559308"/>
                  </a:cubicBezTo>
                  <a:cubicBezTo>
                    <a:pt x="222043" y="559308"/>
                    <a:pt x="230858" y="550598"/>
                    <a:pt x="230858" y="539755"/>
                  </a:cubicBezTo>
                  <a:cubicBezTo>
                    <a:pt x="230858" y="529001"/>
                    <a:pt x="222043" y="520202"/>
                    <a:pt x="211268" y="520202"/>
                  </a:cubicBezTo>
                  <a:close/>
                  <a:moveTo>
                    <a:pt x="211268" y="502426"/>
                  </a:moveTo>
                  <a:cubicBezTo>
                    <a:pt x="231838" y="502426"/>
                    <a:pt x="248668" y="519224"/>
                    <a:pt x="248668" y="539755"/>
                  </a:cubicBezTo>
                  <a:cubicBezTo>
                    <a:pt x="248668" y="560375"/>
                    <a:pt x="231838" y="577084"/>
                    <a:pt x="211268" y="577084"/>
                  </a:cubicBezTo>
                  <a:cubicBezTo>
                    <a:pt x="190609" y="577084"/>
                    <a:pt x="173869" y="560375"/>
                    <a:pt x="173869" y="539755"/>
                  </a:cubicBezTo>
                  <a:cubicBezTo>
                    <a:pt x="173869" y="519224"/>
                    <a:pt x="190609" y="502426"/>
                    <a:pt x="211268" y="502426"/>
                  </a:cubicBezTo>
                  <a:close/>
                  <a:moveTo>
                    <a:pt x="347548" y="464751"/>
                  </a:moveTo>
                  <a:cubicBezTo>
                    <a:pt x="352266" y="465907"/>
                    <a:pt x="355293" y="470617"/>
                    <a:pt x="354225" y="475416"/>
                  </a:cubicBezTo>
                  <a:cubicBezTo>
                    <a:pt x="345323" y="513630"/>
                    <a:pt x="333482" y="545535"/>
                    <a:pt x="319951" y="567663"/>
                  </a:cubicBezTo>
                  <a:cubicBezTo>
                    <a:pt x="304461" y="592814"/>
                    <a:pt x="287101" y="605522"/>
                    <a:pt x="268228" y="605522"/>
                  </a:cubicBezTo>
                  <a:cubicBezTo>
                    <a:pt x="257990" y="605522"/>
                    <a:pt x="248019" y="601701"/>
                    <a:pt x="238583" y="594147"/>
                  </a:cubicBezTo>
                  <a:cubicBezTo>
                    <a:pt x="234755" y="591036"/>
                    <a:pt x="234132" y="585437"/>
                    <a:pt x="237248" y="581616"/>
                  </a:cubicBezTo>
                  <a:cubicBezTo>
                    <a:pt x="240363" y="577794"/>
                    <a:pt x="245972" y="577172"/>
                    <a:pt x="249800" y="580283"/>
                  </a:cubicBezTo>
                  <a:cubicBezTo>
                    <a:pt x="255943" y="585260"/>
                    <a:pt x="262175" y="587748"/>
                    <a:pt x="268228" y="587748"/>
                  </a:cubicBezTo>
                  <a:cubicBezTo>
                    <a:pt x="293956" y="587748"/>
                    <a:pt x="320307" y="543224"/>
                    <a:pt x="336865" y="471417"/>
                  </a:cubicBezTo>
                  <a:cubicBezTo>
                    <a:pt x="337934" y="466618"/>
                    <a:pt x="342741" y="463685"/>
                    <a:pt x="347548" y="464751"/>
                  </a:cubicBezTo>
                  <a:close/>
                  <a:moveTo>
                    <a:pt x="184951" y="373636"/>
                  </a:moveTo>
                  <a:cubicBezTo>
                    <a:pt x="186643" y="394610"/>
                    <a:pt x="189135" y="414874"/>
                    <a:pt x="192250" y="434160"/>
                  </a:cubicBezTo>
                  <a:cubicBezTo>
                    <a:pt x="210496" y="427228"/>
                    <a:pt x="229275" y="419229"/>
                    <a:pt x="248322" y="410253"/>
                  </a:cubicBezTo>
                  <a:cubicBezTo>
                    <a:pt x="237642" y="404653"/>
                    <a:pt x="226961" y="398699"/>
                    <a:pt x="216281" y="392566"/>
                  </a:cubicBezTo>
                  <a:cubicBezTo>
                    <a:pt x="205600" y="386434"/>
                    <a:pt x="195187" y="380124"/>
                    <a:pt x="184951" y="373636"/>
                  </a:cubicBezTo>
                  <a:close/>
                  <a:moveTo>
                    <a:pt x="102445" y="314355"/>
                  </a:moveTo>
                  <a:cubicBezTo>
                    <a:pt x="33556" y="373991"/>
                    <a:pt x="8456" y="423406"/>
                    <a:pt x="21095" y="445270"/>
                  </a:cubicBezTo>
                  <a:cubicBezTo>
                    <a:pt x="31330" y="463045"/>
                    <a:pt x="68178" y="467045"/>
                    <a:pt x="119711" y="456024"/>
                  </a:cubicBezTo>
                  <a:cubicBezTo>
                    <a:pt x="137156" y="452291"/>
                    <a:pt x="155847" y="446959"/>
                    <a:pt x="175250" y="440293"/>
                  </a:cubicBezTo>
                  <a:cubicBezTo>
                    <a:pt x="171067" y="415407"/>
                    <a:pt x="168041" y="389011"/>
                    <a:pt x="166261" y="361548"/>
                  </a:cubicBezTo>
                  <a:cubicBezTo>
                    <a:pt x="143298" y="346262"/>
                    <a:pt x="121937" y="330442"/>
                    <a:pt x="102445" y="314355"/>
                  </a:cubicBezTo>
                  <a:close/>
                  <a:moveTo>
                    <a:pt x="268226" y="284379"/>
                  </a:moveTo>
                  <a:cubicBezTo>
                    <a:pt x="278373" y="284379"/>
                    <a:pt x="286562" y="292652"/>
                    <a:pt x="286562" y="302793"/>
                  </a:cubicBezTo>
                  <a:cubicBezTo>
                    <a:pt x="286562" y="307685"/>
                    <a:pt x="282557" y="311688"/>
                    <a:pt x="277661" y="311688"/>
                  </a:cubicBezTo>
                  <a:cubicBezTo>
                    <a:pt x="272765" y="311688"/>
                    <a:pt x="268760" y="307685"/>
                    <a:pt x="268760" y="302793"/>
                  </a:cubicBezTo>
                  <a:cubicBezTo>
                    <a:pt x="268760" y="302437"/>
                    <a:pt x="268493" y="302170"/>
                    <a:pt x="268226" y="302170"/>
                  </a:cubicBezTo>
                  <a:cubicBezTo>
                    <a:pt x="263241" y="302170"/>
                    <a:pt x="259324" y="298167"/>
                    <a:pt x="259324" y="293274"/>
                  </a:cubicBezTo>
                  <a:cubicBezTo>
                    <a:pt x="259324" y="288382"/>
                    <a:pt x="263241" y="284379"/>
                    <a:pt x="268226" y="284379"/>
                  </a:cubicBezTo>
                  <a:close/>
                  <a:moveTo>
                    <a:pt x="268259" y="264192"/>
                  </a:moveTo>
                  <a:cubicBezTo>
                    <a:pt x="246988" y="264192"/>
                    <a:pt x="229633" y="281525"/>
                    <a:pt x="229633" y="302769"/>
                  </a:cubicBezTo>
                  <a:cubicBezTo>
                    <a:pt x="229633" y="324014"/>
                    <a:pt x="246988" y="341258"/>
                    <a:pt x="268259" y="341258"/>
                  </a:cubicBezTo>
                  <a:cubicBezTo>
                    <a:pt x="289441" y="341258"/>
                    <a:pt x="306796" y="324014"/>
                    <a:pt x="306796" y="302769"/>
                  </a:cubicBezTo>
                  <a:cubicBezTo>
                    <a:pt x="306796" y="281525"/>
                    <a:pt x="289441" y="264192"/>
                    <a:pt x="268259" y="264192"/>
                  </a:cubicBezTo>
                  <a:close/>
                  <a:moveTo>
                    <a:pt x="268259" y="246414"/>
                  </a:moveTo>
                  <a:cubicBezTo>
                    <a:pt x="299320" y="246414"/>
                    <a:pt x="324596" y="271658"/>
                    <a:pt x="324596" y="302769"/>
                  </a:cubicBezTo>
                  <a:cubicBezTo>
                    <a:pt x="324596" y="333792"/>
                    <a:pt x="299320" y="359036"/>
                    <a:pt x="268259" y="359036"/>
                  </a:cubicBezTo>
                  <a:cubicBezTo>
                    <a:pt x="237109" y="359036"/>
                    <a:pt x="211833" y="333792"/>
                    <a:pt x="211833" y="302769"/>
                  </a:cubicBezTo>
                  <a:cubicBezTo>
                    <a:pt x="211833" y="271658"/>
                    <a:pt x="237109" y="246414"/>
                    <a:pt x="268259" y="246414"/>
                  </a:cubicBezTo>
                  <a:close/>
                  <a:moveTo>
                    <a:pt x="40394" y="216841"/>
                  </a:moveTo>
                  <a:cubicBezTo>
                    <a:pt x="29541" y="216841"/>
                    <a:pt x="20822" y="225640"/>
                    <a:pt x="20822" y="236394"/>
                  </a:cubicBezTo>
                  <a:cubicBezTo>
                    <a:pt x="20822" y="247148"/>
                    <a:pt x="29541" y="255947"/>
                    <a:pt x="40394" y="255947"/>
                  </a:cubicBezTo>
                  <a:cubicBezTo>
                    <a:pt x="51159" y="255947"/>
                    <a:pt x="59966" y="247148"/>
                    <a:pt x="59966" y="236394"/>
                  </a:cubicBezTo>
                  <a:cubicBezTo>
                    <a:pt x="59966" y="225640"/>
                    <a:pt x="51159" y="216841"/>
                    <a:pt x="40394" y="216841"/>
                  </a:cubicBezTo>
                  <a:close/>
                  <a:moveTo>
                    <a:pt x="40394" y="199065"/>
                  </a:moveTo>
                  <a:cubicBezTo>
                    <a:pt x="60945" y="199065"/>
                    <a:pt x="77759" y="215774"/>
                    <a:pt x="77759" y="236394"/>
                  </a:cubicBezTo>
                  <a:cubicBezTo>
                    <a:pt x="77759" y="257014"/>
                    <a:pt x="60945" y="273723"/>
                    <a:pt x="40394" y="273723"/>
                  </a:cubicBezTo>
                  <a:cubicBezTo>
                    <a:pt x="19755" y="273723"/>
                    <a:pt x="3030" y="257014"/>
                    <a:pt x="3030" y="236394"/>
                  </a:cubicBezTo>
                  <a:cubicBezTo>
                    <a:pt x="3030" y="215774"/>
                    <a:pt x="19755" y="199065"/>
                    <a:pt x="40394" y="199065"/>
                  </a:cubicBezTo>
                  <a:close/>
                  <a:moveTo>
                    <a:pt x="344180" y="171442"/>
                  </a:moveTo>
                  <a:cubicBezTo>
                    <a:pt x="325934" y="178375"/>
                    <a:pt x="307155" y="186373"/>
                    <a:pt x="288108" y="195350"/>
                  </a:cubicBezTo>
                  <a:cubicBezTo>
                    <a:pt x="298788" y="200949"/>
                    <a:pt x="309469" y="206815"/>
                    <a:pt x="320149" y="212947"/>
                  </a:cubicBezTo>
                  <a:cubicBezTo>
                    <a:pt x="330830" y="219169"/>
                    <a:pt x="341243" y="225390"/>
                    <a:pt x="351479" y="231878"/>
                  </a:cubicBezTo>
                  <a:cubicBezTo>
                    <a:pt x="349787" y="210903"/>
                    <a:pt x="347295" y="190639"/>
                    <a:pt x="344180" y="171442"/>
                  </a:cubicBezTo>
                  <a:close/>
                  <a:moveTo>
                    <a:pt x="429598" y="122001"/>
                  </a:moveTo>
                  <a:cubicBezTo>
                    <a:pt x="418823" y="122001"/>
                    <a:pt x="410008" y="130800"/>
                    <a:pt x="410008" y="141554"/>
                  </a:cubicBezTo>
                  <a:cubicBezTo>
                    <a:pt x="410008" y="152397"/>
                    <a:pt x="418823" y="161107"/>
                    <a:pt x="429598" y="161107"/>
                  </a:cubicBezTo>
                  <a:cubicBezTo>
                    <a:pt x="440372" y="161107"/>
                    <a:pt x="449188" y="152397"/>
                    <a:pt x="449188" y="141554"/>
                  </a:cubicBezTo>
                  <a:cubicBezTo>
                    <a:pt x="449188" y="130800"/>
                    <a:pt x="440372" y="122001"/>
                    <a:pt x="429598" y="122001"/>
                  </a:cubicBezTo>
                  <a:close/>
                  <a:moveTo>
                    <a:pt x="429598" y="104225"/>
                  </a:moveTo>
                  <a:cubicBezTo>
                    <a:pt x="450167" y="104225"/>
                    <a:pt x="466997" y="121023"/>
                    <a:pt x="466997" y="141554"/>
                  </a:cubicBezTo>
                  <a:cubicBezTo>
                    <a:pt x="466997" y="162174"/>
                    <a:pt x="450167" y="178883"/>
                    <a:pt x="429598" y="178883"/>
                  </a:cubicBezTo>
                  <a:cubicBezTo>
                    <a:pt x="408939" y="178883"/>
                    <a:pt x="392198" y="162174"/>
                    <a:pt x="392198" y="141554"/>
                  </a:cubicBezTo>
                  <a:cubicBezTo>
                    <a:pt x="392198" y="121023"/>
                    <a:pt x="408939" y="104225"/>
                    <a:pt x="429598" y="104225"/>
                  </a:cubicBezTo>
                  <a:close/>
                  <a:moveTo>
                    <a:pt x="268260" y="0"/>
                  </a:moveTo>
                  <a:cubicBezTo>
                    <a:pt x="283924" y="0"/>
                    <a:pt x="298788" y="8976"/>
                    <a:pt x="312228" y="26574"/>
                  </a:cubicBezTo>
                  <a:cubicBezTo>
                    <a:pt x="324154" y="42216"/>
                    <a:pt x="334835" y="64258"/>
                    <a:pt x="343824" y="92254"/>
                  </a:cubicBezTo>
                  <a:cubicBezTo>
                    <a:pt x="349253" y="109140"/>
                    <a:pt x="353971" y="127715"/>
                    <a:pt x="357976" y="147623"/>
                  </a:cubicBezTo>
                  <a:cubicBezTo>
                    <a:pt x="363138" y="145846"/>
                    <a:pt x="368300" y="144157"/>
                    <a:pt x="373374" y="142557"/>
                  </a:cubicBezTo>
                  <a:cubicBezTo>
                    <a:pt x="378002" y="141135"/>
                    <a:pt x="382986" y="143802"/>
                    <a:pt x="384499" y="148423"/>
                  </a:cubicBezTo>
                  <a:cubicBezTo>
                    <a:pt x="385923" y="153134"/>
                    <a:pt x="383342" y="158111"/>
                    <a:pt x="378625" y="159622"/>
                  </a:cubicBezTo>
                  <a:cubicBezTo>
                    <a:pt x="372839" y="161310"/>
                    <a:pt x="367054" y="163266"/>
                    <a:pt x="361180" y="165310"/>
                  </a:cubicBezTo>
                  <a:cubicBezTo>
                    <a:pt x="365363" y="190017"/>
                    <a:pt x="368389" y="216502"/>
                    <a:pt x="370169" y="243965"/>
                  </a:cubicBezTo>
                  <a:cubicBezTo>
                    <a:pt x="393132" y="259252"/>
                    <a:pt x="414582" y="275161"/>
                    <a:pt x="433985" y="291159"/>
                  </a:cubicBezTo>
                  <a:cubicBezTo>
                    <a:pt x="502963" y="231523"/>
                    <a:pt x="528063" y="182107"/>
                    <a:pt x="515424" y="160244"/>
                  </a:cubicBezTo>
                  <a:cubicBezTo>
                    <a:pt x="510618" y="152067"/>
                    <a:pt x="500471" y="146735"/>
                    <a:pt x="485252" y="144513"/>
                  </a:cubicBezTo>
                  <a:cubicBezTo>
                    <a:pt x="480445" y="143802"/>
                    <a:pt x="477063" y="139269"/>
                    <a:pt x="477775" y="134381"/>
                  </a:cubicBezTo>
                  <a:cubicBezTo>
                    <a:pt x="478487" y="129493"/>
                    <a:pt x="483027" y="126204"/>
                    <a:pt x="487922" y="126915"/>
                  </a:cubicBezTo>
                  <a:cubicBezTo>
                    <a:pt x="508749" y="130026"/>
                    <a:pt x="523167" y="138203"/>
                    <a:pt x="530822" y="151356"/>
                  </a:cubicBezTo>
                  <a:cubicBezTo>
                    <a:pt x="542926" y="172420"/>
                    <a:pt x="535272" y="202549"/>
                    <a:pt x="508571" y="238633"/>
                  </a:cubicBezTo>
                  <a:cubicBezTo>
                    <a:pt x="493440" y="259163"/>
                    <a:pt x="472791" y="280849"/>
                    <a:pt x="447692" y="302801"/>
                  </a:cubicBezTo>
                  <a:cubicBezTo>
                    <a:pt x="462912" y="316133"/>
                    <a:pt x="476707" y="329464"/>
                    <a:pt x="488634" y="342618"/>
                  </a:cubicBezTo>
                  <a:cubicBezTo>
                    <a:pt x="508304" y="364481"/>
                    <a:pt x="522188" y="384656"/>
                    <a:pt x="529754" y="402787"/>
                  </a:cubicBezTo>
                  <a:cubicBezTo>
                    <a:pt x="538298" y="423229"/>
                    <a:pt x="538654" y="440559"/>
                    <a:pt x="530822" y="454157"/>
                  </a:cubicBezTo>
                  <a:cubicBezTo>
                    <a:pt x="522900" y="467756"/>
                    <a:pt x="507770" y="476110"/>
                    <a:pt x="485697" y="478954"/>
                  </a:cubicBezTo>
                  <a:cubicBezTo>
                    <a:pt x="480089" y="479665"/>
                    <a:pt x="474126" y="480020"/>
                    <a:pt x="467718" y="480020"/>
                  </a:cubicBezTo>
                  <a:cubicBezTo>
                    <a:pt x="451786" y="480020"/>
                    <a:pt x="433540" y="477799"/>
                    <a:pt x="412980" y="473444"/>
                  </a:cubicBezTo>
                  <a:cubicBezTo>
                    <a:pt x="369635" y="464112"/>
                    <a:pt x="319526" y="445714"/>
                    <a:pt x="268260" y="420385"/>
                  </a:cubicBezTo>
                  <a:cubicBezTo>
                    <a:pt x="243427" y="432561"/>
                    <a:pt x="219040" y="443137"/>
                    <a:pt x="195454" y="451936"/>
                  </a:cubicBezTo>
                  <a:cubicBezTo>
                    <a:pt x="197412" y="461801"/>
                    <a:pt x="199548" y="471488"/>
                    <a:pt x="201862" y="480731"/>
                  </a:cubicBezTo>
                  <a:cubicBezTo>
                    <a:pt x="203019" y="485531"/>
                    <a:pt x="200171" y="490330"/>
                    <a:pt x="195365" y="491485"/>
                  </a:cubicBezTo>
                  <a:cubicBezTo>
                    <a:pt x="194653" y="491752"/>
                    <a:pt x="193941" y="491841"/>
                    <a:pt x="193229" y="491841"/>
                  </a:cubicBezTo>
                  <a:cubicBezTo>
                    <a:pt x="189224" y="491841"/>
                    <a:pt x="185574" y="489086"/>
                    <a:pt x="184595" y="485086"/>
                  </a:cubicBezTo>
                  <a:cubicBezTo>
                    <a:pt x="182370" y="476288"/>
                    <a:pt x="180323" y="467222"/>
                    <a:pt x="178543" y="457979"/>
                  </a:cubicBezTo>
                  <a:cubicBezTo>
                    <a:pt x="159318" y="464467"/>
                    <a:pt x="140805" y="469711"/>
                    <a:pt x="123450" y="473444"/>
                  </a:cubicBezTo>
                  <a:cubicBezTo>
                    <a:pt x="102979" y="477799"/>
                    <a:pt x="84644" y="480020"/>
                    <a:pt x="68712" y="480020"/>
                  </a:cubicBezTo>
                  <a:cubicBezTo>
                    <a:pt x="62304" y="480020"/>
                    <a:pt x="56341" y="479665"/>
                    <a:pt x="50733" y="478954"/>
                  </a:cubicBezTo>
                  <a:cubicBezTo>
                    <a:pt x="28660" y="476110"/>
                    <a:pt x="13530" y="467756"/>
                    <a:pt x="5608" y="454157"/>
                  </a:cubicBezTo>
                  <a:cubicBezTo>
                    <a:pt x="-6496" y="433094"/>
                    <a:pt x="1158" y="402965"/>
                    <a:pt x="27859" y="366881"/>
                  </a:cubicBezTo>
                  <a:cubicBezTo>
                    <a:pt x="43079" y="346351"/>
                    <a:pt x="63728" y="324665"/>
                    <a:pt x="88738" y="302712"/>
                  </a:cubicBezTo>
                  <a:cubicBezTo>
                    <a:pt x="83042" y="297735"/>
                    <a:pt x="77524" y="292758"/>
                    <a:pt x="72183" y="287692"/>
                  </a:cubicBezTo>
                  <a:cubicBezTo>
                    <a:pt x="68623" y="284315"/>
                    <a:pt x="68534" y="278716"/>
                    <a:pt x="71916" y="275161"/>
                  </a:cubicBezTo>
                  <a:cubicBezTo>
                    <a:pt x="75298" y="271606"/>
                    <a:pt x="80906" y="271428"/>
                    <a:pt x="84466" y="274805"/>
                  </a:cubicBezTo>
                  <a:cubicBezTo>
                    <a:pt x="90251" y="280227"/>
                    <a:pt x="96214" y="285648"/>
                    <a:pt x="102534" y="291070"/>
                  </a:cubicBezTo>
                  <a:cubicBezTo>
                    <a:pt x="114104" y="281560"/>
                    <a:pt x="126476" y="272050"/>
                    <a:pt x="139559" y="262540"/>
                  </a:cubicBezTo>
                  <a:cubicBezTo>
                    <a:pt x="143565" y="259607"/>
                    <a:pt x="149083" y="260496"/>
                    <a:pt x="152020" y="264496"/>
                  </a:cubicBezTo>
                  <a:cubicBezTo>
                    <a:pt x="154868" y="268495"/>
                    <a:pt x="153978" y="274005"/>
                    <a:pt x="150062" y="276938"/>
                  </a:cubicBezTo>
                  <a:cubicBezTo>
                    <a:pt x="137957" y="285648"/>
                    <a:pt x="126743" y="294269"/>
                    <a:pt x="116329" y="302712"/>
                  </a:cubicBezTo>
                  <a:cubicBezTo>
                    <a:pt x="131460" y="315155"/>
                    <a:pt x="147748" y="327331"/>
                    <a:pt x="165104" y="339329"/>
                  </a:cubicBezTo>
                  <a:cubicBezTo>
                    <a:pt x="164659" y="327242"/>
                    <a:pt x="164392" y="315066"/>
                    <a:pt x="164392" y="302801"/>
                  </a:cubicBezTo>
                  <a:cubicBezTo>
                    <a:pt x="164392" y="262896"/>
                    <a:pt x="166884" y="224235"/>
                    <a:pt x="171868" y="187795"/>
                  </a:cubicBezTo>
                  <a:cubicBezTo>
                    <a:pt x="172491" y="182996"/>
                    <a:pt x="176941" y="179530"/>
                    <a:pt x="181836" y="180241"/>
                  </a:cubicBezTo>
                  <a:cubicBezTo>
                    <a:pt x="186732" y="180863"/>
                    <a:pt x="190114" y="185307"/>
                    <a:pt x="189491" y="190195"/>
                  </a:cubicBezTo>
                  <a:cubicBezTo>
                    <a:pt x="184595" y="225834"/>
                    <a:pt x="182192" y="263696"/>
                    <a:pt x="182192" y="302801"/>
                  </a:cubicBezTo>
                  <a:cubicBezTo>
                    <a:pt x="182192" y="319332"/>
                    <a:pt x="182637" y="335597"/>
                    <a:pt x="183527" y="351594"/>
                  </a:cubicBezTo>
                  <a:cubicBezTo>
                    <a:pt x="196967" y="360393"/>
                    <a:pt x="210852" y="368925"/>
                    <a:pt x="225181" y="377191"/>
                  </a:cubicBezTo>
                  <a:cubicBezTo>
                    <a:pt x="239511" y="385456"/>
                    <a:pt x="253930" y="393188"/>
                    <a:pt x="268260" y="400476"/>
                  </a:cubicBezTo>
                  <a:cubicBezTo>
                    <a:pt x="282500" y="393188"/>
                    <a:pt x="296919" y="385456"/>
                    <a:pt x="311249" y="377191"/>
                  </a:cubicBezTo>
                  <a:cubicBezTo>
                    <a:pt x="314720" y="375147"/>
                    <a:pt x="318280" y="373102"/>
                    <a:pt x="321840" y="370969"/>
                  </a:cubicBezTo>
                  <a:cubicBezTo>
                    <a:pt x="326023" y="368481"/>
                    <a:pt x="331542" y="369814"/>
                    <a:pt x="334034" y="374080"/>
                  </a:cubicBezTo>
                  <a:cubicBezTo>
                    <a:pt x="336526" y="378257"/>
                    <a:pt x="335191" y="383768"/>
                    <a:pt x="330919" y="386256"/>
                  </a:cubicBezTo>
                  <a:cubicBezTo>
                    <a:pt x="327358" y="388389"/>
                    <a:pt x="323709" y="390522"/>
                    <a:pt x="320149" y="392566"/>
                  </a:cubicBezTo>
                  <a:cubicBezTo>
                    <a:pt x="309469" y="398699"/>
                    <a:pt x="298788" y="404653"/>
                    <a:pt x="288108" y="410253"/>
                  </a:cubicBezTo>
                  <a:cubicBezTo>
                    <a:pt x="333856" y="431938"/>
                    <a:pt x="378091" y="447758"/>
                    <a:pt x="416718" y="456024"/>
                  </a:cubicBezTo>
                  <a:cubicBezTo>
                    <a:pt x="468252" y="467045"/>
                    <a:pt x="505100" y="463045"/>
                    <a:pt x="515424" y="445270"/>
                  </a:cubicBezTo>
                  <a:cubicBezTo>
                    <a:pt x="525659" y="427495"/>
                    <a:pt x="510707" y="393544"/>
                    <a:pt x="475372" y="354616"/>
                  </a:cubicBezTo>
                  <a:cubicBezTo>
                    <a:pt x="463446" y="341285"/>
                    <a:pt x="449472" y="327864"/>
                    <a:pt x="433985" y="314444"/>
                  </a:cubicBezTo>
                  <a:cubicBezTo>
                    <a:pt x="422415" y="323954"/>
                    <a:pt x="409954" y="333552"/>
                    <a:pt x="396871" y="343062"/>
                  </a:cubicBezTo>
                  <a:cubicBezTo>
                    <a:pt x="395269" y="344129"/>
                    <a:pt x="393488" y="344751"/>
                    <a:pt x="391619" y="344751"/>
                  </a:cubicBezTo>
                  <a:cubicBezTo>
                    <a:pt x="388860" y="344751"/>
                    <a:pt x="386190" y="343418"/>
                    <a:pt x="384410" y="341018"/>
                  </a:cubicBezTo>
                  <a:cubicBezTo>
                    <a:pt x="381562" y="337107"/>
                    <a:pt x="382452" y="331508"/>
                    <a:pt x="386457" y="328664"/>
                  </a:cubicBezTo>
                  <a:cubicBezTo>
                    <a:pt x="398562" y="319865"/>
                    <a:pt x="409776" y="311245"/>
                    <a:pt x="420101" y="302801"/>
                  </a:cubicBezTo>
                  <a:cubicBezTo>
                    <a:pt x="405059" y="290447"/>
                    <a:pt x="388682" y="278183"/>
                    <a:pt x="371326" y="266273"/>
                  </a:cubicBezTo>
                  <a:cubicBezTo>
                    <a:pt x="371860" y="278271"/>
                    <a:pt x="372038" y="290447"/>
                    <a:pt x="372038" y="302801"/>
                  </a:cubicBezTo>
                  <a:cubicBezTo>
                    <a:pt x="372038" y="342618"/>
                    <a:pt x="369546" y="381279"/>
                    <a:pt x="364562" y="417718"/>
                  </a:cubicBezTo>
                  <a:cubicBezTo>
                    <a:pt x="364028" y="422162"/>
                    <a:pt x="360201" y="425450"/>
                    <a:pt x="355840" y="425450"/>
                  </a:cubicBezTo>
                  <a:cubicBezTo>
                    <a:pt x="355395" y="425450"/>
                    <a:pt x="355039" y="425362"/>
                    <a:pt x="354594" y="425362"/>
                  </a:cubicBezTo>
                  <a:cubicBezTo>
                    <a:pt x="349698" y="424651"/>
                    <a:pt x="346316" y="420207"/>
                    <a:pt x="346939" y="415319"/>
                  </a:cubicBezTo>
                  <a:cubicBezTo>
                    <a:pt x="351835" y="379679"/>
                    <a:pt x="354238" y="341818"/>
                    <a:pt x="354238" y="302801"/>
                  </a:cubicBezTo>
                  <a:cubicBezTo>
                    <a:pt x="354238" y="286270"/>
                    <a:pt x="353793" y="269917"/>
                    <a:pt x="352903" y="253919"/>
                  </a:cubicBezTo>
                  <a:cubicBezTo>
                    <a:pt x="339552" y="245209"/>
                    <a:pt x="325578" y="236677"/>
                    <a:pt x="311249" y="228412"/>
                  </a:cubicBezTo>
                  <a:cubicBezTo>
                    <a:pt x="296919" y="220146"/>
                    <a:pt x="282500" y="212325"/>
                    <a:pt x="268260" y="205126"/>
                  </a:cubicBezTo>
                  <a:cubicBezTo>
                    <a:pt x="253930" y="212325"/>
                    <a:pt x="239511" y="220146"/>
                    <a:pt x="225181" y="228412"/>
                  </a:cubicBezTo>
                  <a:cubicBezTo>
                    <a:pt x="218862" y="231967"/>
                    <a:pt x="212543" y="235789"/>
                    <a:pt x="206401" y="239521"/>
                  </a:cubicBezTo>
                  <a:cubicBezTo>
                    <a:pt x="204977" y="240410"/>
                    <a:pt x="203375" y="240855"/>
                    <a:pt x="201773" y="240855"/>
                  </a:cubicBezTo>
                  <a:cubicBezTo>
                    <a:pt x="198747" y="240855"/>
                    <a:pt x="195810" y="239255"/>
                    <a:pt x="194119" y="236589"/>
                  </a:cubicBezTo>
                  <a:cubicBezTo>
                    <a:pt x="191627" y="232322"/>
                    <a:pt x="192962" y="226901"/>
                    <a:pt x="197145" y="224324"/>
                  </a:cubicBezTo>
                  <a:cubicBezTo>
                    <a:pt x="203464" y="220502"/>
                    <a:pt x="209873" y="216680"/>
                    <a:pt x="216281" y="212947"/>
                  </a:cubicBezTo>
                  <a:cubicBezTo>
                    <a:pt x="226961" y="206815"/>
                    <a:pt x="237642" y="200949"/>
                    <a:pt x="248322" y="195350"/>
                  </a:cubicBezTo>
                  <a:cubicBezTo>
                    <a:pt x="202574" y="173664"/>
                    <a:pt x="158339" y="157755"/>
                    <a:pt x="119711" y="149490"/>
                  </a:cubicBezTo>
                  <a:cubicBezTo>
                    <a:pt x="68178" y="138469"/>
                    <a:pt x="31330" y="142469"/>
                    <a:pt x="21095" y="160244"/>
                  </a:cubicBezTo>
                  <a:cubicBezTo>
                    <a:pt x="17179" y="166910"/>
                    <a:pt x="16823" y="175797"/>
                    <a:pt x="19849" y="186640"/>
                  </a:cubicBezTo>
                  <a:cubicBezTo>
                    <a:pt x="21184" y="191351"/>
                    <a:pt x="18425" y="196239"/>
                    <a:pt x="13708" y="197572"/>
                  </a:cubicBezTo>
                  <a:cubicBezTo>
                    <a:pt x="8990" y="198905"/>
                    <a:pt x="4006" y="196150"/>
                    <a:pt x="2671" y="191439"/>
                  </a:cubicBezTo>
                  <a:cubicBezTo>
                    <a:pt x="-1690" y="175886"/>
                    <a:pt x="-711" y="162377"/>
                    <a:pt x="5608" y="151356"/>
                  </a:cubicBezTo>
                  <a:cubicBezTo>
                    <a:pt x="13530" y="137758"/>
                    <a:pt x="28660" y="129404"/>
                    <a:pt x="50733" y="126649"/>
                  </a:cubicBezTo>
                  <a:cubicBezTo>
                    <a:pt x="70225" y="124071"/>
                    <a:pt x="94701" y="125938"/>
                    <a:pt x="123450" y="132159"/>
                  </a:cubicBezTo>
                  <a:cubicBezTo>
                    <a:pt x="166884" y="141402"/>
                    <a:pt x="216904" y="159888"/>
                    <a:pt x="268260" y="185218"/>
                  </a:cubicBezTo>
                  <a:cubicBezTo>
                    <a:pt x="292914" y="173042"/>
                    <a:pt x="317390" y="162466"/>
                    <a:pt x="340976" y="153667"/>
                  </a:cubicBezTo>
                  <a:cubicBezTo>
                    <a:pt x="337149" y="133492"/>
                    <a:pt x="332343" y="114739"/>
                    <a:pt x="326913" y="97675"/>
                  </a:cubicBezTo>
                  <a:cubicBezTo>
                    <a:pt x="310715" y="47638"/>
                    <a:pt x="288820" y="17775"/>
                    <a:pt x="268260" y="17775"/>
                  </a:cubicBezTo>
                  <a:cubicBezTo>
                    <a:pt x="243249" y="17775"/>
                    <a:pt x="217527" y="60169"/>
                    <a:pt x="200883" y="128515"/>
                  </a:cubicBezTo>
                  <a:cubicBezTo>
                    <a:pt x="199726" y="133314"/>
                    <a:pt x="194920" y="136247"/>
                    <a:pt x="190203" y="135092"/>
                  </a:cubicBezTo>
                  <a:cubicBezTo>
                    <a:pt x="185396" y="133936"/>
                    <a:pt x="182459" y="129137"/>
                    <a:pt x="183616" y="124338"/>
                  </a:cubicBezTo>
                  <a:cubicBezTo>
                    <a:pt x="192517" y="87721"/>
                    <a:pt x="204265" y="57236"/>
                    <a:pt x="217527" y="36173"/>
                  </a:cubicBezTo>
                  <a:cubicBezTo>
                    <a:pt x="232747" y="12176"/>
                    <a:pt x="249746" y="0"/>
                    <a:pt x="268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study-notes_42962"/>
            <p:cNvSpPr>
              <a:spLocks noChangeAspect="1"/>
            </p:cNvSpPr>
            <p:nvPr/>
          </p:nvSpPr>
          <p:spPr bwMode="auto">
            <a:xfrm>
              <a:off x="5757" y="5545"/>
              <a:ext cx="850" cy="791"/>
            </a:xfrm>
            <a:custGeom>
              <a:avLst/>
              <a:gdLst>
                <a:gd name="connsiteX0" fmla="*/ 80464 w 542555"/>
                <a:gd name="connsiteY0" fmla="*/ 402778 h 504622"/>
                <a:gd name="connsiteX1" fmla="*/ 384617 w 542555"/>
                <a:gd name="connsiteY1" fmla="*/ 402778 h 504622"/>
                <a:gd name="connsiteX2" fmla="*/ 384617 w 542555"/>
                <a:gd name="connsiteY2" fmla="*/ 425768 h 504622"/>
                <a:gd name="connsiteX3" fmla="*/ 80464 w 542555"/>
                <a:gd name="connsiteY3" fmla="*/ 425768 h 504622"/>
                <a:gd name="connsiteX4" fmla="*/ 476530 w 542555"/>
                <a:gd name="connsiteY4" fmla="*/ 395670 h 504622"/>
                <a:gd name="connsiteX5" fmla="*/ 453565 w 542555"/>
                <a:gd name="connsiteY5" fmla="*/ 401404 h 504622"/>
                <a:gd name="connsiteX6" fmla="*/ 453565 w 542555"/>
                <a:gd name="connsiteY6" fmla="*/ 427208 h 504622"/>
                <a:gd name="connsiteX7" fmla="*/ 479401 w 542555"/>
                <a:gd name="connsiteY7" fmla="*/ 422908 h 504622"/>
                <a:gd name="connsiteX8" fmla="*/ 80464 w 542555"/>
                <a:gd name="connsiteY8" fmla="*/ 355419 h 504622"/>
                <a:gd name="connsiteX9" fmla="*/ 384617 w 542555"/>
                <a:gd name="connsiteY9" fmla="*/ 355419 h 504622"/>
                <a:gd name="connsiteX10" fmla="*/ 384617 w 542555"/>
                <a:gd name="connsiteY10" fmla="*/ 379788 h 504622"/>
                <a:gd name="connsiteX11" fmla="*/ 80464 w 542555"/>
                <a:gd name="connsiteY11" fmla="*/ 379788 h 504622"/>
                <a:gd name="connsiteX12" fmla="*/ 80464 w 542555"/>
                <a:gd name="connsiteY12" fmla="*/ 303923 h 504622"/>
                <a:gd name="connsiteX13" fmla="*/ 384617 w 542555"/>
                <a:gd name="connsiteY13" fmla="*/ 303923 h 504622"/>
                <a:gd name="connsiteX14" fmla="*/ 384617 w 542555"/>
                <a:gd name="connsiteY14" fmla="*/ 326913 h 504622"/>
                <a:gd name="connsiteX15" fmla="*/ 80464 w 542555"/>
                <a:gd name="connsiteY15" fmla="*/ 326913 h 504622"/>
                <a:gd name="connsiteX16" fmla="*/ 163686 w 542555"/>
                <a:gd name="connsiteY16" fmla="*/ 235184 h 504622"/>
                <a:gd name="connsiteX17" fmla="*/ 384616 w 542555"/>
                <a:gd name="connsiteY17" fmla="*/ 235184 h 504622"/>
                <a:gd name="connsiteX18" fmla="*/ 384616 w 542555"/>
                <a:gd name="connsiteY18" fmla="*/ 257944 h 504622"/>
                <a:gd name="connsiteX19" fmla="*/ 163686 w 542555"/>
                <a:gd name="connsiteY19" fmla="*/ 257944 h 504622"/>
                <a:gd name="connsiteX20" fmla="*/ 479401 w 542555"/>
                <a:gd name="connsiteY20" fmla="*/ 232241 h 504622"/>
                <a:gd name="connsiteX21" fmla="*/ 496625 w 542555"/>
                <a:gd name="connsiteY21" fmla="*/ 364131 h 504622"/>
                <a:gd name="connsiteX22" fmla="*/ 512413 w 542555"/>
                <a:gd name="connsiteY22" fmla="*/ 359830 h 504622"/>
                <a:gd name="connsiteX23" fmla="*/ 453565 w 542555"/>
                <a:gd name="connsiteY23" fmla="*/ 226506 h 504622"/>
                <a:gd name="connsiteX24" fmla="*/ 453565 w 542555"/>
                <a:gd name="connsiteY24" fmla="*/ 375599 h 504622"/>
                <a:gd name="connsiteX25" fmla="*/ 472224 w 542555"/>
                <a:gd name="connsiteY25" fmla="*/ 371299 h 504622"/>
                <a:gd name="connsiteX26" fmla="*/ 163686 w 542555"/>
                <a:gd name="connsiteY26" fmla="*/ 183457 h 504622"/>
                <a:gd name="connsiteX27" fmla="*/ 384616 w 542555"/>
                <a:gd name="connsiteY27" fmla="*/ 183457 h 504622"/>
                <a:gd name="connsiteX28" fmla="*/ 384616 w 542555"/>
                <a:gd name="connsiteY28" fmla="*/ 207826 h 504622"/>
                <a:gd name="connsiteX29" fmla="*/ 163686 w 542555"/>
                <a:gd name="connsiteY29" fmla="*/ 207826 h 504622"/>
                <a:gd name="connsiteX30" fmla="*/ 71785 w 542555"/>
                <a:gd name="connsiteY30" fmla="*/ 154720 h 504622"/>
                <a:gd name="connsiteX31" fmla="*/ 64601 w 542555"/>
                <a:gd name="connsiteY31" fmla="*/ 171944 h 504622"/>
                <a:gd name="connsiteX32" fmla="*/ 90464 w 542555"/>
                <a:gd name="connsiteY32" fmla="*/ 202085 h 504622"/>
                <a:gd name="connsiteX33" fmla="*/ 99085 w 542555"/>
                <a:gd name="connsiteY33" fmla="*/ 202085 h 504622"/>
                <a:gd name="connsiteX34" fmla="*/ 78969 w 542555"/>
                <a:gd name="connsiteY34" fmla="*/ 207826 h 504622"/>
                <a:gd name="connsiteX35" fmla="*/ 54543 w 542555"/>
                <a:gd name="connsiteY35" fmla="*/ 177685 h 504622"/>
                <a:gd name="connsiteX36" fmla="*/ 71785 w 542555"/>
                <a:gd name="connsiteY36" fmla="*/ 154720 h 504622"/>
                <a:gd name="connsiteX37" fmla="*/ 88913 w 542555"/>
                <a:gd name="connsiteY37" fmla="*/ 149082 h 504622"/>
                <a:gd name="connsiteX38" fmla="*/ 116214 w 542555"/>
                <a:gd name="connsiteY38" fmla="*/ 167721 h 504622"/>
                <a:gd name="connsiteX39" fmla="*/ 98971 w 542555"/>
                <a:gd name="connsiteY39" fmla="*/ 196398 h 504622"/>
                <a:gd name="connsiteX40" fmla="*/ 70234 w 542555"/>
                <a:gd name="connsiteY40" fmla="*/ 179192 h 504622"/>
                <a:gd name="connsiteX41" fmla="*/ 88913 w 542555"/>
                <a:gd name="connsiteY41" fmla="*/ 149082 h 504622"/>
                <a:gd name="connsiteX42" fmla="*/ 24400 w 542555"/>
                <a:gd name="connsiteY42" fmla="*/ 124722 h 504622"/>
                <a:gd name="connsiteX43" fmla="*/ 24400 w 542555"/>
                <a:gd name="connsiteY43" fmla="*/ 465915 h 504622"/>
                <a:gd name="connsiteX44" fmla="*/ 429164 w 542555"/>
                <a:gd name="connsiteY44" fmla="*/ 465915 h 504622"/>
                <a:gd name="connsiteX45" fmla="*/ 429164 w 542555"/>
                <a:gd name="connsiteY45" fmla="*/ 124722 h 504622"/>
                <a:gd name="connsiteX46" fmla="*/ 434905 w 542555"/>
                <a:gd name="connsiteY46" fmla="*/ 86015 h 504622"/>
                <a:gd name="connsiteX47" fmla="*/ 324385 w 542555"/>
                <a:gd name="connsiteY47" fmla="*/ 100351 h 504622"/>
                <a:gd name="connsiteX48" fmla="*/ 436341 w 542555"/>
                <a:gd name="connsiteY48" fmla="*/ 100351 h 504622"/>
                <a:gd name="connsiteX49" fmla="*/ 426293 w 542555"/>
                <a:gd name="connsiteY49" fmla="*/ 30105 h 504622"/>
                <a:gd name="connsiteX50" fmla="*/ 182287 w 542555"/>
                <a:gd name="connsiteY50" fmla="*/ 94617 h 504622"/>
                <a:gd name="connsiteX51" fmla="*/ 434905 w 542555"/>
                <a:gd name="connsiteY51" fmla="*/ 60211 h 504622"/>
                <a:gd name="connsiteX52" fmla="*/ 443517 w 542555"/>
                <a:gd name="connsiteY52" fmla="*/ 0 h 504622"/>
                <a:gd name="connsiteX53" fmla="*/ 542555 w 542555"/>
                <a:gd name="connsiteY53" fmla="*/ 378466 h 504622"/>
                <a:gd name="connsiteX54" fmla="*/ 499495 w 542555"/>
                <a:gd name="connsiteY54" fmla="*/ 388502 h 504622"/>
                <a:gd name="connsiteX55" fmla="*/ 508107 w 542555"/>
                <a:gd name="connsiteY55" fmla="*/ 444411 h 504622"/>
                <a:gd name="connsiteX56" fmla="*/ 453565 w 542555"/>
                <a:gd name="connsiteY56" fmla="*/ 451579 h 504622"/>
                <a:gd name="connsiteX57" fmla="*/ 453565 w 542555"/>
                <a:gd name="connsiteY57" fmla="*/ 490286 h 504622"/>
                <a:gd name="connsiteX58" fmla="*/ 163628 w 542555"/>
                <a:gd name="connsiteY58" fmla="*/ 490286 h 504622"/>
                <a:gd name="connsiteX59" fmla="*/ 57413 w 542555"/>
                <a:gd name="connsiteY59" fmla="*/ 504622 h 504622"/>
                <a:gd name="connsiteX60" fmla="*/ 55978 w 542555"/>
                <a:gd name="connsiteY60" fmla="*/ 490286 h 504622"/>
                <a:gd name="connsiteX61" fmla="*/ 0 w 542555"/>
                <a:gd name="connsiteY61" fmla="*/ 490286 h 504622"/>
                <a:gd name="connsiteX62" fmla="*/ 0 w 542555"/>
                <a:gd name="connsiteY62" fmla="*/ 100351 h 504622"/>
                <a:gd name="connsiteX63" fmla="*/ 61719 w 542555"/>
                <a:gd name="connsiteY63" fmla="*/ 100351 h 5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42555" h="504622">
                  <a:moveTo>
                    <a:pt x="80464" y="402778"/>
                  </a:moveTo>
                  <a:lnTo>
                    <a:pt x="384617" y="402778"/>
                  </a:lnTo>
                  <a:lnTo>
                    <a:pt x="384617" y="425768"/>
                  </a:lnTo>
                  <a:lnTo>
                    <a:pt x="80464" y="425768"/>
                  </a:lnTo>
                  <a:close/>
                  <a:moveTo>
                    <a:pt x="476530" y="395670"/>
                  </a:moveTo>
                  <a:lnTo>
                    <a:pt x="453565" y="401404"/>
                  </a:lnTo>
                  <a:lnTo>
                    <a:pt x="453565" y="427208"/>
                  </a:lnTo>
                  <a:lnTo>
                    <a:pt x="479401" y="422908"/>
                  </a:lnTo>
                  <a:close/>
                  <a:moveTo>
                    <a:pt x="80464" y="355419"/>
                  </a:moveTo>
                  <a:lnTo>
                    <a:pt x="384617" y="355419"/>
                  </a:lnTo>
                  <a:lnTo>
                    <a:pt x="384617" y="379788"/>
                  </a:lnTo>
                  <a:lnTo>
                    <a:pt x="80464" y="379788"/>
                  </a:lnTo>
                  <a:close/>
                  <a:moveTo>
                    <a:pt x="80464" y="303923"/>
                  </a:moveTo>
                  <a:lnTo>
                    <a:pt x="384617" y="303923"/>
                  </a:lnTo>
                  <a:lnTo>
                    <a:pt x="384617" y="326913"/>
                  </a:lnTo>
                  <a:lnTo>
                    <a:pt x="80464" y="326913"/>
                  </a:lnTo>
                  <a:close/>
                  <a:moveTo>
                    <a:pt x="163686" y="235184"/>
                  </a:moveTo>
                  <a:lnTo>
                    <a:pt x="384616" y="235184"/>
                  </a:lnTo>
                  <a:lnTo>
                    <a:pt x="384616" y="257944"/>
                  </a:lnTo>
                  <a:lnTo>
                    <a:pt x="163686" y="257944"/>
                  </a:lnTo>
                  <a:close/>
                  <a:moveTo>
                    <a:pt x="479401" y="232241"/>
                  </a:moveTo>
                  <a:lnTo>
                    <a:pt x="496625" y="364131"/>
                  </a:lnTo>
                  <a:lnTo>
                    <a:pt x="512413" y="359830"/>
                  </a:lnTo>
                  <a:close/>
                  <a:moveTo>
                    <a:pt x="453565" y="226506"/>
                  </a:moveTo>
                  <a:lnTo>
                    <a:pt x="453565" y="375599"/>
                  </a:lnTo>
                  <a:lnTo>
                    <a:pt x="472224" y="371299"/>
                  </a:lnTo>
                  <a:close/>
                  <a:moveTo>
                    <a:pt x="163686" y="183457"/>
                  </a:moveTo>
                  <a:lnTo>
                    <a:pt x="384616" y="183457"/>
                  </a:lnTo>
                  <a:lnTo>
                    <a:pt x="384616" y="207826"/>
                  </a:lnTo>
                  <a:lnTo>
                    <a:pt x="163686" y="207826"/>
                  </a:lnTo>
                  <a:close/>
                  <a:moveTo>
                    <a:pt x="71785" y="154720"/>
                  </a:moveTo>
                  <a:cubicBezTo>
                    <a:pt x="67475" y="159026"/>
                    <a:pt x="64601" y="164767"/>
                    <a:pt x="64601" y="171944"/>
                  </a:cubicBezTo>
                  <a:cubicBezTo>
                    <a:pt x="63164" y="186297"/>
                    <a:pt x="74659" y="200650"/>
                    <a:pt x="90464" y="202085"/>
                  </a:cubicBezTo>
                  <a:cubicBezTo>
                    <a:pt x="93338" y="202085"/>
                    <a:pt x="96212" y="202085"/>
                    <a:pt x="99085" y="202085"/>
                  </a:cubicBezTo>
                  <a:cubicBezTo>
                    <a:pt x="93338" y="206391"/>
                    <a:pt x="87590" y="207826"/>
                    <a:pt x="78969" y="207826"/>
                  </a:cubicBezTo>
                  <a:cubicBezTo>
                    <a:pt x="64601" y="206391"/>
                    <a:pt x="53106" y="192038"/>
                    <a:pt x="54543" y="177685"/>
                  </a:cubicBezTo>
                  <a:cubicBezTo>
                    <a:pt x="55979" y="167638"/>
                    <a:pt x="63164" y="159026"/>
                    <a:pt x="71785" y="154720"/>
                  </a:cubicBezTo>
                  <a:close/>
                  <a:moveTo>
                    <a:pt x="88913" y="149082"/>
                  </a:moveTo>
                  <a:cubicBezTo>
                    <a:pt x="101845" y="146214"/>
                    <a:pt x="113340" y="154817"/>
                    <a:pt x="116214" y="167721"/>
                  </a:cubicBezTo>
                  <a:cubicBezTo>
                    <a:pt x="119087" y="182059"/>
                    <a:pt x="111903" y="193530"/>
                    <a:pt x="98971" y="196398"/>
                  </a:cubicBezTo>
                  <a:cubicBezTo>
                    <a:pt x="86039" y="200699"/>
                    <a:pt x="73108" y="192096"/>
                    <a:pt x="70234" y="179192"/>
                  </a:cubicBezTo>
                  <a:cubicBezTo>
                    <a:pt x="67360" y="166287"/>
                    <a:pt x="75981" y="153383"/>
                    <a:pt x="88913" y="149082"/>
                  </a:cubicBezTo>
                  <a:close/>
                  <a:moveTo>
                    <a:pt x="24400" y="124722"/>
                  </a:moveTo>
                  <a:lnTo>
                    <a:pt x="24400" y="465915"/>
                  </a:lnTo>
                  <a:lnTo>
                    <a:pt x="429164" y="465915"/>
                  </a:lnTo>
                  <a:lnTo>
                    <a:pt x="429164" y="124722"/>
                  </a:lnTo>
                  <a:close/>
                  <a:moveTo>
                    <a:pt x="434905" y="86015"/>
                  </a:moveTo>
                  <a:lnTo>
                    <a:pt x="324385" y="100351"/>
                  </a:lnTo>
                  <a:lnTo>
                    <a:pt x="436341" y="100351"/>
                  </a:lnTo>
                  <a:close/>
                  <a:moveTo>
                    <a:pt x="426293" y="30105"/>
                  </a:moveTo>
                  <a:lnTo>
                    <a:pt x="182287" y="94617"/>
                  </a:lnTo>
                  <a:lnTo>
                    <a:pt x="434905" y="60211"/>
                  </a:lnTo>
                  <a:close/>
                  <a:moveTo>
                    <a:pt x="443517" y="0"/>
                  </a:moveTo>
                  <a:lnTo>
                    <a:pt x="542555" y="378466"/>
                  </a:lnTo>
                  <a:lnTo>
                    <a:pt x="499495" y="388502"/>
                  </a:lnTo>
                  <a:lnTo>
                    <a:pt x="508107" y="444411"/>
                  </a:lnTo>
                  <a:lnTo>
                    <a:pt x="453565" y="451579"/>
                  </a:lnTo>
                  <a:lnTo>
                    <a:pt x="453565" y="490286"/>
                  </a:lnTo>
                  <a:lnTo>
                    <a:pt x="163628" y="490286"/>
                  </a:lnTo>
                  <a:lnTo>
                    <a:pt x="57413" y="504622"/>
                  </a:lnTo>
                  <a:lnTo>
                    <a:pt x="55978" y="490286"/>
                  </a:lnTo>
                  <a:lnTo>
                    <a:pt x="0" y="490286"/>
                  </a:lnTo>
                  <a:lnTo>
                    <a:pt x="0" y="100351"/>
                  </a:lnTo>
                  <a:lnTo>
                    <a:pt x="61719" y="100351"/>
                  </a:lnTo>
                  <a:close/>
                </a:path>
              </a:pathLst>
            </a:custGeom>
            <a:solidFill>
              <a:srgbClr val="33374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study-notes_42962"/>
            <p:cNvSpPr>
              <a:spLocks noChangeAspect="1"/>
            </p:cNvSpPr>
            <p:nvPr/>
          </p:nvSpPr>
          <p:spPr bwMode="auto">
            <a:xfrm>
              <a:off x="7851" y="4113"/>
              <a:ext cx="901" cy="1042"/>
            </a:xfrm>
            <a:custGeom>
              <a:avLst/>
              <a:gdLst>
                <a:gd name="connsiteX0" fmla="*/ 262336 w 524725"/>
                <a:gd name="connsiteY0" fmla="*/ 551542 h 606722"/>
                <a:gd name="connsiteX1" fmla="*/ 248537 w 524725"/>
                <a:gd name="connsiteY1" fmla="*/ 565315 h 606722"/>
                <a:gd name="connsiteX2" fmla="*/ 262336 w 524725"/>
                <a:gd name="connsiteY2" fmla="*/ 579088 h 606722"/>
                <a:gd name="connsiteX3" fmla="*/ 276134 w 524725"/>
                <a:gd name="connsiteY3" fmla="*/ 565315 h 606722"/>
                <a:gd name="connsiteX4" fmla="*/ 262336 w 524725"/>
                <a:gd name="connsiteY4" fmla="*/ 551542 h 606722"/>
                <a:gd name="connsiteX5" fmla="*/ 413425 w 524725"/>
                <a:gd name="connsiteY5" fmla="*/ 469316 h 606722"/>
                <a:gd name="connsiteX6" fmla="*/ 421682 w 524725"/>
                <a:gd name="connsiteY6" fmla="*/ 475836 h 606722"/>
                <a:gd name="connsiteX7" fmla="*/ 416430 w 524725"/>
                <a:gd name="connsiteY7" fmla="*/ 494585 h 606722"/>
                <a:gd name="connsiteX8" fmla="*/ 303107 w 524725"/>
                <a:gd name="connsiteY8" fmla="*/ 558295 h 606722"/>
                <a:gd name="connsiteX9" fmla="*/ 303819 w 524725"/>
                <a:gd name="connsiteY9" fmla="*/ 565315 h 606722"/>
                <a:gd name="connsiteX10" fmla="*/ 262336 w 524725"/>
                <a:gd name="connsiteY10" fmla="*/ 606722 h 606722"/>
                <a:gd name="connsiteX11" fmla="*/ 220941 w 524725"/>
                <a:gd name="connsiteY11" fmla="*/ 565315 h 606722"/>
                <a:gd name="connsiteX12" fmla="*/ 262336 w 524725"/>
                <a:gd name="connsiteY12" fmla="*/ 523996 h 606722"/>
                <a:gd name="connsiteX13" fmla="*/ 289487 w 524725"/>
                <a:gd name="connsiteY13" fmla="*/ 534304 h 606722"/>
                <a:gd name="connsiteX14" fmla="*/ 402899 w 524725"/>
                <a:gd name="connsiteY14" fmla="*/ 470593 h 606722"/>
                <a:gd name="connsiteX15" fmla="*/ 413425 w 524725"/>
                <a:gd name="connsiteY15" fmla="*/ 469316 h 606722"/>
                <a:gd name="connsiteX16" fmla="*/ 483347 w 524725"/>
                <a:gd name="connsiteY16" fmla="*/ 427487 h 606722"/>
                <a:gd name="connsiteX17" fmla="*/ 469555 w 524725"/>
                <a:gd name="connsiteY17" fmla="*/ 441265 h 606722"/>
                <a:gd name="connsiteX18" fmla="*/ 483347 w 524725"/>
                <a:gd name="connsiteY18" fmla="*/ 455043 h 606722"/>
                <a:gd name="connsiteX19" fmla="*/ 497140 w 524725"/>
                <a:gd name="connsiteY19" fmla="*/ 441265 h 606722"/>
                <a:gd name="connsiteX20" fmla="*/ 483347 w 524725"/>
                <a:gd name="connsiteY20" fmla="*/ 427487 h 606722"/>
                <a:gd name="connsiteX21" fmla="*/ 41460 w 524725"/>
                <a:gd name="connsiteY21" fmla="*/ 427453 h 606722"/>
                <a:gd name="connsiteX22" fmla="*/ 34520 w 524725"/>
                <a:gd name="connsiteY22" fmla="*/ 429230 h 606722"/>
                <a:gd name="connsiteX23" fmla="*/ 29537 w 524725"/>
                <a:gd name="connsiteY23" fmla="*/ 448070 h 606722"/>
                <a:gd name="connsiteX24" fmla="*/ 37901 w 524725"/>
                <a:gd name="connsiteY24" fmla="*/ 454557 h 606722"/>
                <a:gd name="connsiteX25" fmla="*/ 48311 w 524725"/>
                <a:gd name="connsiteY25" fmla="*/ 453136 h 606722"/>
                <a:gd name="connsiteX26" fmla="*/ 53383 w 524725"/>
                <a:gd name="connsiteY26" fmla="*/ 434296 h 606722"/>
                <a:gd name="connsiteX27" fmla="*/ 41460 w 524725"/>
                <a:gd name="connsiteY27" fmla="*/ 427453 h 606722"/>
                <a:gd name="connsiteX28" fmla="*/ 52193 w 524725"/>
                <a:gd name="connsiteY28" fmla="*/ 401303 h 606722"/>
                <a:gd name="connsiteX29" fmla="*/ 77317 w 524725"/>
                <a:gd name="connsiteY29" fmla="*/ 420521 h 606722"/>
                <a:gd name="connsiteX30" fmla="*/ 81944 w 524725"/>
                <a:gd name="connsiteY30" fmla="*/ 449137 h 606722"/>
                <a:gd name="connsiteX31" fmla="*/ 193874 w 524725"/>
                <a:gd name="connsiteY31" fmla="*/ 515343 h 606722"/>
                <a:gd name="connsiteX32" fmla="*/ 198679 w 524725"/>
                <a:gd name="connsiteY32" fmla="*/ 534272 h 606722"/>
                <a:gd name="connsiteX33" fmla="*/ 186756 w 524725"/>
                <a:gd name="connsiteY33" fmla="*/ 541026 h 606722"/>
                <a:gd name="connsiteX34" fmla="*/ 179727 w 524725"/>
                <a:gd name="connsiteY34" fmla="*/ 539071 h 606722"/>
                <a:gd name="connsiteX35" fmla="*/ 67885 w 524725"/>
                <a:gd name="connsiteY35" fmla="*/ 472864 h 606722"/>
                <a:gd name="connsiteX36" fmla="*/ 62102 w 524725"/>
                <a:gd name="connsiteY36" fmla="*/ 477041 h 606722"/>
                <a:gd name="connsiteX37" fmla="*/ 41549 w 524725"/>
                <a:gd name="connsiteY37" fmla="*/ 482551 h 606722"/>
                <a:gd name="connsiteX38" fmla="*/ 30694 w 524725"/>
                <a:gd name="connsiteY38" fmla="*/ 481129 h 606722"/>
                <a:gd name="connsiteX39" fmla="*/ 5603 w 524725"/>
                <a:gd name="connsiteY39" fmla="*/ 461845 h 606722"/>
                <a:gd name="connsiteX40" fmla="*/ 20729 w 524725"/>
                <a:gd name="connsiteY40" fmla="*/ 405413 h 606722"/>
                <a:gd name="connsiteX41" fmla="*/ 52193 w 524725"/>
                <a:gd name="connsiteY41" fmla="*/ 401303 h 606722"/>
                <a:gd name="connsiteX42" fmla="*/ 235130 w 524725"/>
                <a:gd name="connsiteY42" fmla="*/ 317102 h 606722"/>
                <a:gd name="connsiteX43" fmla="*/ 262362 w 524725"/>
                <a:gd name="connsiteY43" fmla="*/ 399850 h 606722"/>
                <a:gd name="connsiteX44" fmla="*/ 289684 w 524725"/>
                <a:gd name="connsiteY44" fmla="*/ 317102 h 606722"/>
                <a:gd name="connsiteX45" fmla="*/ 483347 w 524725"/>
                <a:gd name="connsiteY45" fmla="*/ 234419 h 606722"/>
                <a:gd name="connsiteX46" fmla="*/ 497140 w 524725"/>
                <a:gd name="connsiteY46" fmla="*/ 248197 h 606722"/>
                <a:gd name="connsiteX47" fmla="*/ 497140 w 524725"/>
                <a:gd name="connsiteY47" fmla="*/ 402420 h 606722"/>
                <a:gd name="connsiteX48" fmla="*/ 524725 w 524725"/>
                <a:gd name="connsiteY48" fmla="*/ 441265 h 606722"/>
                <a:gd name="connsiteX49" fmla="*/ 483347 w 524725"/>
                <a:gd name="connsiteY49" fmla="*/ 482598 h 606722"/>
                <a:gd name="connsiteX50" fmla="*/ 441881 w 524725"/>
                <a:gd name="connsiteY50" fmla="*/ 441265 h 606722"/>
                <a:gd name="connsiteX51" fmla="*/ 469555 w 524725"/>
                <a:gd name="connsiteY51" fmla="*/ 402420 h 606722"/>
                <a:gd name="connsiteX52" fmla="*/ 469555 w 524725"/>
                <a:gd name="connsiteY52" fmla="*/ 248197 h 606722"/>
                <a:gd name="connsiteX53" fmla="*/ 483347 w 524725"/>
                <a:gd name="connsiteY53" fmla="*/ 234419 h 606722"/>
                <a:gd name="connsiteX54" fmla="*/ 302499 w 524725"/>
                <a:gd name="connsiteY54" fmla="*/ 215600 h 606722"/>
                <a:gd name="connsiteX55" fmla="*/ 317273 w 524725"/>
                <a:gd name="connsiteY55" fmla="*/ 289549 h 606722"/>
                <a:gd name="connsiteX56" fmla="*/ 331423 w 524725"/>
                <a:gd name="connsiteY56" fmla="*/ 289549 h 606722"/>
                <a:gd name="connsiteX57" fmla="*/ 331423 w 524725"/>
                <a:gd name="connsiteY57" fmla="*/ 317102 h 606722"/>
                <a:gd name="connsiteX58" fmla="*/ 317273 w 524725"/>
                <a:gd name="connsiteY58" fmla="*/ 317102 h 606722"/>
                <a:gd name="connsiteX59" fmla="*/ 302499 w 524725"/>
                <a:gd name="connsiteY59" fmla="*/ 391051 h 606722"/>
                <a:gd name="connsiteX60" fmla="*/ 359012 w 524725"/>
                <a:gd name="connsiteY60" fmla="*/ 303326 h 606722"/>
                <a:gd name="connsiteX61" fmla="*/ 302499 w 524725"/>
                <a:gd name="connsiteY61" fmla="*/ 215600 h 606722"/>
                <a:gd name="connsiteX62" fmla="*/ 262362 w 524725"/>
                <a:gd name="connsiteY62" fmla="*/ 206801 h 606722"/>
                <a:gd name="connsiteX63" fmla="*/ 166692 w 524725"/>
                <a:gd name="connsiteY63" fmla="*/ 289549 h 606722"/>
                <a:gd name="connsiteX64" fmla="*/ 207541 w 524725"/>
                <a:gd name="connsiteY64" fmla="*/ 289549 h 606722"/>
                <a:gd name="connsiteX65" fmla="*/ 212970 w 524725"/>
                <a:gd name="connsiteY65" fmla="*/ 245287 h 606722"/>
                <a:gd name="connsiteX66" fmla="*/ 229434 w 524725"/>
                <a:gd name="connsiteY66" fmla="*/ 234710 h 606722"/>
                <a:gd name="connsiteX67" fmla="*/ 240025 w 524725"/>
                <a:gd name="connsiteY67" fmla="*/ 251064 h 606722"/>
                <a:gd name="connsiteX68" fmla="*/ 235130 w 524725"/>
                <a:gd name="connsiteY68" fmla="*/ 289549 h 606722"/>
                <a:gd name="connsiteX69" fmla="*/ 289684 w 524725"/>
                <a:gd name="connsiteY69" fmla="*/ 289549 h 606722"/>
                <a:gd name="connsiteX70" fmla="*/ 262362 w 524725"/>
                <a:gd name="connsiteY70" fmla="*/ 206801 h 606722"/>
                <a:gd name="connsiteX71" fmla="*/ 486881 w 524725"/>
                <a:gd name="connsiteY71" fmla="*/ 152163 h 606722"/>
                <a:gd name="connsiteX72" fmla="*/ 476378 w 524725"/>
                <a:gd name="connsiteY72" fmla="*/ 153496 h 606722"/>
                <a:gd name="connsiteX73" fmla="*/ 471394 w 524725"/>
                <a:gd name="connsiteY73" fmla="*/ 172340 h 606722"/>
                <a:gd name="connsiteX74" fmla="*/ 479760 w 524725"/>
                <a:gd name="connsiteY74" fmla="*/ 178829 h 606722"/>
                <a:gd name="connsiteX75" fmla="*/ 490174 w 524725"/>
                <a:gd name="connsiteY75" fmla="*/ 177406 h 606722"/>
                <a:gd name="connsiteX76" fmla="*/ 495247 w 524725"/>
                <a:gd name="connsiteY76" fmla="*/ 158562 h 606722"/>
                <a:gd name="connsiteX77" fmla="*/ 486881 w 524725"/>
                <a:gd name="connsiteY77" fmla="*/ 152163 h 606722"/>
                <a:gd name="connsiteX78" fmla="*/ 41466 w 524725"/>
                <a:gd name="connsiteY78" fmla="*/ 151696 h 606722"/>
                <a:gd name="connsiteX79" fmla="*/ 27674 w 524725"/>
                <a:gd name="connsiteY79" fmla="*/ 165473 h 606722"/>
                <a:gd name="connsiteX80" fmla="*/ 41466 w 524725"/>
                <a:gd name="connsiteY80" fmla="*/ 179250 h 606722"/>
                <a:gd name="connsiteX81" fmla="*/ 55259 w 524725"/>
                <a:gd name="connsiteY81" fmla="*/ 165473 h 606722"/>
                <a:gd name="connsiteX82" fmla="*/ 41466 w 524725"/>
                <a:gd name="connsiteY82" fmla="*/ 151696 h 606722"/>
                <a:gd name="connsiteX83" fmla="*/ 262362 w 524725"/>
                <a:gd name="connsiteY83" fmla="*/ 124054 h 606722"/>
                <a:gd name="connsiteX84" fmla="*/ 276157 w 524725"/>
                <a:gd name="connsiteY84" fmla="*/ 137830 h 606722"/>
                <a:gd name="connsiteX85" fmla="*/ 276157 w 524725"/>
                <a:gd name="connsiteY85" fmla="*/ 180048 h 606722"/>
                <a:gd name="connsiteX86" fmla="*/ 358656 w 524725"/>
                <a:gd name="connsiteY86" fmla="*/ 225022 h 606722"/>
                <a:gd name="connsiteX87" fmla="*/ 404933 w 524725"/>
                <a:gd name="connsiteY87" fmla="*/ 198358 h 606722"/>
                <a:gd name="connsiteX88" fmla="*/ 423800 w 524725"/>
                <a:gd name="connsiteY88" fmla="*/ 203335 h 606722"/>
                <a:gd name="connsiteX89" fmla="*/ 418727 w 524725"/>
                <a:gd name="connsiteY89" fmla="*/ 222178 h 606722"/>
                <a:gd name="connsiteX90" fmla="*/ 373607 w 524725"/>
                <a:gd name="connsiteY90" fmla="*/ 248220 h 606722"/>
                <a:gd name="connsiteX91" fmla="*/ 386689 w 524725"/>
                <a:gd name="connsiteY91" fmla="*/ 303326 h 606722"/>
                <a:gd name="connsiteX92" fmla="*/ 378413 w 524725"/>
                <a:gd name="connsiteY92" fmla="*/ 347410 h 606722"/>
                <a:gd name="connsiteX93" fmla="*/ 418727 w 524725"/>
                <a:gd name="connsiteY93" fmla="*/ 370697 h 606722"/>
                <a:gd name="connsiteX94" fmla="*/ 423800 w 524725"/>
                <a:gd name="connsiteY94" fmla="*/ 389540 h 606722"/>
                <a:gd name="connsiteX95" fmla="*/ 411875 w 524725"/>
                <a:gd name="connsiteY95" fmla="*/ 396472 h 606722"/>
                <a:gd name="connsiteX96" fmla="*/ 404933 w 524725"/>
                <a:gd name="connsiteY96" fmla="*/ 394606 h 606722"/>
                <a:gd name="connsiteX97" fmla="*/ 365864 w 524725"/>
                <a:gd name="connsiteY97" fmla="*/ 372030 h 606722"/>
                <a:gd name="connsiteX98" fmla="*/ 276157 w 524725"/>
                <a:gd name="connsiteY98" fmla="*/ 426692 h 606722"/>
                <a:gd name="connsiteX99" fmla="*/ 276157 w 524725"/>
                <a:gd name="connsiteY99" fmla="*/ 468821 h 606722"/>
                <a:gd name="connsiteX100" fmla="*/ 262362 w 524725"/>
                <a:gd name="connsiteY100" fmla="*/ 482597 h 606722"/>
                <a:gd name="connsiteX101" fmla="*/ 248568 w 524725"/>
                <a:gd name="connsiteY101" fmla="*/ 468821 h 606722"/>
                <a:gd name="connsiteX102" fmla="*/ 248568 w 524725"/>
                <a:gd name="connsiteY102" fmla="*/ 426603 h 606722"/>
                <a:gd name="connsiteX103" fmla="*/ 158861 w 524725"/>
                <a:gd name="connsiteY103" fmla="*/ 372030 h 606722"/>
                <a:gd name="connsiteX104" fmla="*/ 119792 w 524725"/>
                <a:gd name="connsiteY104" fmla="*/ 394606 h 606722"/>
                <a:gd name="connsiteX105" fmla="*/ 100925 w 524725"/>
                <a:gd name="connsiteY105" fmla="*/ 389540 h 606722"/>
                <a:gd name="connsiteX106" fmla="*/ 105998 w 524725"/>
                <a:gd name="connsiteY106" fmla="*/ 370697 h 606722"/>
                <a:gd name="connsiteX107" fmla="*/ 153877 w 524725"/>
                <a:gd name="connsiteY107" fmla="*/ 343144 h 606722"/>
                <a:gd name="connsiteX108" fmla="*/ 165268 w 524725"/>
                <a:gd name="connsiteY108" fmla="*/ 342078 h 606722"/>
                <a:gd name="connsiteX109" fmla="*/ 170252 w 524725"/>
                <a:gd name="connsiteY109" fmla="*/ 343766 h 606722"/>
                <a:gd name="connsiteX110" fmla="*/ 177817 w 524725"/>
                <a:gd name="connsiteY110" fmla="*/ 350077 h 606722"/>
                <a:gd name="connsiteX111" fmla="*/ 222226 w 524725"/>
                <a:gd name="connsiteY111" fmla="*/ 391051 h 606722"/>
                <a:gd name="connsiteX112" fmla="*/ 207541 w 524725"/>
                <a:gd name="connsiteY112" fmla="*/ 317102 h 606722"/>
                <a:gd name="connsiteX113" fmla="*/ 151919 w 524725"/>
                <a:gd name="connsiteY113" fmla="*/ 317102 h 606722"/>
                <a:gd name="connsiteX114" fmla="*/ 138125 w 524725"/>
                <a:gd name="connsiteY114" fmla="*/ 303326 h 606722"/>
                <a:gd name="connsiteX115" fmla="*/ 151118 w 524725"/>
                <a:gd name="connsiteY115" fmla="*/ 248220 h 606722"/>
                <a:gd name="connsiteX116" fmla="*/ 105998 w 524725"/>
                <a:gd name="connsiteY116" fmla="*/ 222178 h 606722"/>
                <a:gd name="connsiteX117" fmla="*/ 100925 w 524725"/>
                <a:gd name="connsiteY117" fmla="*/ 203335 h 606722"/>
                <a:gd name="connsiteX118" fmla="*/ 119792 w 524725"/>
                <a:gd name="connsiteY118" fmla="*/ 198358 h 606722"/>
                <a:gd name="connsiteX119" fmla="*/ 166069 w 524725"/>
                <a:gd name="connsiteY119" fmla="*/ 224933 h 606722"/>
                <a:gd name="connsiteX120" fmla="*/ 174524 w 524725"/>
                <a:gd name="connsiteY120" fmla="*/ 215600 h 606722"/>
                <a:gd name="connsiteX121" fmla="*/ 248568 w 524725"/>
                <a:gd name="connsiteY121" fmla="*/ 180048 h 606722"/>
                <a:gd name="connsiteX122" fmla="*/ 248568 w 524725"/>
                <a:gd name="connsiteY122" fmla="*/ 137830 h 606722"/>
                <a:gd name="connsiteX123" fmla="*/ 262362 w 524725"/>
                <a:gd name="connsiteY123" fmla="*/ 124054 h 606722"/>
                <a:gd name="connsiteX124" fmla="*/ 41466 w 524725"/>
                <a:gd name="connsiteY124" fmla="*/ 124054 h 606722"/>
                <a:gd name="connsiteX125" fmla="*/ 82844 w 524725"/>
                <a:gd name="connsiteY125" fmla="*/ 165473 h 606722"/>
                <a:gd name="connsiteX126" fmla="*/ 55259 w 524725"/>
                <a:gd name="connsiteY126" fmla="*/ 204315 h 606722"/>
                <a:gd name="connsiteX127" fmla="*/ 55259 w 524725"/>
                <a:gd name="connsiteY127" fmla="*/ 358526 h 606722"/>
                <a:gd name="connsiteX128" fmla="*/ 41466 w 524725"/>
                <a:gd name="connsiteY128" fmla="*/ 372303 h 606722"/>
                <a:gd name="connsiteX129" fmla="*/ 27674 w 524725"/>
                <a:gd name="connsiteY129" fmla="*/ 358526 h 606722"/>
                <a:gd name="connsiteX130" fmla="*/ 27674 w 524725"/>
                <a:gd name="connsiteY130" fmla="*/ 204315 h 606722"/>
                <a:gd name="connsiteX131" fmla="*/ 0 w 524725"/>
                <a:gd name="connsiteY131" fmla="*/ 165473 h 606722"/>
                <a:gd name="connsiteX132" fmla="*/ 41466 w 524725"/>
                <a:gd name="connsiteY132" fmla="*/ 124054 h 606722"/>
                <a:gd name="connsiteX133" fmla="*/ 334448 w 524725"/>
                <a:gd name="connsiteY133" fmla="*/ 66099 h 606722"/>
                <a:gd name="connsiteX134" fmla="*/ 344917 w 524725"/>
                <a:gd name="connsiteY134" fmla="*/ 67632 h 606722"/>
                <a:gd name="connsiteX135" fmla="*/ 456797 w 524725"/>
                <a:gd name="connsiteY135" fmla="*/ 133763 h 606722"/>
                <a:gd name="connsiteX136" fmla="*/ 462582 w 524725"/>
                <a:gd name="connsiteY136" fmla="*/ 129674 h 606722"/>
                <a:gd name="connsiteX137" fmla="*/ 519189 w 524725"/>
                <a:gd name="connsiteY137" fmla="*/ 144785 h 606722"/>
                <a:gd name="connsiteX138" fmla="*/ 503969 w 524725"/>
                <a:gd name="connsiteY138" fmla="*/ 201317 h 606722"/>
                <a:gd name="connsiteX139" fmla="*/ 483409 w 524725"/>
                <a:gd name="connsiteY139" fmla="*/ 206828 h 606722"/>
                <a:gd name="connsiteX140" fmla="*/ 472551 w 524725"/>
                <a:gd name="connsiteY140" fmla="*/ 205406 h 606722"/>
                <a:gd name="connsiteX141" fmla="*/ 447451 w 524725"/>
                <a:gd name="connsiteY141" fmla="*/ 186117 h 606722"/>
                <a:gd name="connsiteX142" fmla="*/ 442823 w 524725"/>
                <a:gd name="connsiteY142" fmla="*/ 157585 h 606722"/>
                <a:gd name="connsiteX143" fmla="*/ 330855 w 524725"/>
                <a:gd name="connsiteY143" fmla="*/ 91364 h 606722"/>
                <a:gd name="connsiteX144" fmla="*/ 326048 w 524725"/>
                <a:gd name="connsiteY144" fmla="*/ 72432 h 606722"/>
                <a:gd name="connsiteX145" fmla="*/ 334448 w 524725"/>
                <a:gd name="connsiteY145" fmla="*/ 66099 h 606722"/>
                <a:gd name="connsiteX146" fmla="*/ 262371 w 524725"/>
                <a:gd name="connsiteY146" fmla="*/ 27555 h 606722"/>
                <a:gd name="connsiteX147" fmla="*/ 248573 w 524725"/>
                <a:gd name="connsiteY147" fmla="*/ 41333 h 606722"/>
                <a:gd name="connsiteX148" fmla="*/ 262371 w 524725"/>
                <a:gd name="connsiteY148" fmla="*/ 55200 h 606722"/>
                <a:gd name="connsiteX149" fmla="*/ 276170 w 524725"/>
                <a:gd name="connsiteY149" fmla="*/ 41333 h 606722"/>
                <a:gd name="connsiteX150" fmla="*/ 262371 w 524725"/>
                <a:gd name="connsiteY150" fmla="*/ 27555 h 606722"/>
                <a:gd name="connsiteX151" fmla="*/ 262371 w 524725"/>
                <a:gd name="connsiteY151" fmla="*/ 0 h 606722"/>
                <a:gd name="connsiteX152" fmla="*/ 303855 w 524725"/>
                <a:gd name="connsiteY152" fmla="*/ 41333 h 606722"/>
                <a:gd name="connsiteX153" fmla="*/ 262371 w 524725"/>
                <a:gd name="connsiteY153" fmla="*/ 82756 h 606722"/>
                <a:gd name="connsiteX154" fmla="*/ 235309 w 524725"/>
                <a:gd name="connsiteY154" fmla="*/ 72444 h 606722"/>
                <a:gd name="connsiteX155" fmla="*/ 121808 w 524725"/>
                <a:gd name="connsiteY155" fmla="*/ 136178 h 606722"/>
                <a:gd name="connsiteX156" fmla="*/ 115132 w 524725"/>
                <a:gd name="connsiteY156" fmla="*/ 137956 h 606722"/>
                <a:gd name="connsiteX157" fmla="*/ 103025 w 524725"/>
                <a:gd name="connsiteY157" fmla="*/ 130845 h 606722"/>
                <a:gd name="connsiteX158" fmla="*/ 108277 w 524725"/>
                <a:gd name="connsiteY158" fmla="*/ 112089 h 606722"/>
                <a:gd name="connsiteX159" fmla="*/ 221689 w 524725"/>
                <a:gd name="connsiteY159" fmla="*/ 48444 h 606722"/>
                <a:gd name="connsiteX160" fmla="*/ 220977 w 524725"/>
                <a:gd name="connsiteY160" fmla="*/ 41333 h 606722"/>
                <a:gd name="connsiteX161" fmla="*/ 262371 w 524725"/>
                <a:gd name="connsiteY1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24725" h="606722">
                  <a:moveTo>
                    <a:pt x="262336" y="551542"/>
                  </a:moveTo>
                  <a:cubicBezTo>
                    <a:pt x="254769" y="551542"/>
                    <a:pt x="248537" y="557762"/>
                    <a:pt x="248537" y="565315"/>
                  </a:cubicBezTo>
                  <a:cubicBezTo>
                    <a:pt x="248537" y="572957"/>
                    <a:pt x="254769" y="579088"/>
                    <a:pt x="262336" y="579088"/>
                  </a:cubicBezTo>
                  <a:cubicBezTo>
                    <a:pt x="269991" y="579088"/>
                    <a:pt x="276134" y="572957"/>
                    <a:pt x="276134" y="565315"/>
                  </a:cubicBezTo>
                  <a:cubicBezTo>
                    <a:pt x="276134" y="557762"/>
                    <a:pt x="269991" y="551542"/>
                    <a:pt x="262336" y="551542"/>
                  </a:cubicBezTo>
                  <a:close/>
                  <a:moveTo>
                    <a:pt x="413425" y="469316"/>
                  </a:moveTo>
                  <a:cubicBezTo>
                    <a:pt x="416830" y="470260"/>
                    <a:pt x="419857" y="472504"/>
                    <a:pt x="421682" y="475836"/>
                  </a:cubicBezTo>
                  <a:cubicBezTo>
                    <a:pt x="425510" y="482500"/>
                    <a:pt x="423106" y="490853"/>
                    <a:pt x="416430" y="494585"/>
                  </a:cubicBezTo>
                  <a:lnTo>
                    <a:pt x="303107" y="558295"/>
                  </a:lnTo>
                  <a:cubicBezTo>
                    <a:pt x="303463" y="560605"/>
                    <a:pt x="303819" y="562916"/>
                    <a:pt x="303819" y="565315"/>
                  </a:cubicBezTo>
                  <a:cubicBezTo>
                    <a:pt x="303819" y="588151"/>
                    <a:pt x="285214" y="606722"/>
                    <a:pt x="262336" y="606722"/>
                  </a:cubicBezTo>
                  <a:cubicBezTo>
                    <a:pt x="239546" y="606722"/>
                    <a:pt x="220941" y="588151"/>
                    <a:pt x="220941" y="565315"/>
                  </a:cubicBezTo>
                  <a:cubicBezTo>
                    <a:pt x="220941" y="542567"/>
                    <a:pt x="239546" y="523996"/>
                    <a:pt x="262336" y="523996"/>
                  </a:cubicBezTo>
                  <a:cubicBezTo>
                    <a:pt x="272751" y="523996"/>
                    <a:pt x="282187" y="527995"/>
                    <a:pt x="289487" y="534304"/>
                  </a:cubicBezTo>
                  <a:lnTo>
                    <a:pt x="402899" y="470593"/>
                  </a:lnTo>
                  <a:cubicBezTo>
                    <a:pt x="406237" y="468727"/>
                    <a:pt x="410020" y="468372"/>
                    <a:pt x="413425" y="469316"/>
                  </a:cubicBezTo>
                  <a:close/>
                  <a:moveTo>
                    <a:pt x="483347" y="427487"/>
                  </a:moveTo>
                  <a:cubicBezTo>
                    <a:pt x="475695" y="427487"/>
                    <a:pt x="469555" y="433620"/>
                    <a:pt x="469555" y="441265"/>
                  </a:cubicBezTo>
                  <a:cubicBezTo>
                    <a:pt x="469555" y="448820"/>
                    <a:pt x="475695" y="455043"/>
                    <a:pt x="483347" y="455043"/>
                  </a:cubicBezTo>
                  <a:cubicBezTo>
                    <a:pt x="490911" y="455043"/>
                    <a:pt x="497140" y="448820"/>
                    <a:pt x="497140" y="441265"/>
                  </a:cubicBezTo>
                  <a:cubicBezTo>
                    <a:pt x="497140" y="433620"/>
                    <a:pt x="490911" y="427487"/>
                    <a:pt x="483347" y="427487"/>
                  </a:cubicBezTo>
                  <a:close/>
                  <a:moveTo>
                    <a:pt x="41460" y="427453"/>
                  </a:moveTo>
                  <a:cubicBezTo>
                    <a:pt x="39058" y="427453"/>
                    <a:pt x="36744" y="427986"/>
                    <a:pt x="34520" y="429230"/>
                  </a:cubicBezTo>
                  <a:cubicBezTo>
                    <a:pt x="27936" y="433051"/>
                    <a:pt x="25711" y="441494"/>
                    <a:pt x="29537" y="448070"/>
                  </a:cubicBezTo>
                  <a:cubicBezTo>
                    <a:pt x="31317" y="451269"/>
                    <a:pt x="34342" y="453580"/>
                    <a:pt x="37901" y="454557"/>
                  </a:cubicBezTo>
                  <a:cubicBezTo>
                    <a:pt x="41371" y="455446"/>
                    <a:pt x="45108" y="455002"/>
                    <a:pt x="48311" y="453136"/>
                  </a:cubicBezTo>
                  <a:cubicBezTo>
                    <a:pt x="54984" y="449403"/>
                    <a:pt x="57208" y="440872"/>
                    <a:pt x="53383" y="434296"/>
                  </a:cubicBezTo>
                  <a:cubicBezTo>
                    <a:pt x="50891" y="429941"/>
                    <a:pt x="46176" y="427453"/>
                    <a:pt x="41460" y="427453"/>
                  </a:cubicBezTo>
                  <a:close/>
                  <a:moveTo>
                    <a:pt x="52193" y="401303"/>
                  </a:moveTo>
                  <a:cubicBezTo>
                    <a:pt x="62436" y="404036"/>
                    <a:pt x="71623" y="410656"/>
                    <a:pt x="77317" y="420521"/>
                  </a:cubicBezTo>
                  <a:cubicBezTo>
                    <a:pt x="82477" y="429497"/>
                    <a:pt x="83812" y="439628"/>
                    <a:pt x="81944" y="449137"/>
                  </a:cubicBezTo>
                  <a:lnTo>
                    <a:pt x="193874" y="515343"/>
                  </a:lnTo>
                  <a:cubicBezTo>
                    <a:pt x="200370" y="519254"/>
                    <a:pt x="202594" y="527696"/>
                    <a:pt x="198679" y="534272"/>
                  </a:cubicBezTo>
                  <a:cubicBezTo>
                    <a:pt x="196099" y="538627"/>
                    <a:pt x="191472" y="541026"/>
                    <a:pt x="186756" y="541026"/>
                  </a:cubicBezTo>
                  <a:cubicBezTo>
                    <a:pt x="184354" y="541026"/>
                    <a:pt x="181952" y="540404"/>
                    <a:pt x="179727" y="539071"/>
                  </a:cubicBezTo>
                  <a:lnTo>
                    <a:pt x="67885" y="472864"/>
                  </a:lnTo>
                  <a:cubicBezTo>
                    <a:pt x="66106" y="474375"/>
                    <a:pt x="64238" y="475797"/>
                    <a:pt x="62102" y="477041"/>
                  </a:cubicBezTo>
                  <a:cubicBezTo>
                    <a:pt x="55785" y="480685"/>
                    <a:pt x="48667" y="482551"/>
                    <a:pt x="41549" y="482551"/>
                  </a:cubicBezTo>
                  <a:cubicBezTo>
                    <a:pt x="37901" y="482551"/>
                    <a:pt x="34342" y="482107"/>
                    <a:pt x="30694" y="481129"/>
                  </a:cubicBezTo>
                  <a:cubicBezTo>
                    <a:pt x="20017" y="478285"/>
                    <a:pt x="11119" y="471442"/>
                    <a:pt x="5603" y="461845"/>
                  </a:cubicBezTo>
                  <a:cubicBezTo>
                    <a:pt x="-5786" y="442116"/>
                    <a:pt x="976" y="416789"/>
                    <a:pt x="20729" y="405413"/>
                  </a:cubicBezTo>
                  <a:cubicBezTo>
                    <a:pt x="30650" y="399726"/>
                    <a:pt x="41949" y="398570"/>
                    <a:pt x="52193" y="401303"/>
                  </a:cubicBezTo>
                  <a:close/>
                  <a:moveTo>
                    <a:pt x="235130" y="317102"/>
                  </a:moveTo>
                  <a:cubicBezTo>
                    <a:pt x="237711" y="370964"/>
                    <a:pt x="254976" y="399850"/>
                    <a:pt x="262362" y="399850"/>
                  </a:cubicBezTo>
                  <a:cubicBezTo>
                    <a:pt x="269749" y="399850"/>
                    <a:pt x="287014" y="370964"/>
                    <a:pt x="289684" y="317102"/>
                  </a:cubicBezTo>
                  <a:close/>
                  <a:moveTo>
                    <a:pt x="483347" y="234419"/>
                  </a:moveTo>
                  <a:cubicBezTo>
                    <a:pt x="491000" y="234419"/>
                    <a:pt x="497140" y="240553"/>
                    <a:pt x="497140" y="248197"/>
                  </a:cubicBezTo>
                  <a:lnTo>
                    <a:pt x="497140" y="402420"/>
                  </a:lnTo>
                  <a:cubicBezTo>
                    <a:pt x="513157" y="408109"/>
                    <a:pt x="524725" y="423309"/>
                    <a:pt x="524725" y="441265"/>
                  </a:cubicBezTo>
                  <a:cubicBezTo>
                    <a:pt x="524725" y="464020"/>
                    <a:pt x="506127" y="482598"/>
                    <a:pt x="483347" y="482598"/>
                  </a:cubicBezTo>
                  <a:cubicBezTo>
                    <a:pt x="460479" y="482598"/>
                    <a:pt x="441881" y="464020"/>
                    <a:pt x="441881" y="441265"/>
                  </a:cubicBezTo>
                  <a:cubicBezTo>
                    <a:pt x="441881" y="423309"/>
                    <a:pt x="453449" y="408109"/>
                    <a:pt x="469555" y="402420"/>
                  </a:cubicBezTo>
                  <a:lnTo>
                    <a:pt x="469555" y="248197"/>
                  </a:lnTo>
                  <a:cubicBezTo>
                    <a:pt x="469555" y="240553"/>
                    <a:pt x="475695" y="234419"/>
                    <a:pt x="483347" y="234419"/>
                  </a:cubicBezTo>
                  <a:close/>
                  <a:moveTo>
                    <a:pt x="302499" y="215600"/>
                  </a:moveTo>
                  <a:cubicBezTo>
                    <a:pt x="311043" y="235866"/>
                    <a:pt x="316027" y="262263"/>
                    <a:pt x="317273" y="289549"/>
                  </a:cubicBezTo>
                  <a:lnTo>
                    <a:pt x="331423" y="289549"/>
                  </a:lnTo>
                  <a:lnTo>
                    <a:pt x="331423" y="317102"/>
                  </a:lnTo>
                  <a:lnTo>
                    <a:pt x="317273" y="317102"/>
                  </a:lnTo>
                  <a:cubicBezTo>
                    <a:pt x="316027" y="344477"/>
                    <a:pt x="311043" y="370875"/>
                    <a:pt x="302499" y="391051"/>
                  </a:cubicBezTo>
                  <a:cubicBezTo>
                    <a:pt x="335784" y="375852"/>
                    <a:pt x="359012" y="342255"/>
                    <a:pt x="359012" y="303326"/>
                  </a:cubicBezTo>
                  <a:cubicBezTo>
                    <a:pt x="359012" y="264396"/>
                    <a:pt x="335784" y="230888"/>
                    <a:pt x="302499" y="215600"/>
                  </a:cubicBezTo>
                  <a:close/>
                  <a:moveTo>
                    <a:pt x="262362" y="206801"/>
                  </a:moveTo>
                  <a:cubicBezTo>
                    <a:pt x="213771" y="206801"/>
                    <a:pt x="173456" y="242887"/>
                    <a:pt x="166692" y="289549"/>
                  </a:cubicBezTo>
                  <a:lnTo>
                    <a:pt x="207541" y="289549"/>
                  </a:lnTo>
                  <a:cubicBezTo>
                    <a:pt x="208253" y="273995"/>
                    <a:pt x="210033" y="258886"/>
                    <a:pt x="212970" y="245287"/>
                  </a:cubicBezTo>
                  <a:cubicBezTo>
                    <a:pt x="214661" y="237821"/>
                    <a:pt x="222048" y="233110"/>
                    <a:pt x="229434" y="234710"/>
                  </a:cubicBezTo>
                  <a:cubicBezTo>
                    <a:pt x="236910" y="236310"/>
                    <a:pt x="241627" y="243687"/>
                    <a:pt x="240025" y="251064"/>
                  </a:cubicBezTo>
                  <a:cubicBezTo>
                    <a:pt x="237444" y="262885"/>
                    <a:pt x="235753" y="276039"/>
                    <a:pt x="235130" y="289549"/>
                  </a:cubicBezTo>
                  <a:lnTo>
                    <a:pt x="289684" y="289549"/>
                  </a:lnTo>
                  <a:cubicBezTo>
                    <a:pt x="287014" y="235777"/>
                    <a:pt x="269749" y="206801"/>
                    <a:pt x="262362" y="206801"/>
                  </a:cubicBezTo>
                  <a:close/>
                  <a:moveTo>
                    <a:pt x="486881" y="152163"/>
                  </a:moveTo>
                  <a:cubicBezTo>
                    <a:pt x="483454" y="151252"/>
                    <a:pt x="479671" y="151629"/>
                    <a:pt x="476378" y="153496"/>
                  </a:cubicBezTo>
                  <a:cubicBezTo>
                    <a:pt x="469792" y="157318"/>
                    <a:pt x="467566" y="165762"/>
                    <a:pt x="471394" y="172340"/>
                  </a:cubicBezTo>
                  <a:cubicBezTo>
                    <a:pt x="473174" y="175540"/>
                    <a:pt x="476200" y="177851"/>
                    <a:pt x="479760" y="178829"/>
                  </a:cubicBezTo>
                  <a:cubicBezTo>
                    <a:pt x="483231" y="179717"/>
                    <a:pt x="486969" y="179273"/>
                    <a:pt x="490174" y="177406"/>
                  </a:cubicBezTo>
                  <a:cubicBezTo>
                    <a:pt x="496760" y="173673"/>
                    <a:pt x="499074" y="165140"/>
                    <a:pt x="495247" y="158562"/>
                  </a:cubicBezTo>
                  <a:cubicBezTo>
                    <a:pt x="493378" y="155274"/>
                    <a:pt x="490307" y="153074"/>
                    <a:pt x="486881" y="152163"/>
                  </a:cubicBezTo>
                  <a:close/>
                  <a:moveTo>
                    <a:pt x="41466" y="151696"/>
                  </a:moveTo>
                  <a:cubicBezTo>
                    <a:pt x="33814" y="151696"/>
                    <a:pt x="27674" y="157829"/>
                    <a:pt x="27674" y="165473"/>
                  </a:cubicBezTo>
                  <a:cubicBezTo>
                    <a:pt x="27674" y="173028"/>
                    <a:pt x="33814" y="179250"/>
                    <a:pt x="41466" y="179250"/>
                  </a:cubicBezTo>
                  <a:cubicBezTo>
                    <a:pt x="49119" y="179250"/>
                    <a:pt x="55259" y="173028"/>
                    <a:pt x="55259" y="165473"/>
                  </a:cubicBezTo>
                  <a:cubicBezTo>
                    <a:pt x="55259" y="157829"/>
                    <a:pt x="49119" y="151696"/>
                    <a:pt x="41466" y="151696"/>
                  </a:cubicBezTo>
                  <a:close/>
                  <a:moveTo>
                    <a:pt x="262362" y="124054"/>
                  </a:moveTo>
                  <a:cubicBezTo>
                    <a:pt x="270016" y="124054"/>
                    <a:pt x="276157" y="130275"/>
                    <a:pt x="276157" y="137830"/>
                  </a:cubicBezTo>
                  <a:lnTo>
                    <a:pt x="276157" y="180048"/>
                  </a:lnTo>
                  <a:cubicBezTo>
                    <a:pt x="309352" y="183781"/>
                    <a:pt x="338632" y="200491"/>
                    <a:pt x="358656" y="225022"/>
                  </a:cubicBezTo>
                  <a:lnTo>
                    <a:pt x="404933" y="198358"/>
                  </a:lnTo>
                  <a:cubicBezTo>
                    <a:pt x="411519" y="194536"/>
                    <a:pt x="419973" y="196758"/>
                    <a:pt x="423800" y="203335"/>
                  </a:cubicBezTo>
                  <a:cubicBezTo>
                    <a:pt x="427627" y="210001"/>
                    <a:pt x="425402" y="218445"/>
                    <a:pt x="418727" y="222178"/>
                  </a:cubicBezTo>
                  <a:lnTo>
                    <a:pt x="373607" y="248220"/>
                  </a:lnTo>
                  <a:cubicBezTo>
                    <a:pt x="381883" y="264929"/>
                    <a:pt x="386689" y="283594"/>
                    <a:pt x="386689" y="303326"/>
                  </a:cubicBezTo>
                  <a:cubicBezTo>
                    <a:pt x="386689" y="318880"/>
                    <a:pt x="383663" y="333723"/>
                    <a:pt x="378413" y="347410"/>
                  </a:cubicBezTo>
                  <a:lnTo>
                    <a:pt x="418727" y="370697"/>
                  </a:lnTo>
                  <a:cubicBezTo>
                    <a:pt x="425402" y="374519"/>
                    <a:pt x="427627" y="382962"/>
                    <a:pt x="423800" y="389540"/>
                  </a:cubicBezTo>
                  <a:cubicBezTo>
                    <a:pt x="421308" y="393984"/>
                    <a:pt x="416592" y="396472"/>
                    <a:pt x="411875" y="396472"/>
                  </a:cubicBezTo>
                  <a:cubicBezTo>
                    <a:pt x="409472" y="396472"/>
                    <a:pt x="407158" y="395850"/>
                    <a:pt x="404933" y="394606"/>
                  </a:cubicBezTo>
                  <a:lnTo>
                    <a:pt x="365864" y="372030"/>
                  </a:lnTo>
                  <a:cubicBezTo>
                    <a:pt x="345929" y="401805"/>
                    <a:pt x="313535" y="422514"/>
                    <a:pt x="276157" y="426692"/>
                  </a:cubicBezTo>
                  <a:lnTo>
                    <a:pt x="276157" y="468821"/>
                  </a:lnTo>
                  <a:cubicBezTo>
                    <a:pt x="276157" y="476464"/>
                    <a:pt x="270016" y="482597"/>
                    <a:pt x="262362" y="482597"/>
                  </a:cubicBezTo>
                  <a:cubicBezTo>
                    <a:pt x="254798" y="482597"/>
                    <a:pt x="248568" y="476464"/>
                    <a:pt x="248568" y="468821"/>
                  </a:cubicBezTo>
                  <a:lnTo>
                    <a:pt x="248568" y="426603"/>
                  </a:lnTo>
                  <a:cubicBezTo>
                    <a:pt x="212169" y="422514"/>
                    <a:pt x="179241" y="402605"/>
                    <a:pt x="158861" y="372030"/>
                  </a:cubicBezTo>
                  <a:lnTo>
                    <a:pt x="119792" y="394606"/>
                  </a:lnTo>
                  <a:cubicBezTo>
                    <a:pt x="113206" y="398428"/>
                    <a:pt x="104752" y="396117"/>
                    <a:pt x="100925" y="389540"/>
                  </a:cubicBezTo>
                  <a:cubicBezTo>
                    <a:pt x="97098" y="382962"/>
                    <a:pt x="99412" y="374519"/>
                    <a:pt x="105998" y="370697"/>
                  </a:cubicBezTo>
                  <a:lnTo>
                    <a:pt x="153877" y="343144"/>
                  </a:lnTo>
                  <a:cubicBezTo>
                    <a:pt x="157259" y="341100"/>
                    <a:pt x="161442" y="340744"/>
                    <a:pt x="165268" y="342078"/>
                  </a:cubicBezTo>
                  <a:lnTo>
                    <a:pt x="170252" y="343766"/>
                  </a:lnTo>
                  <a:cubicBezTo>
                    <a:pt x="173456" y="344833"/>
                    <a:pt x="176126" y="347144"/>
                    <a:pt x="177817" y="350077"/>
                  </a:cubicBezTo>
                  <a:cubicBezTo>
                    <a:pt x="187962" y="368475"/>
                    <a:pt x="203804" y="382607"/>
                    <a:pt x="222226" y="391051"/>
                  </a:cubicBezTo>
                  <a:cubicBezTo>
                    <a:pt x="213771" y="370786"/>
                    <a:pt x="208787" y="344388"/>
                    <a:pt x="207541" y="317102"/>
                  </a:cubicBezTo>
                  <a:lnTo>
                    <a:pt x="151919" y="317102"/>
                  </a:lnTo>
                  <a:cubicBezTo>
                    <a:pt x="144355" y="317102"/>
                    <a:pt x="138125" y="310969"/>
                    <a:pt x="138125" y="303326"/>
                  </a:cubicBezTo>
                  <a:cubicBezTo>
                    <a:pt x="138125" y="283861"/>
                    <a:pt x="142664" y="265196"/>
                    <a:pt x="151118" y="248220"/>
                  </a:cubicBezTo>
                  <a:lnTo>
                    <a:pt x="105998" y="222178"/>
                  </a:lnTo>
                  <a:cubicBezTo>
                    <a:pt x="99412" y="218445"/>
                    <a:pt x="97187" y="210001"/>
                    <a:pt x="100925" y="203335"/>
                  </a:cubicBezTo>
                  <a:cubicBezTo>
                    <a:pt x="104752" y="196758"/>
                    <a:pt x="113206" y="194536"/>
                    <a:pt x="119792" y="198358"/>
                  </a:cubicBezTo>
                  <a:lnTo>
                    <a:pt x="166069" y="224933"/>
                  </a:lnTo>
                  <a:cubicBezTo>
                    <a:pt x="168650" y="221733"/>
                    <a:pt x="171498" y="218622"/>
                    <a:pt x="174524" y="215600"/>
                  </a:cubicBezTo>
                  <a:cubicBezTo>
                    <a:pt x="194726" y="195425"/>
                    <a:pt x="220624" y="183159"/>
                    <a:pt x="248568" y="180048"/>
                  </a:cubicBezTo>
                  <a:lnTo>
                    <a:pt x="248568" y="137830"/>
                  </a:lnTo>
                  <a:cubicBezTo>
                    <a:pt x="248568" y="130275"/>
                    <a:pt x="254798" y="124054"/>
                    <a:pt x="262362" y="124054"/>
                  </a:cubicBezTo>
                  <a:close/>
                  <a:moveTo>
                    <a:pt x="41466" y="124054"/>
                  </a:moveTo>
                  <a:cubicBezTo>
                    <a:pt x="64335" y="124054"/>
                    <a:pt x="82844" y="142630"/>
                    <a:pt x="82844" y="165473"/>
                  </a:cubicBezTo>
                  <a:cubicBezTo>
                    <a:pt x="82844" y="183427"/>
                    <a:pt x="71276" y="198537"/>
                    <a:pt x="55259" y="204315"/>
                  </a:cubicBezTo>
                  <a:lnTo>
                    <a:pt x="55259" y="358526"/>
                  </a:lnTo>
                  <a:cubicBezTo>
                    <a:pt x="55259" y="366170"/>
                    <a:pt x="49119" y="372303"/>
                    <a:pt x="41466" y="372303"/>
                  </a:cubicBezTo>
                  <a:cubicBezTo>
                    <a:pt x="33814" y="372303"/>
                    <a:pt x="27674" y="366170"/>
                    <a:pt x="27674" y="358526"/>
                  </a:cubicBezTo>
                  <a:lnTo>
                    <a:pt x="27674" y="204315"/>
                  </a:lnTo>
                  <a:cubicBezTo>
                    <a:pt x="11657" y="198537"/>
                    <a:pt x="0" y="183427"/>
                    <a:pt x="0" y="165473"/>
                  </a:cubicBezTo>
                  <a:cubicBezTo>
                    <a:pt x="0" y="142630"/>
                    <a:pt x="18598" y="124054"/>
                    <a:pt x="41466" y="124054"/>
                  </a:cubicBezTo>
                  <a:close/>
                  <a:moveTo>
                    <a:pt x="334448" y="66099"/>
                  </a:moveTo>
                  <a:cubicBezTo>
                    <a:pt x="337863" y="65232"/>
                    <a:pt x="341624" y="65676"/>
                    <a:pt x="344917" y="67632"/>
                  </a:cubicBezTo>
                  <a:lnTo>
                    <a:pt x="456797" y="133763"/>
                  </a:lnTo>
                  <a:cubicBezTo>
                    <a:pt x="458577" y="132252"/>
                    <a:pt x="460446" y="130830"/>
                    <a:pt x="462582" y="129674"/>
                  </a:cubicBezTo>
                  <a:cubicBezTo>
                    <a:pt x="482341" y="118208"/>
                    <a:pt x="507797" y="125052"/>
                    <a:pt x="519189" y="144785"/>
                  </a:cubicBezTo>
                  <a:cubicBezTo>
                    <a:pt x="530582" y="164518"/>
                    <a:pt x="523818" y="189939"/>
                    <a:pt x="503969" y="201317"/>
                  </a:cubicBezTo>
                  <a:cubicBezTo>
                    <a:pt x="497650" y="204961"/>
                    <a:pt x="490530" y="206828"/>
                    <a:pt x="483409" y="206828"/>
                  </a:cubicBezTo>
                  <a:cubicBezTo>
                    <a:pt x="479760" y="206828"/>
                    <a:pt x="476200" y="206383"/>
                    <a:pt x="472551" y="205406"/>
                  </a:cubicBezTo>
                  <a:cubicBezTo>
                    <a:pt x="461870" y="202561"/>
                    <a:pt x="452970" y="195717"/>
                    <a:pt x="447451" y="186117"/>
                  </a:cubicBezTo>
                  <a:cubicBezTo>
                    <a:pt x="442200" y="177140"/>
                    <a:pt x="440954" y="167007"/>
                    <a:pt x="442823" y="157585"/>
                  </a:cubicBezTo>
                  <a:lnTo>
                    <a:pt x="330855" y="91364"/>
                  </a:lnTo>
                  <a:cubicBezTo>
                    <a:pt x="324268" y="87453"/>
                    <a:pt x="322132" y="79009"/>
                    <a:pt x="326048" y="72432"/>
                  </a:cubicBezTo>
                  <a:cubicBezTo>
                    <a:pt x="327962" y="69143"/>
                    <a:pt x="331032" y="66965"/>
                    <a:pt x="334448" y="66099"/>
                  </a:cubicBezTo>
                  <a:close/>
                  <a:moveTo>
                    <a:pt x="262371" y="27555"/>
                  </a:moveTo>
                  <a:cubicBezTo>
                    <a:pt x="254805" y="27555"/>
                    <a:pt x="248573" y="33778"/>
                    <a:pt x="248573" y="41333"/>
                  </a:cubicBezTo>
                  <a:cubicBezTo>
                    <a:pt x="248573" y="48978"/>
                    <a:pt x="254805" y="55200"/>
                    <a:pt x="262371" y="55200"/>
                  </a:cubicBezTo>
                  <a:cubicBezTo>
                    <a:pt x="270027" y="55200"/>
                    <a:pt x="276170" y="48978"/>
                    <a:pt x="276170" y="41333"/>
                  </a:cubicBezTo>
                  <a:cubicBezTo>
                    <a:pt x="276170" y="33778"/>
                    <a:pt x="270027" y="27555"/>
                    <a:pt x="262371" y="27555"/>
                  </a:cubicBezTo>
                  <a:close/>
                  <a:moveTo>
                    <a:pt x="262371" y="0"/>
                  </a:moveTo>
                  <a:cubicBezTo>
                    <a:pt x="285250" y="0"/>
                    <a:pt x="303855" y="18578"/>
                    <a:pt x="303855" y="41333"/>
                  </a:cubicBezTo>
                  <a:cubicBezTo>
                    <a:pt x="303855" y="64178"/>
                    <a:pt x="285250" y="82756"/>
                    <a:pt x="262371" y="82756"/>
                  </a:cubicBezTo>
                  <a:cubicBezTo>
                    <a:pt x="251956" y="82756"/>
                    <a:pt x="242609" y="78756"/>
                    <a:pt x="235309" y="72444"/>
                  </a:cubicBezTo>
                  <a:lnTo>
                    <a:pt x="121808" y="136178"/>
                  </a:lnTo>
                  <a:cubicBezTo>
                    <a:pt x="119672" y="137334"/>
                    <a:pt x="117357" y="137956"/>
                    <a:pt x="115132" y="137956"/>
                  </a:cubicBezTo>
                  <a:cubicBezTo>
                    <a:pt x="110236" y="137956"/>
                    <a:pt x="105606" y="135378"/>
                    <a:pt x="103025" y="130845"/>
                  </a:cubicBezTo>
                  <a:cubicBezTo>
                    <a:pt x="99286" y="124267"/>
                    <a:pt x="101690" y="115822"/>
                    <a:pt x="108277" y="112089"/>
                  </a:cubicBezTo>
                  <a:lnTo>
                    <a:pt x="221689" y="48444"/>
                  </a:lnTo>
                  <a:cubicBezTo>
                    <a:pt x="221244" y="46133"/>
                    <a:pt x="220977" y="43822"/>
                    <a:pt x="220977" y="41333"/>
                  </a:cubicBezTo>
                  <a:cubicBezTo>
                    <a:pt x="220977" y="18578"/>
                    <a:pt x="239582" y="0"/>
                    <a:pt x="2623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239895" y="1376680"/>
            <a:ext cx="4450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安全阀投入后，电气部分正常，安全阀不动作原因有：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47515" y="1788795"/>
            <a:ext cx="426910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①阀芯与活塞的有效作用截面差太小，冲力不够；②活塞胀圈卡涩，影响动作；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③脉冲小安全阀开启行程不够；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④脉冲阀漏汽严重或缓冲阀（疏水阀）开度过大；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⑤脉冲管漏泄或管道阻力大（管内结垢或有杂物）；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375920" y="1158875"/>
            <a:ext cx="1097915" cy="9474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36160" y="1778635"/>
            <a:ext cx="3863975" cy="1949450"/>
            <a:chOff x="2490" y="2285"/>
            <a:chExt cx="9420" cy="4752"/>
          </a:xfrm>
        </p:grpSpPr>
        <p:sp>
          <p:nvSpPr>
            <p:cNvPr id="22" name="六边形 21"/>
            <p:cNvSpPr/>
            <p:nvPr/>
          </p:nvSpPr>
          <p:spPr>
            <a:xfrm>
              <a:off x="2490" y="3496"/>
              <a:ext cx="2677" cy="2308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六边形 22"/>
            <p:cNvSpPr/>
            <p:nvPr/>
          </p:nvSpPr>
          <p:spPr>
            <a:xfrm>
              <a:off x="4738" y="2285"/>
              <a:ext cx="2677" cy="2308"/>
            </a:xfrm>
            <a:prstGeom prst="hexagon">
              <a:avLst/>
            </a:prstGeom>
            <a:solidFill>
              <a:srgbClr val="3F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六边形 23"/>
            <p:cNvSpPr/>
            <p:nvPr/>
          </p:nvSpPr>
          <p:spPr>
            <a:xfrm>
              <a:off x="4738" y="4729"/>
              <a:ext cx="2677" cy="2308"/>
            </a:xfrm>
            <a:prstGeom prst="hexagon">
              <a:avLst/>
            </a:prstGeom>
            <a:solidFill>
              <a:srgbClr val="399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6986" y="3507"/>
              <a:ext cx="2677" cy="2308"/>
            </a:xfrm>
            <a:prstGeom prst="hexagon">
              <a:avLst/>
            </a:prstGeom>
            <a:solidFill>
              <a:srgbClr val="3F4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六边形 27"/>
            <p:cNvSpPr/>
            <p:nvPr/>
          </p:nvSpPr>
          <p:spPr>
            <a:xfrm>
              <a:off x="9234" y="4729"/>
              <a:ext cx="2677" cy="2308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study-notes_42962"/>
            <p:cNvSpPr>
              <a:spLocks noChangeAspect="1"/>
            </p:cNvSpPr>
            <p:nvPr/>
          </p:nvSpPr>
          <p:spPr bwMode="auto">
            <a:xfrm>
              <a:off x="5758" y="2887"/>
              <a:ext cx="850" cy="960"/>
            </a:xfrm>
            <a:custGeom>
              <a:avLst/>
              <a:gdLst>
                <a:gd name="connsiteX0" fmla="*/ 211268 w 536440"/>
                <a:gd name="connsiteY0" fmla="*/ 520202 h 605522"/>
                <a:gd name="connsiteX1" fmla="*/ 191678 w 536440"/>
                <a:gd name="connsiteY1" fmla="*/ 539755 h 605522"/>
                <a:gd name="connsiteX2" fmla="*/ 211268 w 536440"/>
                <a:gd name="connsiteY2" fmla="*/ 559308 h 605522"/>
                <a:gd name="connsiteX3" fmla="*/ 230858 w 536440"/>
                <a:gd name="connsiteY3" fmla="*/ 539755 h 605522"/>
                <a:gd name="connsiteX4" fmla="*/ 211268 w 536440"/>
                <a:gd name="connsiteY4" fmla="*/ 520202 h 605522"/>
                <a:gd name="connsiteX5" fmla="*/ 211268 w 536440"/>
                <a:gd name="connsiteY5" fmla="*/ 502426 h 605522"/>
                <a:gd name="connsiteX6" fmla="*/ 248668 w 536440"/>
                <a:gd name="connsiteY6" fmla="*/ 539755 h 605522"/>
                <a:gd name="connsiteX7" fmla="*/ 211268 w 536440"/>
                <a:gd name="connsiteY7" fmla="*/ 577084 h 605522"/>
                <a:gd name="connsiteX8" fmla="*/ 173869 w 536440"/>
                <a:gd name="connsiteY8" fmla="*/ 539755 h 605522"/>
                <a:gd name="connsiteX9" fmla="*/ 211268 w 536440"/>
                <a:gd name="connsiteY9" fmla="*/ 502426 h 605522"/>
                <a:gd name="connsiteX10" fmla="*/ 347548 w 536440"/>
                <a:gd name="connsiteY10" fmla="*/ 464751 h 605522"/>
                <a:gd name="connsiteX11" fmla="*/ 354225 w 536440"/>
                <a:gd name="connsiteY11" fmla="*/ 475416 h 605522"/>
                <a:gd name="connsiteX12" fmla="*/ 319951 w 536440"/>
                <a:gd name="connsiteY12" fmla="*/ 567663 h 605522"/>
                <a:gd name="connsiteX13" fmla="*/ 268228 w 536440"/>
                <a:gd name="connsiteY13" fmla="*/ 605522 h 605522"/>
                <a:gd name="connsiteX14" fmla="*/ 238583 w 536440"/>
                <a:gd name="connsiteY14" fmla="*/ 594147 h 605522"/>
                <a:gd name="connsiteX15" fmla="*/ 237248 w 536440"/>
                <a:gd name="connsiteY15" fmla="*/ 581616 h 605522"/>
                <a:gd name="connsiteX16" fmla="*/ 249800 w 536440"/>
                <a:gd name="connsiteY16" fmla="*/ 580283 h 605522"/>
                <a:gd name="connsiteX17" fmla="*/ 268228 w 536440"/>
                <a:gd name="connsiteY17" fmla="*/ 587748 h 605522"/>
                <a:gd name="connsiteX18" fmla="*/ 336865 w 536440"/>
                <a:gd name="connsiteY18" fmla="*/ 471417 h 605522"/>
                <a:gd name="connsiteX19" fmla="*/ 347548 w 536440"/>
                <a:gd name="connsiteY19" fmla="*/ 464751 h 605522"/>
                <a:gd name="connsiteX20" fmla="*/ 184951 w 536440"/>
                <a:gd name="connsiteY20" fmla="*/ 373636 h 605522"/>
                <a:gd name="connsiteX21" fmla="*/ 192250 w 536440"/>
                <a:gd name="connsiteY21" fmla="*/ 434160 h 605522"/>
                <a:gd name="connsiteX22" fmla="*/ 248322 w 536440"/>
                <a:gd name="connsiteY22" fmla="*/ 410253 h 605522"/>
                <a:gd name="connsiteX23" fmla="*/ 216281 w 536440"/>
                <a:gd name="connsiteY23" fmla="*/ 392566 h 605522"/>
                <a:gd name="connsiteX24" fmla="*/ 184951 w 536440"/>
                <a:gd name="connsiteY24" fmla="*/ 373636 h 605522"/>
                <a:gd name="connsiteX25" fmla="*/ 102445 w 536440"/>
                <a:gd name="connsiteY25" fmla="*/ 314355 h 605522"/>
                <a:gd name="connsiteX26" fmla="*/ 21095 w 536440"/>
                <a:gd name="connsiteY26" fmla="*/ 445270 h 605522"/>
                <a:gd name="connsiteX27" fmla="*/ 119711 w 536440"/>
                <a:gd name="connsiteY27" fmla="*/ 456024 h 605522"/>
                <a:gd name="connsiteX28" fmla="*/ 175250 w 536440"/>
                <a:gd name="connsiteY28" fmla="*/ 440293 h 605522"/>
                <a:gd name="connsiteX29" fmla="*/ 166261 w 536440"/>
                <a:gd name="connsiteY29" fmla="*/ 361548 h 605522"/>
                <a:gd name="connsiteX30" fmla="*/ 102445 w 536440"/>
                <a:gd name="connsiteY30" fmla="*/ 314355 h 605522"/>
                <a:gd name="connsiteX31" fmla="*/ 268226 w 536440"/>
                <a:gd name="connsiteY31" fmla="*/ 284379 h 605522"/>
                <a:gd name="connsiteX32" fmla="*/ 286562 w 536440"/>
                <a:gd name="connsiteY32" fmla="*/ 302793 h 605522"/>
                <a:gd name="connsiteX33" fmla="*/ 277661 w 536440"/>
                <a:gd name="connsiteY33" fmla="*/ 311688 h 605522"/>
                <a:gd name="connsiteX34" fmla="*/ 268760 w 536440"/>
                <a:gd name="connsiteY34" fmla="*/ 302793 h 605522"/>
                <a:gd name="connsiteX35" fmla="*/ 268226 w 536440"/>
                <a:gd name="connsiteY35" fmla="*/ 302170 h 605522"/>
                <a:gd name="connsiteX36" fmla="*/ 259324 w 536440"/>
                <a:gd name="connsiteY36" fmla="*/ 293274 h 605522"/>
                <a:gd name="connsiteX37" fmla="*/ 268226 w 536440"/>
                <a:gd name="connsiteY37" fmla="*/ 284379 h 605522"/>
                <a:gd name="connsiteX38" fmla="*/ 268259 w 536440"/>
                <a:gd name="connsiteY38" fmla="*/ 264192 h 605522"/>
                <a:gd name="connsiteX39" fmla="*/ 229633 w 536440"/>
                <a:gd name="connsiteY39" fmla="*/ 302769 h 605522"/>
                <a:gd name="connsiteX40" fmla="*/ 268259 w 536440"/>
                <a:gd name="connsiteY40" fmla="*/ 341258 h 605522"/>
                <a:gd name="connsiteX41" fmla="*/ 306796 w 536440"/>
                <a:gd name="connsiteY41" fmla="*/ 302769 h 605522"/>
                <a:gd name="connsiteX42" fmla="*/ 268259 w 536440"/>
                <a:gd name="connsiteY42" fmla="*/ 264192 h 605522"/>
                <a:gd name="connsiteX43" fmla="*/ 268259 w 536440"/>
                <a:gd name="connsiteY43" fmla="*/ 246414 h 605522"/>
                <a:gd name="connsiteX44" fmla="*/ 324596 w 536440"/>
                <a:gd name="connsiteY44" fmla="*/ 302769 h 605522"/>
                <a:gd name="connsiteX45" fmla="*/ 268259 w 536440"/>
                <a:gd name="connsiteY45" fmla="*/ 359036 h 605522"/>
                <a:gd name="connsiteX46" fmla="*/ 211833 w 536440"/>
                <a:gd name="connsiteY46" fmla="*/ 302769 h 605522"/>
                <a:gd name="connsiteX47" fmla="*/ 268259 w 536440"/>
                <a:gd name="connsiteY47" fmla="*/ 246414 h 605522"/>
                <a:gd name="connsiteX48" fmla="*/ 40394 w 536440"/>
                <a:gd name="connsiteY48" fmla="*/ 216841 h 605522"/>
                <a:gd name="connsiteX49" fmla="*/ 20822 w 536440"/>
                <a:gd name="connsiteY49" fmla="*/ 236394 h 605522"/>
                <a:gd name="connsiteX50" fmla="*/ 40394 w 536440"/>
                <a:gd name="connsiteY50" fmla="*/ 255947 h 605522"/>
                <a:gd name="connsiteX51" fmla="*/ 59966 w 536440"/>
                <a:gd name="connsiteY51" fmla="*/ 236394 h 605522"/>
                <a:gd name="connsiteX52" fmla="*/ 40394 w 536440"/>
                <a:gd name="connsiteY52" fmla="*/ 216841 h 605522"/>
                <a:gd name="connsiteX53" fmla="*/ 40394 w 536440"/>
                <a:gd name="connsiteY53" fmla="*/ 199065 h 605522"/>
                <a:gd name="connsiteX54" fmla="*/ 77759 w 536440"/>
                <a:gd name="connsiteY54" fmla="*/ 236394 h 605522"/>
                <a:gd name="connsiteX55" fmla="*/ 40394 w 536440"/>
                <a:gd name="connsiteY55" fmla="*/ 273723 h 605522"/>
                <a:gd name="connsiteX56" fmla="*/ 3030 w 536440"/>
                <a:gd name="connsiteY56" fmla="*/ 236394 h 605522"/>
                <a:gd name="connsiteX57" fmla="*/ 40394 w 536440"/>
                <a:gd name="connsiteY57" fmla="*/ 199065 h 605522"/>
                <a:gd name="connsiteX58" fmla="*/ 344180 w 536440"/>
                <a:gd name="connsiteY58" fmla="*/ 171442 h 605522"/>
                <a:gd name="connsiteX59" fmla="*/ 288108 w 536440"/>
                <a:gd name="connsiteY59" fmla="*/ 195350 h 605522"/>
                <a:gd name="connsiteX60" fmla="*/ 320149 w 536440"/>
                <a:gd name="connsiteY60" fmla="*/ 212947 h 605522"/>
                <a:gd name="connsiteX61" fmla="*/ 351479 w 536440"/>
                <a:gd name="connsiteY61" fmla="*/ 231878 h 605522"/>
                <a:gd name="connsiteX62" fmla="*/ 344180 w 536440"/>
                <a:gd name="connsiteY62" fmla="*/ 171442 h 605522"/>
                <a:gd name="connsiteX63" fmla="*/ 429598 w 536440"/>
                <a:gd name="connsiteY63" fmla="*/ 122001 h 605522"/>
                <a:gd name="connsiteX64" fmla="*/ 410008 w 536440"/>
                <a:gd name="connsiteY64" fmla="*/ 141554 h 605522"/>
                <a:gd name="connsiteX65" fmla="*/ 429598 w 536440"/>
                <a:gd name="connsiteY65" fmla="*/ 161107 h 605522"/>
                <a:gd name="connsiteX66" fmla="*/ 449188 w 536440"/>
                <a:gd name="connsiteY66" fmla="*/ 141554 h 605522"/>
                <a:gd name="connsiteX67" fmla="*/ 429598 w 536440"/>
                <a:gd name="connsiteY67" fmla="*/ 122001 h 605522"/>
                <a:gd name="connsiteX68" fmla="*/ 429598 w 536440"/>
                <a:gd name="connsiteY68" fmla="*/ 104225 h 605522"/>
                <a:gd name="connsiteX69" fmla="*/ 466997 w 536440"/>
                <a:gd name="connsiteY69" fmla="*/ 141554 h 605522"/>
                <a:gd name="connsiteX70" fmla="*/ 429598 w 536440"/>
                <a:gd name="connsiteY70" fmla="*/ 178883 h 605522"/>
                <a:gd name="connsiteX71" fmla="*/ 392198 w 536440"/>
                <a:gd name="connsiteY71" fmla="*/ 141554 h 605522"/>
                <a:gd name="connsiteX72" fmla="*/ 429598 w 536440"/>
                <a:gd name="connsiteY72" fmla="*/ 104225 h 605522"/>
                <a:gd name="connsiteX73" fmla="*/ 268260 w 536440"/>
                <a:gd name="connsiteY73" fmla="*/ 0 h 605522"/>
                <a:gd name="connsiteX74" fmla="*/ 312228 w 536440"/>
                <a:gd name="connsiteY74" fmla="*/ 26574 h 605522"/>
                <a:gd name="connsiteX75" fmla="*/ 343824 w 536440"/>
                <a:gd name="connsiteY75" fmla="*/ 92254 h 605522"/>
                <a:gd name="connsiteX76" fmla="*/ 357976 w 536440"/>
                <a:gd name="connsiteY76" fmla="*/ 147623 h 605522"/>
                <a:gd name="connsiteX77" fmla="*/ 373374 w 536440"/>
                <a:gd name="connsiteY77" fmla="*/ 142557 h 605522"/>
                <a:gd name="connsiteX78" fmla="*/ 384499 w 536440"/>
                <a:gd name="connsiteY78" fmla="*/ 148423 h 605522"/>
                <a:gd name="connsiteX79" fmla="*/ 378625 w 536440"/>
                <a:gd name="connsiteY79" fmla="*/ 159622 h 605522"/>
                <a:gd name="connsiteX80" fmla="*/ 361180 w 536440"/>
                <a:gd name="connsiteY80" fmla="*/ 165310 h 605522"/>
                <a:gd name="connsiteX81" fmla="*/ 370169 w 536440"/>
                <a:gd name="connsiteY81" fmla="*/ 243965 h 605522"/>
                <a:gd name="connsiteX82" fmla="*/ 433985 w 536440"/>
                <a:gd name="connsiteY82" fmla="*/ 291159 h 605522"/>
                <a:gd name="connsiteX83" fmla="*/ 515424 w 536440"/>
                <a:gd name="connsiteY83" fmla="*/ 160244 h 605522"/>
                <a:gd name="connsiteX84" fmla="*/ 485252 w 536440"/>
                <a:gd name="connsiteY84" fmla="*/ 144513 h 605522"/>
                <a:gd name="connsiteX85" fmla="*/ 477775 w 536440"/>
                <a:gd name="connsiteY85" fmla="*/ 134381 h 605522"/>
                <a:gd name="connsiteX86" fmla="*/ 487922 w 536440"/>
                <a:gd name="connsiteY86" fmla="*/ 126915 h 605522"/>
                <a:gd name="connsiteX87" fmla="*/ 530822 w 536440"/>
                <a:gd name="connsiteY87" fmla="*/ 151356 h 605522"/>
                <a:gd name="connsiteX88" fmla="*/ 508571 w 536440"/>
                <a:gd name="connsiteY88" fmla="*/ 238633 h 605522"/>
                <a:gd name="connsiteX89" fmla="*/ 447692 w 536440"/>
                <a:gd name="connsiteY89" fmla="*/ 302801 h 605522"/>
                <a:gd name="connsiteX90" fmla="*/ 488634 w 536440"/>
                <a:gd name="connsiteY90" fmla="*/ 342618 h 605522"/>
                <a:gd name="connsiteX91" fmla="*/ 529754 w 536440"/>
                <a:gd name="connsiteY91" fmla="*/ 402787 h 605522"/>
                <a:gd name="connsiteX92" fmla="*/ 530822 w 536440"/>
                <a:gd name="connsiteY92" fmla="*/ 454157 h 605522"/>
                <a:gd name="connsiteX93" fmla="*/ 485697 w 536440"/>
                <a:gd name="connsiteY93" fmla="*/ 478954 h 605522"/>
                <a:gd name="connsiteX94" fmla="*/ 467718 w 536440"/>
                <a:gd name="connsiteY94" fmla="*/ 480020 h 605522"/>
                <a:gd name="connsiteX95" fmla="*/ 412980 w 536440"/>
                <a:gd name="connsiteY95" fmla="*/ 473444 h 605522"/>
                <a:gd name="connsiteX96" fmla="*/ 268260 w 536440"/>
                <a:gd name="connsiteY96" fmla="*/ 420385 h 605522"/>
                <a:gd name="connsiteX97" fmla="*/ 195454 w 536440"/>
                <a:gd name="connsiteY97" fmla="*/ 451936 h 605522"/>
                <a:gd name="connsiteX98" fmla="*/ 201862 w 536440"/>
                <a:gd name="connsiteY98" fmla="*/ 480731 h 605522"/>
                <a:gd name="connsiteX99" fmla="*/ 195365 w 536440"/>
                <a:gd name="connsiteY99" fmla="*/ 491485 h 605522"/>
                <a:gd name="connsiteX100" fmla="*/ 193229 w 536440"/>
                <a:gd name="connsiteY100" fmla="*/ 491841 h 605522"/>
                <a:gd name="connsiteX101" fmla="*/ 184595 w 536440"/>
                <a:gd name="connsiteY101" fmla="*/ 485086 h 605522"/>
                <a:gd name="connsiteX102" fmla="*/ 178543 w 536440"/>
                <a:gd name="connsiteY102" fmla="*/ 457979 h 605522"/>
                <a:gd name="connsiteX103" fmla="*/ 123450 w 536440"/>
                <a:gd name="connsiteY103" fmla="*/ 473444 h 605522"/>
                <a:gd name="connsiteX104" fmla="*/ 68712 w 536440"/>
                <a:gd name="connsiteY104" fmla="*/ 480020 h 605522"/>
                <a:gd name="connsiteX105" fmla="*/ 50733 w 536440"/>
                <a:gd name="connsiteY105" fmla="*/ 478954 h 605522"/>
                <a:gd name="connsiteX106" fmla="*/ 5608 w 536440"/>
                <a:gd name="connsiteY106" fmla="*/ 454157 h 605522"/>
                <a:gd name="connsiteX107" fmla="*/ 27859 w 536440"/>
                <a:gd name="connsiteY107" fmla="*/ 366881 h 605522"/>
                <a:gd name="connsiteX108" fmla="*/ 88738 w 536440"/>
                <a:gd name="connsiteY108" fmla="*/ 302712 h 605522"/>
                <a:gd name="connsiteX109" fmla="*/ 72183 w 536440"/>
                <a:gd name="connsiteY109" fmla="*/ 287692 h 605522"/>
                <a:gd name="connsiteX110" fmla="*/ 71916 w 536440"/>
                <a:gd name="connsiteY110" fmla="*/ 275161 h 605522"/>
                <a:gd name="connsiteX111" fmla="*/ 84466 w 536440"/>
                <a:gd name="connsiteY111" fmla="*/ 274805 h 605522"/>
                <a:gd name="connsiteX112" fmla="*/ 102534 w 536440"/>
                <a:gd name="connsiteY112" fmla="*/ 291070 h 605522"/>
                <a:gd name="connsiteX113" fmla="*/ 139559 w 536440"/>
                <a:gd name="connsiteY113" fmla="*/ 262540 h 605522"/>
                <a:gd name="connsiteX114" fmla="*/ 152020 w 536440"/>
                <a:gd name="connsiteY114" fmla="*/ 264496 h 605522"/>
                <a:gd name="connsiteX115" fmla="*/ 150062 w 536440"/>
                <a:gd name="connsiteY115" fmla="*/ 276938 h 605522"/>
                <a:gd name="connsiteX116" fmla="*/ 116329 w 536440"/>
                <a:gd name="connsiteY116" fmla="*/ 302712 h 605522"/>
                <a:gd name="connsiteX117" fmla="*/ 165104 w 536440"/>
                <a:gd name="connsiteY117" fmla="*/ 339329 h 605522"/>
                <a:gd name="connsiteX118" fmla="*/ 164392 w 536440"/>
                <a:gd name="connsiteY118" fmla="*/ 302801 h 605522"/>
                <a:gd name="connsiteX119" fmla="*/ 171868 w 536440"/>
                <a:gd name="connsiteY119" fmla="*/ 187795 h 605522"/>
                <a:gd name="connsiteX120" fmla="*/ 181836 w 536440"/>
                <a:gd name="connsiteY120" fmla="*/ 180241 h 605522"/>
                <a:gd name="connsiteX121" fmla="*/ 189491 w 536440"/>
                <a:gd name="connsiteY121" fmla="*/ 190195 h 605522"/>
                <a:gd name="connsiteX122" fmla="*/ 182192 w 536440"/>
                <a:gd name="connsiteY122" fmla="*/ 302801 h 605522"/>
                <a:gd name="connsiteX123" fmla="*/ 183527 w 536440"/>
                <a:gd name="connsiteY123" fmla="*/ 351594 h 605522"/>
                <a:gd name="connsiteX124" fmla="*/ 225181 w 536440"/>
                <a:gd name="connsiteY124" fmla="*/ 377191 h 605522"/>
                <a:gd name="connsiteX125" fmla="*/ 268260 w 536440"/>
                <a:gd name="connsiteY125" fmla="*/ 400476 h 605522"/>
                <a:gd name="connsiteX126" fmla="*/ 311249 w 536440"/>
                <a:gd name="connsiteY126" fmla="*/ 377191 h 605522"/>
                <a:gd name="connsiteX127" fmla="*/ 321840 w 536440"/>
                <a:gd name="connsiteY127" fmla="*/ 370969 h 605522"/>
                <a:gd name="connsiteX128" fmla="*/ 334034 w 536440"/>
                <a:gd name="connsiteY128" fmla="*/ 374080 h 605522"/>
                <a:gd name="connsiteX129" fmla="*/ 330919 w 536440"/>
                <a:gd name="connsiteY129" fmla="*/ 386256 h 605522"/>
                <a:gd name="connsiteX130" fmla="*/ 320149 w 536440"/>
                <a:gd name="connsiteY130" fmla="*/ 392566 h 605522"/>
                <a:gd name="connsiteX131" fmla="*/ 288108 w 536440"/>
                <a:gd name="connsiteY131" fmla="*/ 410253 h 605522"/>
                <a:gd name="connsiteX132" fmla="*/ 416718 w 536440"/>
                <a:gd name="connsiteY132" fmla="*/ 456024 h 605522"/>
                <a:gd name="connsiteX133" fmla="*/ 515424 w 536440"/>
                <a:gd name="connsiteY133" fmla="*/ 445270 h 605522"/>
                <a:gd name="connsiteX134" fmla="*/ 475372 w 536440"/>
                <a:gd name="connsiteY134" fmla="*/ 354616 h 605522"/>
                <a:gd name="connsiteX135" fmla="*/ 433985 w 536440"/>
                <a:gd name="connsiteY135" fmla="*/ 314444 h 605522"/>
                <a:gd name="connsiteX136" fmla="*/ 396871 w 536440"/>
                <a:gd name="connsiteY136" fmla="*/ 343062 h 605522"/>
                <a:gd name="connsiteX137" fmla="*/ 391619 w 536440"/>
                <a:gd name="connsiteY137" fmla="*/ 344751 h 605522"/>
                <a:gd name="connsiteX138" fmla="*/ 384410 w 536440"/>
                <a:gd name="connsiteY138" fmla="*/ 341018 h 605522"/>
                <a:gd name="connsiteX139" fmla="*/ 386457 w 536440"/>
                <a:gd name="connsiteY139" fmla="*/ 328664 h 605522"/>
                <a:gd name="connsiteX140" fmla="*/ 420101 w 536440"/>
                <a:gd name="connsiteY140" fmla="*/ 302801 h 605522"/>
                <a:gd name="connsiteX141" fmla="*/ 371326 w 536440"/>
                <a:gd name="connsiteY141" fmla="*/ 266273 h 605522"/>
                <a:gd name="connsiteX142" fmla="*/ 372038 w 536440"/>
                <a:gd name="connsiteY142" fmla="*/ 302801 h 605522"/>
                <a:gd name="connsiteX143" fmla="*/ 364562 w 536440"/>
                <a:gd name="connsiteY143" fmla="*/ 417718 h 605522"/>
                <a:gd name="connsiteX144" fmla="*/ 355840 w 536440"/>
                <a:gd name="connsiteY144" fmla="*/ 425450 h 605522"/>
                <a:gd name="connsiteX145" fmla="*/ 354594 w 536440"/>
                <a:gd name="connsiteY145" fmla="*/ 425362 h 605522"/>
                <a:gd name="connsiteX146" fmla="*/ 346939 w 536440"/>
                <a:gd name="connsiteY146" fmla="*/ 415319 h 605522"/>
                <a:gd name="connsiteX147" fmla="*/ 354238 w 536440"/>
                <a:gd name="connsiteY147" fmla="*/ 302801 h 605522"/>
                <a:gd name="connsiteX148" fmla="*/ 352903 w 536440"/>
                <a:gd name="connsiteY148" fmla="*/ 253919 h 605522"/>
                <a:gd name="connsiteX149" fmla="*/ 311249 w 536440"/>
                <a:gd name="connsiteY149" fmla="*/ 228412 h 605522"/>
                <a:gd name="connsiteX150" fmla="*/ 268260 w 536440"/>
                <a:gd name="connsiteY150" fmla="*/ 205126 h 605522"/>
                <a:gd name="connsiteX151" fmla="*/ 225181 w 536440"/>
                <a:gd name="connsiteY151" fmla="*/ 228412 h 605522"/>
                <a:gd name="connsiteX152" fmla="*/ 206401 w 536440"/>
                <a:gd name="connsiteY152" fmla="*/ 239521 h 605522"/>
                <a:gd name="connsiteX153" fmla="*/ 201773 w 536440"/>
                <a:gd name="connsiteY153" fmla="*/ 240855 h 605522"/>
                <a:gd name="connsiteX154" fmla="*/ 194119 w 536440"/>
                <a:gd name="connsiteY154" fmla="*/ 236589 h 605522"/>
                <a:gd name="connsiteX155" fmla="*/ 197145 w 536440"/>
                <a:gd name="connsiteY155" fmla="*/ 224324 h 605522"/>
                <a:gd name="connsiteX156" fmla="*/ 216281 w 536440"/>
                <a:gd name="connsiteY156" fmla="*/ 212947 h 605522"/>
                <a:gd name="connsiteX157" fmla="*/ 248322 w 536440"/>
                <a:gd name="connsiteY157" fmla="*/ 195350 h 605522"/>
                <a:gd name="connsiteX158" fmla="*/ 119711 w 536440"/>
                <a:gd name="connsiteY158" fmla="*/ 149490 h 605522"/>
                <a:gd name="connsiteX159" fmla="*/ 21095 w 536440"/>
                <a:gd name="connsiteY159" fmla="*/ 160244 h 605522"/>
                <a:gd name="connsiteX160" fmla="*/ 19849 w 536440"/>
                <a:gd name="connsiteY160" fmla="*/ 186640 h 605522"/>
                <a:gd name="connsiteX161" fmla="*/ 13708 w 536440"/>
                <a:gd name="connsiteY161" fmla="*/ 197572 h 605522"/>
                <a:gd name="connsiteX162" fmla="*/ 2671 w 536440"/>
                <a:gd name="connsiteY162" fmla="*/ 191439 h 605522"/>
                <a:gd name="connsiteX163" fmla="*/ 5608 w 536440"/>
                <a:gd name="connsiteY163" fmla="*/ 151356 h 605522"/>
                <a:gd name="connsiteX164" fmla="*/ 50733 w 536440"/>
                <a:gd name="connsiteY164" fmla="*/ 126649 h 605522"/>
                <a:gd name="connsiteX165" fmla="*/ 123450 w 536440"/>
                <a:gd name="connsiteY165" fmla="*/ 132159 h 605522"/>
                <a:gd name="connsiteX166" fmla="*/ 268260 w 536440"/>
                <a:gd name="connsiteY166" fmla="*/ 185218 h 605522"/>
                <a:gd name="connsiteX167" fmla="*/ 340976 w 536440"/>
                <a:gd name="connsiteY167" fmla="*/ 153667 h 605522"/>
                <a:gd name="connsiteX168" fmla="*/ 326913 w 536440"/>
                <a:gd name="connsiteY168" fmla="*/ 97675 h 605522"/>
                <a:gd name="connsiteX169" fmla="*/ 268260 w 536440"/>
                <a:gd name="connsiteY169" fmla="*/ 17775 h 605522"/>
                <a:gd name="connsiteX170" fmla="*/ 200883 w 536440"/>
                <a:gd name="connsiteY170" fmla="*/ 128515 h 605522"/>
                <a:gd name="connsiteX171" fmla="*/ 190203 w 536440"/>
                <a:gd name="connsiteY171" fmla="*/ 135092 h 605522"/>
                <a:gd name="connsiteX172" fmla="*/ 183616 w 536440"/>
                <a:gd name="connsiteY172" fmla="*/ 124338 h 605522"/>
                <a:gd name="connsiteX173" fmla="*/ 217527 w 536440"/>
                <a:gd name="connsiteY173" fmla="*/ 36173 h 605522"/>
                <a:gd name="connsiteX174" fmla="*/ 268260 w 536440"/>
                <a:gd name="connsiteY174" fmla="*/ 0 h 6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536440" h="605522">
                  <a:moveTo>
                    <a:pt x="211268" y="520202"/>
                  </a:moveTo>
                  <a:cubicBezTo>
                    <a:pt x="200405" y="520202"/>
                    <a:pt x="191678" y="529001"/>
                    <a:pt x="191678" y="539755"/>
                  </a:cubicBezTo>
                  <a:cubicBezTo>
                    <a:pt x="191678" y="550598"/>
                    <a:pt x="200405" y="559308"/>
                    <a:pt x="211268" y="559308"/>
                  </a:cubicBezTo>
                  <a:cubicBezTo>
                    <a:pt x="222043" y="559308"/>
                    <a:pt x="230858" y="550598"/>
                    <a:pt x="230858" y="539755"/>
                  </a:cubicBezTo>
                  <a:cubicBezTo>
                    <a:pt x="230858" y="529001"/>
                    <a:pt x="222043" y="520202"/>
                    <a:pt x="211268" y="520202"/>
                  </a:cubicBezTo>
                  <a:close/>
                  <a:moveTo>
                    <a:pt x="211268" y="502426"/>
                  </a:moveTo>
                  <a:cubicBezTo>
                    <a:pt x="231838" y="502426"/>
                    <a:pt x="248668" y="519224"/>
                    <a:pt x="248668" y="539755"/>
                  </a:cubicBezTo>
                  <a:cubicBezTo>
                    <a:pt x="248668" y="560375"/>
                    <a:pt x="231838" y="577084"/>
                    <a:pt x="211268" y="577084"/>
                  </a:cubicBezTo>
                  <a:cubicBezTo>
                    <a:pt x="190609" y="577084"/>
                    <a:pt x="173869" y="560375"/>
                    <a:pt x="173869" y="539755"/>
                  </a:cubicBezTo>
                  <a:cubicBezTo>
                    <a:pt x="173869" y="519224"/>
                    <a:pt x="190609" y="502426"/>
                    <a:pt x="211268" y="502426"/>
                  </a:cubicBezTo>
                  <a:close/>
                  <a:moveTo>
                    <a:pt x="347548" y="464751"/>
                  </a:moveTo>
                  <a:cubicBezTo>
                    <a:pt x="352266" y="465907"/>
                    <a:pt x="355293" y="470617"/>
                    <a:pt x="354225" y="475416"/>
                  </a:cubicBezTo>
                  <a:cubicBezTo>
                    <a:pt x="345323" y="513630"/>
                    <a:pt x="333482" y="545535"/>
                    <a:pt x="319951" y="567663"/>
                  </a:cubicBezTo>
                  <a:cubicBezTo>
                    <a:pt x="304461" y="592814"/>
                    <a:pt x="287101" y="605522"/>
                    <a:pt x="268228" y="605522"/>
                  </a:cubicBezTo>
                  <a:cubicBezTo>
                    <a:pt x="257990" y="605522"/>
                    <a:pt x="248019" y="601701"/>
                    <a:pt x="238583" y="594147"/>
                  </a:cubicBezTo>
                  <a:cubicBezTo>
                    <a:pt x="234755" y="591036"/>
                    <a:pt x="234132" y="585437"/>
                    <a:pt x="237248" y="581616"/>
                  </a:cubicBezTo>
                  <a:cubicBezTo>
                    <a:pt x="240363" y="577794"/>
                    <a:pt x="245972" y="577172"/>
                    <a:pt x="249800" y="580283"/>
                  </a:cubicBezTo>
                  <a:cubicBezTo>
                    <a:pt x="255943" y="585260"/>
                    <a:pt x="262175" y="587748"/>
                    <a:pt x="268228" y="587748"/>
                  </a:cubicBezTo>
                  <a:cubicBezTo>
                    <a:pt x="293956" y="587748"/>
                    <a:pt x="320307" y="543224"/>
                    <a:pt x="336865" y="471417"/>
                  </a:cubicBezTo>
                  <a:cubicBezTo>
                    <a:pt x="337934" y="466618"/>
                    <a:pt x="342741" y="463685"/>
                    <a:pt x="347548" y="464751"/>
                  </a:cubicBezTo>
                  <a:close/>
                  <a:moveTo>
                    <a:pt x="184951" y="373636"/>
                  </a:moveTo>
                  <a:cubicBezTo>
                    <a:pt x="186643" y="394610"/>
                    <a:pt x="189135" y="414874"/>
                    <a:pt x="192250" y="434160"/>
                  </a:cubicBezTo>
                  <a:cubicBezTo>
                    <a:pt x="210496" y="427228"/>
                    <a:pt x="229275" y="419229"/>
                    <a:pt x="248322" y="410253"/>
                  </a:cubicBezTo>
                  <a:cubicBezTo>
                    <a:pt x="237642" y="404653"/>
                    <a:pt x="226961" y="398699"/>
                    <a:pt x="216281" y="392566"/>
                  </a:cubicBezTo>
                  <a:cubicBezTo>
                    <a:pt x="205600" y="386434"/>
                    <a:pt x="195187" y="380124"/>
                    <a:pt x="184951" y="373636"/>
                  </a:cubicBezTo>
                  <a:close/>
                  <a:moveTo>
                    <a:pt x="102445" y="314355"/>
                  </a:moveTo>
                  <a:cubicBezTo>
                    <a:pt x="33556" y="373991"/>
                    <a:pt x="8456" y="423406"/>
                    <a:pt x="21095" y="445270"/>
                  </a:cubicBezTo>
                  <a:cubicBezTo>
                    <a:pt x="31330" y="463045"/>
                    <a:pt x="68178" y="467045"/>
                    <a:pt x="119711" y="456024"/>
                  </a:cubicBezTo>
                  <a:cubicBezTo>
                    <a:pt x="137156" y="452291"/>
                    <a:pt x="155847" y="446959"/>
                    <a:pt x="175250" y="440293"/>
                  </a:cubicBezTo>
                  <a:cubicBezTo>
                    <a:pt x="171067" y="415407"/>
                    <a:pt x="168041" y="389011"/>
                    <a:pt x="166261" y="361548"/>
                  </a:cubicBezTo>
                  <a:cubicBezTo>
                    <a:pt x="143298" y="346262"/>
                    <a:pt x="121937" y="330442"/>
                    <a:pt x="102445" y="314355"/>
                  </a:cubicBezTo>
                  <a:close/>
                  <a:moveTo>
                    <a:pt x="268226" y="284379"/>
                  </a:moveTo>
                  <a:cubicBezTo>
                    <a:pt x="278373" y="284379"/>
                    <a:pt x="286562" y="292652"/>
                    <a:pt x="286562" y="302793"/>
                  </a:cubicBezTo>
                  <a:cubicBezTo>
                    <a:pt x="286562" y="307685"/>
                    <a:pt x="282557" y="311688"/>
                    <a:pt x="277661" y="311688"/>
                  </a:cubicBezTo>
                  <a:cubicBezTo>
                    <a:pt x="272765" y="311688"/>
                    <a:pt x="268760" y="307685"/>
                    <a:pt x="268760" y="302793"/>
                  </a:cubicBezTo>
                  <a:cubicBezTo>
                    <a:pt x="268760" y="302437"/>
                    <a:pt x="268493" y="302170"/>
                    <a:pt x="268226" y="302170"/>
                  </a:cubicBezTo>
                  <a:cubicBezTo>
                    <a:pt x="263241" y="302170"/>
                    <a:pt x="259324" y="298167"/>
                    <a:pt x="259324" y="293274"/>
                  </a:cubicBezTo>
                  <a:cubicBezTo>
                    <a:pt x="259324" y="288382"/>
                    <a:pt x="263241" y="284379"/>
                    <a:pt x="268226" y="284379"/>
                  </a:cubicBezTo>
                  <a:close/>
                  <a:moveTo>
                    <a:pt x="268259" y="264192"/>
                  </a:moveTo>
                  <a:cubicBezTo>
                    <a:pt x="246988" y="264192"/>
                    <a:pt x="229633" y="281525"/>
                    <a:pt x="229633" y="302769"/>
                  </a:cubicBezTo>
                  <a:cubicBezTo>
                    <a:pt x="229633" y="324014"/>
                    <a:pt x="246988" y="341258"/>
                    <a:pt x="268259" y="341258"/>
                  </a:cubicBezTo>
                  <a:cubicBezTo>
                    <a:pt x="289441" y="341258"/>
                    <a:pt x="306796" y="324014"/>
                    <a:pt x="306796" y="302769"/>
                  </a:cubicBezTo>
                  <a:cubicBezTo>
                    <a:pt x="306796" y="281525"/>
                    <a:pt x="289441" y="264192"/>
                    <a:pt x="268259" y="264192"/>
                  </a:cubicBezTo>
                  <a:close/>
                  <a:moveTo>
                    <a:pt x="268259" y="246414"/>
                  </a:moveTo>
                  <a:cubicBezTo>
                    <a:pt x="299320" y="246414"/>
                    <a:pt x="324596" y="271658"/>
                    <a:pt x="324596" y="302769"/>
                  </a:cubicBezTo>
                  <a:cubicBezTo>
                    <a:pt x="324596" y="333792"/>
                    <a:pt x="299320" y="359036"/>
                    <a:pt x="268259" y="359036"/>
                  </a:cubicBezTo>
                  <a:cubicBezTo>
                    <a:pt x="237109" y="359036"/>
                    <a:pt x="211833" y="333792"/>
                    <a:pt x="211833" y="302769"/>
                  </a:cubicBezTo>
                  <a:cubicBezTo>
                    <a:pt x="211833" y="271658"/>
                    <a:pt x="237109" y="246414"/>
                    <a:pt x="268259" y="246414"/>
                  </a:cubicBezTo>
                  <a:close/>
                  <a:moveTo>
                    <a:pt x="40394" y="216841"/>
                  </a:moveTo>
                  <a:cubicBezTo>
                    <a:pt x="29541" y="216841"/>
                    <a:pt x="20822" y="225640"/>
                    <a:pt x="20822" y="236394"/>
                  </a:cubicBezTo>
                  <a:cubicBezTo>
                    <a:pt x="20822" y="247148"/>
                    <a:pt x="29541" y="255947"/>
                    <a:pt x="40394" y="255947"/>
                  </a:cubicBezTo>
                  <a:cubicBezTo>
                    <a:pt x="51159" y="255947"/>
                    <a:pt x="59966" y="247148"/>
                    <a:pt x="59966" y="236394"/>
                  </a:cubicBezTo>
                  <a:cubicBezTo>
                    <a:pt x="59966" y="225640"/>
                    <a:pt x="51159" y="216841"/>
                    <a:pt x="40394" y="216841"/>
                  </a:cubicBezTo>
                  <a:close/>
                  <a:moveTo>
                    <a:pt x="40394" y="199065"/>
                  </a:moveTo>
                  <a:cubicBezTo>
                    <a:pt x="60945" y="199065"/>
                    <a:pt x="77759" y="215774"/>
                    <a:pt x="77759" y="236394"/>
                  </a:cubicBezTo>
                  <a:cubicBezTo>
                    <a:pt x="77759" y="257014"/>
                    <a:pt x="60945" y="273723"/>
                    <a:pt x="40394" y="273723"/>
                  </a:cubicBezTo>
                  <a:cubicBezTo>
                    <a:pt x="19755" y="273723"/>
                    <a:pt x="3030" y="257014"/>
                    <a:pt x="3030" y="236394"/>
                  </a:cubicBezTo>
                  <a:cubicBezTo>
                    <a:pt x="3030" y="215774"/>
                    <a:pt x="19755" y="199065"/>
                    <a:pt x="40394" y="199065"/>
                  </a:cubicBezTo>
                  <a:close/>
                  <a:moveTo>
                    <a:pt x="344180" y="171442"/>
                  </a:moveTo>
                  <a:cubicBezTo>
                    <a:pt x="325934" y="178375"/>
                    <a:pt x="307155" y="186373"/>
                    <a:pt x="288108" y="195350"/>
                  </a:cubicBezTo>
                  <a:cubicBezTo>
                    <a:pt x="298788" y="200949"/>
                    <a:pt x="309469" y="206815"/>
                    <a:pt x="320149" y="212947"/>
                  </a:cubicBezTo>
                  <a:cubicBezTo>
                    <a:pt x="330830" y="219169"/>
                    <a:pt x="341243" y="225390"/>
                    <a:pt x="351479" y="231878"/>
                  </a:cubicBezTo>
                  <a:cubicBezTo>
                    <a:pt x="349787" y="210903"/>
                    <a:pt x="347295" y="190639"/>
                    <a:pt x="344180" y="171442"/>
                  </a:cubicBezTo>
                  <a:close/>
                  <a:moveTo>
                    <a:pt x="429598" y="122001"/>
                  </a:moveTo>
                  <a:cubicBezTo>
                    <a:pt x="418823" y="122001"/>
                    <a:pt x="410008" y="130800"/>
                    <a:pt x="410008" y="141554"/>
                  </a:cubicBezTo>
                  <a:cubicBezTo>
                    <a:pt x="410008" y="152397"/>
                    <a:pt x="418823" y="161107"/>
                    <a:pt x="429598" y="161107"/>
                  </a:cubicBezTo>
                  <a:cubicBezTo>
                    <a:pt x="440372" y="161107"/>
                    <a:pt x="449188" y="152397"/>
                    <a:pt x="449188" y="141554"/>
                  </a:cubicBezTo>
                  <a:cubicBezTo>
                    <a:pt x="449188" y="130800"/>
                    <a:pt x="440372" y="122001"/>
                    <a:pt x="429598" y="122001"/>
                  </a:cubicBezTo>
                  <a:close/>
                  <a:moveTo>
                    <a:pt x="429598" y="104225"/>
                  </a:moveTo>
                  <a:cubicBezTo>
                    <a:pt x="450167" y="104225"/>
                    <a:pt x="466997" y="121023"/>
                    <a:pt x="466997" y="141554"/>
                  </a:cubicBezTo>
                  <a:cubicBezTo>
                    <a:pt x="466997" y="162174"/>
                    <a:pt x="450167" y="178883"/>
                    <a:pt x="429598" y="178883"/>
                  </a:cubicBezTo>
                  <a:cubicBezTo>
                    <a:pt x="408939" y="178883"/>
                    <a:pt x="392198" y="162174"/>
                    <a:pt x="392198" y="141554"/>
                  </a:cubicBezTo>
                  <a:cubicBezTo>
                    <a:pt x="392198" y="121023"/>
                    <a:pt x="408939" y="104225"/>
                    <a:pt x="429598" y="104225"/>
                  </a:cubicBezTo>
                  <a:close/>
                  <a:moveTo>
                    <a:pt x="268260" y="0"/>
                  </a:moveTo>
                  <a:cubicBezTo>
                    <a:pt x="283924" y="0"/>
                    <a:pt x="298788" y="8976"/>
                    <a:pt x="312228" y="26574"/>
                  </a:cubicBezTo>
                  <a:cubicBezTo>
                    <a:pt x="324154" y="42216"/>
                    <a:pt x="334835" y="64258"/>
                    <a:pt x="343824" y="92254"/>
                  </a:cubicBezTo>
                  <a:cubicBezTo>
                    <a:pt x="349253" y="109140"/>
                    <a:pt x="353971" y="127715"/>
                    <a:pt x="357976" y="147623"/>
                  </a:cubicBezTo>
                  <a:cubicBezTo>
                    <a:pt x="363138" y="145846"/>
                    <a:pt x="368300" y="144157"/>
                    <a:pt x="373374" y="142557"/>
                  </a:cubicBezTo>
                  <a:cubicBezTo>
                    <a:pt x="378002" y="141135"/>
                    <a:pt x="382986" y="143802"/>
                    <a:pt x="384499" y="148423"/>
                  </a:cubicBezTo>
                  <a:cubicBezTo>
                    <a:pt x="385923" y="153134"/>
                    <a:pt x="383342" y="158111"/>
                    <a:pt x="378625" y="159622"/>
                  </a:cubicBezTo>
                  <a:cubicBezTo>
                    <a:pt x="372839" y="161310"/>
                    <a:pt x="367054" y="163266"/>
                    <a:pt x="361180" y="165310"/>
                  </a:cubicBezTo>
                  <a:cubicBezTo>
                    <a:pt x="365363" y="190017"/>
                    <a:pt x="368389" y="216502"/>
                    <a:pt x="370169" y="243965"/>
                  </a:cubicBezTo>
                  <a:cubicBezTo>
                    <a:pt x="393132" y="259252"/>
                    <a:pt x="414582" y="275161"/>
                    <a:pt x="433985" y="291159"/>
                  </a:cubicBezTo>
                  <a:cubicBezTo>
                    <a:pt x="502963" y="231523"/>
                    <a:pt x="528063" y="182107"/>
                    <a:pt x="515424" y="160244"/>
                  </a:cubicBezTo>
                  <a:cubicBezTo>
                    <a:pt x="510618" y="152067"/>
                    <a:pt x="500471" y="146735"/>
                    <a:pt x="485252" y="144513"/>
                  </a:cubicBezTo>
                  <a:cubicBezTo>
                    <a:pt x="480445" y="143802"/>
                    <a:pt x="477063" y="139269"/>
                    <a:pt x="477775" y="134381"/>
                  </a:cubicBezTo>
                  <a:cubicBezTo>
                    <a:pt x="478487" y="129493"/>
                    <a:pt x="483027" y="126204"/>
                    <a:pt x="487922" y="126915"/>
                  </a:cubicBezTo>
                  <a:cubicBezTo>
                    <a:pt x="508749" y="130026"/>
                    <a:pt x="523167" y="138203"/>
                    <a:pt x="530822" y="151356"/>
                  </a:cubicBezTo>
                  <a:cubicBezTo>
                    <a:pt x="542926" y="172420"/>
                    <a:pt x="535272" y="202549"/>
                    <a:pt x="508571" y="238633"/>
                  </a:cubicBezTo>
                  <a:cubicBezTo>
                    <a:pt x="493440" y="259163"/>
                    <a:pt x="472791" y="280849"/>
                    <a:pt x="447692" y="302801"/>
                  </a:cubicBezTo>
                  <a:cubicBezTo>
                    <a:pt x="462912" y="316133"/>
                    <a:pt x="476707" y="329464"/>
                    <a:pt x="488634" y="342618"/>
                  </a:cubicBezTo>
                  <a:cubicBezTo>
                    <a:pt x="508304" y="364481"/>
                    <a:pt x="522188" y="384656"/>
                    <a:pt x="529754" y="402787"/>
                  </a:cubicBezTo>
                  <a:cubicBezTo>
                    <a:pt x="538298" y="423229"/>
                    <a:pt x="538654" y="440559"/>
                    <a:pt x="530822" y="454157"/>
                  </a:cubicBezTo>
                  <a:cubicBezTo>
                    <a:pt x="522900" y="467756"/>
                    <a:pt x="507770" y="476110"/>
                    <a:pt x="485697" y="478954"/>
                  </a:cubicBezTo>
                  <a:cubicBezTo>
                    <a:pt x="480089" y="479665"/>
                    <a:pt x="474126" y="480020"/>
                    <a:pt x="467718" y="480020"/>
                  </a:cubicBezTo>
                  <a:cubicBezTo>
                    <a:pt x="451786" y="480020"/>
                    <a:pt x="433540" y="477799"/>
                    <a:pt x="412980" y="473444"/>
                  </a:cubicBezTo>
                  <a:cubicBezTo>
                    <a:pt x="369635" y="464112"/>
                    <a:pt x="319526" y="445714"/>
                    <a:pt x="268260" y="420385"/>
                  </a:cubicBezTo>
                  <a:cubicBezTo>
                    <a:pt x="243427" y="432561"/>
                    <a:pt x="219040" y="443137"/>
                    <a:pt x="195454" y="451936"/>
                  </a:cubicBezTo>
                  <a:cubicBezTo>
                    <a:pt x="197412" y="461801"/>
                    <a:pt x="199548" y="471488"/>
                    <a:pt x="201862" y="480731"/>
                  </a:cubicBezTo>
                  <a:cubicBezTo>
                    <a:pt x="203019" y="485531"/>
                    <a:pt x="200171" y="490330"/>
                    <a:pt x="195365" y="491485"/>
                  </a:cubicBezTo>
                  <a:cubicBezTo>
                    <a:pt x="194653" y="491752"/>
                    <a:pt x="193941" y="491841"/>
                    <a:pt x="193229" y="491841"/>
                  </a:cubicBezTo>
                  <a:cubicBezTo>
                    <a:pt x="189224" y="491841"/>
                    <a:pt x="185574" y="489086"/>
                    <a:pt x="184595" y="485086"/>
                  </a:cubicBezTo>
                  <a:cubicBezTo>
                    <a:pt x="182370" y="476288"/>
                    <a:pt x="180323" y="467222"/>
                    <a:pt x="178543" y="457979"/>
                  </a:cubicBezTo>
                  <a:cubicBezTo>
                    <a:pt x="159318" y="464467"/>
                    <a:pt x="140805" y="469711"/>
                    <a:pt x="123450" y="473444"/>
                  </a:cubicBezTo>
                  <a:cubicBezTo>
                    <a:pt x="102979" y="477799"/>
                    <a:pt x="84644" y="480020"/>
                    <a:pt x="68712" y="480020"/>
                  </a:cubicBezTo>
                  <a:cubicBezTo>
                    <a:pt x="62304" y="480020"/>
                    <a:pt x="56341" y="479665"/>
                    <a:pt x="50733" y="478954"/>
                  </a:cubicBezTo>
                  <a:cubicBezTo>
                    <a:pt x="28660" y="476110"/>
                    <a:pt x="13530" y="467756"/>
                    <a:pt x="5608" y="454157"/>
                  </a:cubicBezTo>
                  <a:cubicBezTo>
                    <a:pt x="-6496" y="433094"/>
                    <a:pt x="1158" y="402965"/>
                    <a:pt x="27859" y="366881"/>
                  </a:cubicBezTo>
                  <a:cubicBezTo>
                    <a:pt x="43079" y="346351"/>
                    <a:pt x="63728" y="324665"/>
                    <a:pt x="88738" y="302712"/>
                  </a:cubicBezTo>
                  <a:cubicBezTo>
                    <a:pt x="83042" y="297735"/>
                    <a:pt x="77524" y="292758"/>
                    <a:pt x="72183" y="287692"/>
                  </a:cubicBezTo>
                  <a:cubicBezTo>
                    <a:pt x="68623" y="284315"/>
                    <a:pt x="68534" y="278716"/>
                    <a:pt x="71916" y="275161"/>
                  </a:cubicBezTo>
                  <a:cubicBezTo>
                    <a:pt x="75298" y="271606"/>
                    <a:pt x="80906" y="271428"/>
                    <a:pt x="84466" y="274805"/>
                  </a:cubicBezTo>
                  <a:cubicBezTo>
                    <a:pt x="90251" y="280227"/>
                    <a:pt x="96214" y="285648"/>
                    <a:pt x="102534" y="291070"/>
                  </a:cubicBezTo>
                  <a:cubicBezTo>
                    <a:pt x="114104" y="281560"/>
                    <a:pt x="126476" y="272050"/>
                    <a:pt x="139559" y="262540"/>
                  </a:cubicBezTo>
                  <a:cubicBezTo>
                    <a:pt x="143565" y="259607"/>
                    <a:pt x="149083" y="260496"/>
                    <a:pt x="152020" y="264496"/>
                  </a:cubicBezTo>
                  <a:cubicBezTo>
                    <a:pt x="154868" y="268495"/>
                    <a:pt x="153978" y="274005"/>
                    <a:pt x="150062" y="276938"/>
                  </a:cubicBezTo>
                  <a:cubicBezTo>
                    <a:pt x="137957" y="285648"/>
                    <a:pt x="126743" y="294269"/>
                    <a:pt x="116329" y="302712"/>
                  </a:cubicBezTo>
                  <a:cubicBezTo>
                    <a:pt x="131460" y="315155"/>
                    <a:pt x="147748" y="327331"/>
                    <a:pt x="165104" y="339329"/>
                  </a:cubicBezTo>
                  <a:cubicBezTo>
                    <a:pt x="164659" y="327242"/>
                    <a:pt x="164392" y="315066"/>
                    <a:pt x="164392" y="302801"/>
                  </a:cubicBezTo>
                  <a:cubicBezTo>
                    <a:pt x="164392" y="262896"/>
                    <a:pt x="166884" y="224235"/>
                    <a:pt x="171868" y="187795"/>
                  </a:cubicBezTo>
                  <a:cubicBezTo>
                    <a:pt x="172491" y="182996"/>
                    <a:pt x="176941" y="179530"/>
                    <a:pt x="181836" y="180241"/>
                  </a:cubicBezTo>
                  <a:cubicBezTo>
                    <a:pt x="186732" y="180863"/>
                    <a:pt x="190114" y="185307"/>
                    <a:pt x="189491" y="190195"/>
                  </a:cubicBezTo>
                  <a:cubicBezTo>
                    <a:pt x="184595" y="225834"/>
                    <a:pt x="182192" y="263696"/>
                    <a:pt x="182192" y="302801"/>
                  </a:cubicBezTo>
                  <a:cubicBezTo>
                    <a:pt x="182192" y="319332"/>
                    <a:pt x="182637" y="335597"/>
                    <a:pt x="183527" y="351594"/>
                  </a:cubicBezTo>
                  <a:cubicBezTo>
                    <a:pt x="196967" y="360393"/>
                    <a:pt x="210852" y="368925"/>
                    <a:pt x="225181" y="377191"/>
                  </a:cubicBezTo>
                  <a:cubicBezTo>
                    <a:pt x="239511" y="385456"/>
                    <a:pt x="253930" y="393188"/>
                    <a:pt x="268260" y="400476"/>
                  </a:cubicBezTo>
                  <a:cubicBezTo>
                    <a:pt x="282500" y="393188"/>
                    <a:pt x="296919" y="385456"/>
                    <a:pt x="311249" y="377191"/>
                  </a:cubicBezTo>
                  <a:cubicBezTo>
                    <a:pt x="314720" y="375147"/>
                    <a:pt x="318280" y="373102"/>
                    <a:pt x="321840" y="370969"/>
                  </a:cubicBezTo>
                  <a:cubicBezTo>
                    <a:pt x="326023" y="368481"/>
                    <a:pt x="331542" y="369814"/>
                    <a:pt x="334034" y="374080"/>
                  </a:cubicBezTo>
                  <a:cubicBezTo>
                    <a:pt x="336526" y="378257"/>
                    <a:pt x="335191" y="383768"/>
                    <a:pt x="330919" y="386256"/>
                  </a:cubicBezTo>
                  <a:cubicBezTo>
                    <a:pt x="327358" y="388389"/>
                    <a:pt x="323709" y="390522"/>
                    <a:pt x="320149" y="392566"/>
                  </a:cubicBezTo>
                  <a:cubicBezTo>
                    <a:pt x="309469" y="398699"/>
                    <a:pt x="298788" y="404653"/>
                    <a:pt x="288108" y="410253"/>
                  </a:cubicBezTo>
                  <a:cubicBezTo>
                    <a:pt x="333856" y="431938"/>
                    <a:pt x="378091" y="447758"/>
                    <a:pt x="416718" y="456024"/>
                  </a:cubicBezTo>
                  <a:cubicBezTo>
                    <a:pt x="468252" y="467045"/>
                    <a:pt x="505100" y="463045"/>
                    <a:pt x="515424" y="445270"/>
                  </a:cubicBezTo>
                  <a:cubicBezTo>
                    <a:pt x="525659" y="427495"/>
                    <a:pt x="510707" y="393544"/>
                    <a:pt x="475372" y="354616"/>
                  </a:cubicBezTo>
                  <a:cubicBezTo>
                    <a:pt x="463446" y="341285"/>
                    <a:pt x="449472" y="327864"/>
                    <a:pt x="433985" y="314444"/>
                  </a:cubicBezTo>
                  <a:cubicBezTo>
                    <a:pt x="422415" y="323954"/>
                    <a:pt x="409954" y="333552"/>
                    <a:pt x="396871" y="343062"/>
                  </a:cubicBezTo>
                  <a:cubicBezTo>
                    <a:pt x="395269" y="344129"/>
                    <a:pt x="393488" y="344751"/>
                    <a:pt x="391619" y="344751"/>
                  </a:cubicBezTo>
                  <a:cubicBezTo>
                    <a:pt x="388860" y="344751"/>
                    <a:pt x="386190" y="343418"/>
                    <a:pt x="384410" y="341018"/>
                  </a:cubicBezTo>
                  <a:cubicBezTo>
                    <a:pt x="381562" y="337107"/>
                    <a:pt x="382452" y="331508"/>
                    <a:pt x="386457" y="328664"/>
                  </a:cubicBezTo>
                  <a:cubicBezTo>
                    <a:pt x="398562" y="319865"/>
                    <a:pt x="409776" y="311245"/>
                    <a:pt x="420101" y="302801"/>
                  </a:cubicBezTo>
                  <a:cubicBezTo>
                    <a:pt x="405059" y="290447"/>
                    <a:pt x="388682" y="278183"/>
                    <a:pt x="371326" y="266273"/>
                  </a:cubicBezTo>
                  <a:cubicBezTo>
                    <a:pt x="371860" y="278271"/>
                    <a:pt x="372038" y="290447"/>
                    <a:pt x="372038" y="302801"/>
                  </a:cubicBezTo>
                  <a:cubicBezTo>
                    <a:pt x="372038" y="342618"/>
                    <a:pt x="369546" y="381279"/>
                    <a:pt x="364562" y="417718"/>
                  </a:cubicBezTo>
                  <a:cubicBezTo>
                    <a:pt x="364028" y="422162"/>
                    <a:pt x="360201" y="425450"/>
                    <a:pt x="355840" y="425450"/>
                  </a:cubicBezTo>
                  <a:cubicBezTo>
                    <a:pt x="355395" y="425450"/>
                    <a:pt x="355039" y="425362"/>
                    <a:pt x="354594" y="425362"/>
                  </a:cubicBezTo>
                  <a:cubicBezTo>
                    <a:pt x="349698" y="424651"/>
                    <a:pt x="346316" y="420207"/>
                    <a:pt x="346939" y="415319"/>
                  </a:cubicBezTo>
                  <a:cubicBezTo>
                    <a:pt x="351835" y="379679"/>
                    <a:pt x="354238" y="341818"/>
                    <a:pt x="354238" y="302801"/>
                  </a:cubicBezTo>
                  <a:cubicBezTo>
                    <a:pt x="354238" y="286270"/>
                    <a:pt x="353793" y="269917"/>
                    <a:pt x="352903" y="253919"/>
                  </a:cubicBezTo>
                  <a:cubicBezTo>
                    <a:pt x="339552" y="245209"/>
                    <a:pt x="325578" y="236677"/>
                    <a:pt x="311249" y="228412"/>
                  </a:cubicBezTo>
                  <a:cubicBezTo>
                    <a:pt x="296919" y="220146"/>
                    <a:pt x="282500" y="212325"/>
                    <a:pt x="268260" y="205126"/>
                  </a:cubicBezTo>
                  <a:cubicBezTo>
                    <a:pt x="253930" y="212325"/>
                    <a:pt x="239511" y="220146"/>
                    <a:pt x="225181" y="228412"/>
                  </a:cubicBezTo>
                  <a:cubicBezTo>
                    <a:pt x="218862" y="231967"/>
                    <a:pt x="212543" y="235789"/>
                    <a:pt x="206401" y="239521"/>
                  </a:cubicBezTo>
                  <a:cubicBezTo>
                    <a:pt x="204977" y="240410"/>
                    <a:pt x="203375" y="240855"/>
                    <a:pt x="201773" y="240855"/>
                  </a:cubicBezTo>
                  <a:cubicBezTo>
                    <a:pt x="198747" y="240855"/>
                    <a:pt x="195810" y="239255"/>
                    <a:pt x="194119" y="236589"/>
                  </a:cubicBezTo>
                  <a:cubicBezTo>
                    <a:pt x="191627" y="232322"/>
                    <a:pt x="192962" y="226901"/>
                    <a:pt x="197145" y="224324"/>
                  </a:cubicBezTo>
                  <a:cubicBezTo>
                    <a:pt x="203464" y="220502"/>
                    <a:pt x="209873" y="216680"/>
                    <a:pt x="216281" y="212947"/>
                  </a:cubicBezTo>
                  <a:cubicBezTo>
                    <a:pt x="226961" y="206815"/>
                    <a:pt x="237642" y="200949"/>
                    <a:pt x="248322" y="195350"/>
                  </a:cubicBezTo>
                  <a:cubicBezTo>
                    <a:pt x="202574" y="173664"/>
                    <a:pt x="158339" y="157755"/>
                    <a:pt x="119711" y="149490"/>
                  </a:cubicBezTo>
                  <a:cubicBezTo>
                    <a:pt x="68178" y="138469"/>
                    <a:pt x="31330" y="142469"/>
                    <a:pt x="21095" y="160244"/>
                  </a:cubicBezTo>
                  <a:cubicBezTo>
                    <a:pt x="17179" y="166910"/>
                    <a:pt x="16823" y="175797"/>
                    <a:pt x="19849" y="186640"/>
                  </a:cubicBezTo>
                  <a:cubicBezTo>
                    <a:pt x="21184" y="191351"/>
                    <a:pt x="18425" y="196239"/>
                    <a:pt x="13708" y="197572"/>
                  </a:cubicBezTo>
                  <a:cubicBezTo>
                    <a:pt x="8990" y="198905"/>
                    <a:pt x="4006" y="196150"/>
                    <a:pt x="2671" y="191439"/>
                  </a:cubicBezTo>
                  <a:cubicBezTo>
                    <a:pt x="-1690" y="175886"/>
                    <a:pt x="-711" y="162377"/>
                    <a:pt x="5608" y="151356"/>
                  </a:cubicBezTo>
                  <a:cubicBezTo>
                    <a:pt x="13530" y="137758"/>
                    <a:pt x="28660" y="129404"/>
                    <a:pt x="50733" y="126649"/>
                  </a:cubicBezTo>
                  <a:cubicBezTo>
                    <a:pt x="70225" y="124071"/>
                    <a:pt x="94701" y="125938"/>
                    <a:pt x="123450" y="132159"/>
                  </a:cubicBezTo>
                  <a:cubicBezTo>
                    <a:pt x="166884" y="141402"/>
                    <a:pt x="216904" y="159888"/>
                    <a:pt x="268260" y="185218"/>
                  </a:cubicBezTo>
                  <a:cubicBezTo>
                    <a:pt x="292914" y="173042"/>
                    <a:pt x="317390" y="162466"/>
                    <a:pt x="340976" y="153667"/>
                  </a:cubicBezTo>
                  <a:cubicBezTo>
                    <a:pt x="337149" y="133492"/>
                    <a:pt x="332343" y="114739"/>
                    <a:pt x="326913" y="97675"/>
                  </a:cubicBezTo>
                  <a:cubicBezTo>
                    <a:pt x="310715" y="47638"/>
                    <a:pt x="288820" y="17775"/>
                    <a:pt x="268260" y="17775"/>
                  </a:cubicBezTo>
                  <a:cubicBezTo>
                    <a:pt x="243249" y="17775"/>
                    <a:pt x="217527" y="60169"/>
                    <a:pt x="200883" y="128515"/>
                  </a:cubicBezTo>
                  <a:cubicBezTo>
                    <a:pt x="199726" y="133314"/>
                    <a:pt x="194920" y="136247"/>
                    <a:pt x="190203" y="135092"/>
                  </a:cubicBezTo>
                  <a:cubicBezTo>
                    <a:pt x="185396" y="133936"/>
                    <a:pt x="182459" y="129137"/>
                    <a:pt x="183616" y="124338"/>
                  </a:cubicBezTo>
                  <a:cubicBezTo>
                    <a:pt x="192517" y="87721"/>
                    <a:pt x="204265" y="57236"/>
                    <a:pt x="217527" y="36173"/>
                  </a:cubicBezTo>
                  <a:cubicBezTo>
                    <a:pt x="232747" y="12176"/>
                    <a:pt x="249746" y="0"/>
                    <a:pt x="268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study-notes_42962"/>
            <p:cNvSpPr>
              <a:spLocks noChangeAspect="1"/>
            </p:cNvSpPr>
            <p:nvPr/>
          </p:nvSpPr>
          <p:spPr bwMode="auto">
            <a:xfrm>
              <a:off x="5757" y="5545"/>
              <a:ext cx="850" cy="791"/>
            </a:xfrm>
            <a:custGeom>
              <a:avLst/>
              <a:gdLst>
                <a:gd name="connsiteX0" fmla="*/ 80464 w 542555"/>
                <a:gd name="connsiteY0" fmla="*/ 402778 h 504622"/>
                <a:gd name="connsiteX1" fmla="*/ 384617 w 542555"/>
                <a:gd name="connsiteY1" fmla="*/ 402778 h 504622"/>
                <a:gd name="connsiteX2" fmla="*/ 384617 w 542555"/>
                <a:gd name="connsiteY2" fmla="*/ 425768 h 504622"/>
                <a:gd name="connsiteX3" fmla="*/ 80464 w 542555"/>
                <a:gd name="connsiteY3" fmla="*/ 425768 h 504622"/>
                <a:gd name="connsiteX4" fmla="*/ 476530 w 542555"/>
                <a:gd name="connsiteY4" fmla="*/ 395670 h 504622"/>
                <a:gd name="connsiteX5" fmla="*/ 453565 w 542555"/>
                <a:gd name="connsiteY5" fmla="*/ 401404 h 504622"/>
                <a:gd name="connsiteX6" fmla="*/ 453565 w 542555"/>
                <a:gd name="connsiteY6" fmla="*/ 427208 h 504622"/>
                <a:gd name="connsiteX7" fmla="*/ 479401 w 542555"/>
                <a:gd name="connsiteY7" fmla="*/ 422908 h 504622"/>
                <a:gd name="connsiteX8" fmla="*/ 80464 w 542555"/>
                <a:gd name="connsiteY8" fmla="*/ 355419 h 504622"/>
                <a:gd name="connsiteX9" fmla="*/ 384617 w 542555"/>
                <a:gd name="connsiteY9" fmla="*/ 355419 h 504622"/>
                <a:gd name="connsiteX10" fmla="*/ 384617 w 542555"/>
                <a:gd name="connsiteY10" fmla="*/ 379788 h 504622"/>
                <a:gd name="connsiteX11" fmla="*/ 80464 w 542555"/>
                <a:gd name="connsiteY11" fmla="*/ 379788 h 504622"/>
                <a:gd name="connsiteX12" fmla="*/ 80464 w 542555"/>
                <a:gd name="connsiteY12" fmla="*/ 303923 h 504622"/>
                <a:gd name="connsiteX13" fmla="*/ 384617 w 542555"/>
                <a:gd name="connsiteY13" fmla="*/ 303923 h 504622"/>
                <a:gd name="connsiteX14" fmla="*/ 384617 w 542555"/>
                <a:gd name="connsiteY14" fmla="*/ 326913 h 504622"/>
                <a:gd name="connsiteX15" fmla="*/ 80464 w 542555"/>
                <a:gd name="connsiteY15" fmla="*/ 326913 h 504622"/>
                <a:gd name="connsiteX16" fmla="*/ 163686 w 542555"/>
                <a:gd name="connsiteY16" fmla="*/ 235184 h 504622"/>
                <a:gd name="connsiteX17" fmla="*/ 384616 w 542555"/>
                <a:gd name="connsiteY17" fmla="*/ 235184 h 504622"/>
                <a:gd name="connsiteX18" fmla="*/ 384616 w 542555"/>
                <a:gd name="connsiteY18" fmla="*/ 257944 h 504622"/>
                <a:gd name="connsiteX19" fmla="*/ 163686 w 542555"/>
                <a:gd name="connsiteY19" fmla="*/ 257944 h 504622"/>
                <a:gd name="connsiteX20" fmla="*/ 479401 w 542555"/>
                <a:gd name="connsiteY20" fmla="*/ 232241 h 504622"/>
                <a:gd name="connsiteX21" fmla="*/ 496625 w 542555"/>
                <a:gd name="connsiteY21" fmla="*/ 364131 h 504622"/>
                <a:gd name="connsiteX22" fmla="*/ 512413 w 542555"/>
                <a:gd name="connsiteY22" fmla="*/ 359830 h 504622"/>
                <a:gd name="connsiteX23" fmla="*/ 453565 w 542555"/>
                <a:gd name="connsiteY23" fmla="*/ 226506 h 504622"/>
                <a:gd name="connsiteX24" fmla="*/ 453565 w 542555"/>
                <a:gd name="connsiteY24" fmla="*/ 375599 h 504622"/>
                <a:gd name="connsiteX25" fmla="*/ 472224 w 542555"/>
                <a:gd name="connsiteY25" fmla="*/ 371299 h 504622"/>
                <a:gd name="connsiteX26" fmla="*/ 163686 w 542555"/>
                <a:gd name="connsiteY26" fmla="*/ 183457 h 504622"/>
                <a:gd name="connsiteX27" fmla="*/ 384616 w 542555"/>
                <a:gd name="connsiteY27" fmla="*/ 183457 h 504622"/>
                <a:gd name="connsiteX28" fmla="*/ 384616 w 542555"/>
                <a:gd name="connsiteY28" fmla="*/ 207826 h 504622"/>
                <a:gd name="connsiteX29" fmla="*/ 163686 w 542555"/>
                <a:gd name="connsiteY29" fmla="*/ 207826 h 504622"/>
                <a:gd name="connsiteX30" fmla="*/ 71785 w 542555"/>
                <a:gd name="connsiteY30" fmla="*/ 154720 h 504622"/>
                <a:gd name="connsiteX31" fmla="*/ 64601 w 542555"/>
                <a:gd name="connsiteY31" fmla="*/ 171944 h 504622"/>
                <a:gd name="connsiteX32" fmla="*/ 90464 w 542555"/>
                <a:gd name="connsiteY32" fmla="*/ 202085 h 504622"/>
                <a:gd name="connsiteX33" fmla="*/ 99085 w 542555"/>
                <a:gd name="connsiteY33" fmla="*/ 202085 h 504622"/>
                <a:gd name="connsiteX34" fmla="*/ 78969 w 542555"/>
                <a:gd name="connsiteY34" fmla="*/ 207826 h 504622"/>
                <a:gd name="connsiteX35" fmla="*/ 54543 w 542555"/>
                <a:gd name="connsiteY35" fmla="*/ 177685 h 504622"/>
                <a:gd name="connsiteX36" fmla="*/ 71785 w 542555"/>
                <a:gd name="connsiteY36" fmla="*/ 154720 h 504622"/>
                <a:gd name="connsiteX37" fmla="*/ 88913 w 542555"/>
                <a:gd name="connsiteY37" fmla="*/ 149082 h 504622"/>
                <a:gd name="connsiteX38" fmla="*/ 116214 w 542555"/>
                <a:gd name="connsiteY38" fmla="*/ 167721 h 504622"/>
                <a:gd name="connsiteX39" fmla="*/ 98971 w 542555"/>
                <a:gd name="connsiteY39" fmla="*/ 196398 h 504622"/>
                <a:gd name="connsiteX40" fmla="*/ 70234 w 542555"/>
                <a:gd name="connsiteY40" fmla="*/ 179192 h 504622"/>
                <a:gd name="connsiteX41" fmla="*/ 88913 w 542555"/>
                <a:gd name="connsiteY41" fmla="*/ 149082 h 504622"/>
                <a:gd name="connsiteX42" fmla="*/ 24400 w 542555"/>
                <a:gd name="connsiteY42" fmla="*/ 124722 h 504622"/>
                <a:gd name="connsiteX43" fmla="*/ 24400 w 542555"/>
                <a:gd name="connsiteY43" fmla="*/ 465915 h 504622"/>
                <a:gd name="connsiteX44" fmla="*/ 429164 w 542555"/>
                <a:gd name="connsiteY44" fmla="*/ 465915 h 504622"/>
                <a:gd name="connsiteX45" fmla="*/ 429164 w 542555"/>
                <a:gd name="connsiteY45" fmla="*/ 124722 h 504622"/>
                <a:gd name="connsiteX46" fmla="*/ 434905 w 542555"/>
                <a:gd name="connsiteY46" fmla="*/ 86015 h 504622"/>
                <a:gd name="connsiteX47" fmla="*/ 324385 w 542555"/>
                <a:gd name="connsiteY47" fmla="*/ 100351 h 504622"/>
                <a:gd name="connsiteX48" fmla="*/ 436341 w 542555"/>
                <a:gd name="connsiteY48" fmla="*/ 100351 h 504622"/>
                <a:gd name="connsiteX49" fmla="*/ 426293 w 542555"/>
                <a:gd name="connsiteY49" fmla="*/ 30105 h 504622"/>
                <a:gd name="connsiteX50" fmla="*/ 182287 w 542555"/>
                <a:gd name="connsiteY50" fmla="*/ 94617 h 504622"/>
                <a:gd name="connsiteX51" fmla="*/ 434905 w 542555"/>
                <a:gd name="connsiteY51" fmla="*/ 60211 h 504622"/>
                <a:gd name="connsiteX52" fmla="*/ 443517 w 542555"/>
                <a:gd name="connsiteY52" fmla="*/ 0 h 504622"/>
                <a:gd name="connsiteX53" fmla="*/ 542555 w 542555"/>
                <a:gd name="connsiteY53" fmla="*/ 378466 h 504622"/>
                <a:gd name="connsiteX54" fmla="*/ 499495 w 542555"/>
                <a:gd name="connsiteY54" fmla="*/ 388502 h 504622"/>
                <a:gd name="connsiteX55" fmla="*/ 508107 w 542555"/>
                <a:gd name="connsiteY55" fmla="*/ 444411 h 504622"/>
                <a:gd name="connsiteX56" fmla="*/ 453565 w 542555"/>
                <a:gd name="connsiteY56" fmla="*/ 451579 h 504622"/>
                <a:gd name="connsiteX57" fmla="*/ 453565 w 542555"/>
                <a:gd name="connsiteY57" fmla="*/ 490286 h 504622"/>
                <a:gd name="connsiteX58" fmla="*/ 163628 w 542555"/>
                <a:gd name="connsiteY58" fmla="*/ 490286 h 504622"/>
                <a:gd name="connsiteX59" fmla="*/ 57413 w 542555"/>
                <a:gd name="connsiteY59" fmla="*/ 504622 h 504622"/>
                <a:gd name="connsiteX60" fmla="*/ 55978 w 542555"/>
                <a:gd name="connsiteY60" fmla="*/ 490286 h 504622"/>
                <a:gd name="connsiteX61" fmla="*/ 0 w 542555"/>
                <a:gd name="connsiteY61" fmla="*/ 490286 h 504622"/>
                <a:gd name="connsiteX62" fmla="*/ 0 w 542555"/>
                <a:gd name="connsiteY62" fmla="*/ 100351 h 504622"/>
                <a:gd name="connsiteX63" fmla="*/ 61719 w 542555"/>
                <a:gd name="connsiteY63" fmla="*/ 100351 h 5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42555" h="504622">
                  <a:moveTo>
                    <a:pt x="80464" y="402778"/>
                  </a:moveTo>
                  <a:lnTo>
                    <a:pt x="384617" y="402778"/>
                  </a:lnTo>
                  <a:lnTo>
                    <a:pt x="384617" y="425768"/>
                  </a:lnTo>
                  <a:lnTo>
                    <a:pt x="80464" y="425768"/>
                  </a:lnTo>
                  <a:close/>
                  <a:moveTo>
                    <a:pt x="476530" y="395670"/>
                  </a:moveTo>
                  <a:lnTo>
                    <a:pt x="453565" y="401404"/>
                  </a:lnTo>
                  <a:lnTo>
                    <a:pt x="453565" y="427208"/>
                  </a:lnTo>
                  <a:lnTo>
                    <a:pt x="479401" y="422908"/>
                  </a:lnTo>
                  <a:close/>
                  <a:moveTo>
                    <a:pt x="80464" y="355419"/>
                  </a:moveTo>
                  <a:lnTo>
                    <a:pt x="384617" y="355419"/>
                  </a:lnTo>
                  <a:lnTo>
                    <a:pt x="384617" y="379788"/>
                  </a:lnTo>
                  <a:lnTo>
                    <a:pt x="80464" y="379788"/>
                  </a:lnTo>
                  <a:close/>
                  <a:moveTo>
                    <a:pt x="80464" y="303923"/>
                  </a:moveTo>
                  <a:lnTo>
                    <a:pt x="384617" y="303923"/>
                  </a:lnTo>
                  <a:lnTo>
                    <a:pt x="384617" y="326913"/>
                  </a:lnTo>
                  <a:lnTo>
                    <a:pt x="80464" y="326913"/>
                  </a:lnTo>
                  <a:close/>
                  <a:moveTo>
                    <a:pt x="163686" y="235184"/>
                  </a:moveTo>
                  <a:lnTo>
                    <a:pt x="384616" y="235184"/>
                  </a:lnTo>
                  <a:lnTo>
                    <a:pt x="384616" y="257944"/>
                  </a:lnTo>
                  <a:lnTo>
                    <a:pt x="163686" y="257944"/>
                  </a:lnTo>
                  <a:close/>
                  <a:moveTo>
                    <a:pt x="479401" y="232241"/>
                  </a:moveTo>
                  <a:lnTo>
                    <a:pt x="496625" y="364131"/>
                  </a:lnTo>
                  <a:lnTo>
                    <a:pt x="512413" y="359830"/>
                  </a:lnTo>
                  <a:close/>
                  <a:moveTo>
                    <a:pt x="453565" y="226506"/>
                  </a:moveTo>
                  <a:lnTo>
                    <a:pt x="453565" y="375599"/>
                  </a:lnTo>
                  <a:lnTo>
                    <a:pt x="472224" y="371299"/>
                  </a:lnTo>
                  <a:close/>
                  <a:moveTo>
                    <a:pt x="163686" y="183457"/>
                  </a:moveTo>
                  <a:lnTo>
                    <a:pt x="384616" y="183457"/>
                  </a:lnTo>
                  <a:lnTo>
                    <a:pt x="384616" y="207826"/>
                  </a:lnTo>
                  <a:lnTo>
                    <a:pt x="163686" y="207826"/>
                  </a:lnTo>
                  <a:close/>
                  <a:moveTo>
                    <a:pt x="71785" y="154720"/>
                  </a:moveTo>
                  <a:cubicBezTo>
                    <a:pt x="67475" y="159026"/>
                    <a:pt x="64601" y="164767"/>
                    <a:pt x="64601" y="171944"/>
                  </a:cubicBezTo>
                  <a:cubicBezTo>
                    <a:pt x="63164" y="186297"/>
                    <a:pt x="74659" y="200650"/>
                    <a:pt x="90464" y="202085"/>
                  </a:cubicBezTo>
                  <a:cubicBezTo>
                    <a:pt x="93338" y="202085"/>
                    <a:pt x="96212" y="202085"/>
                    <a:pt x="99085" y="202085"/>
                  </a:cubicBezTo>
                  <a:cubicBezTo>
                    <a:pt x="93338" y="206391"/>
                    <a:pt x="87590" y="207826"/>
                    <a:pt x="78969" y="207826"/>
                  </a:cubicBezTo>
                  <a:cubicBezTo>
                    <a:pt x="64601" y="206391"/>
                    <a:pt x="53106" y="192038"/>
                    <a:pt x="54543" y="177685"/>
                  </a:cubicBezTo>
                  <a:cubicBezTo>
                    <a:pt x="55979" y="167638"/>
                    <a:pt x="63164" y="159026"/>
                    <a:pt x="71785" y="154720"/>
                  </a:cubicBezTo>
                  <a:close/>
                  <a:moveTo>
                    <a:pt x="88913" y="149082"/>
                  </a:moveTo>
                  <a:cubicBezTo>
                    <a:pt x="101845" y="146214"/>
                    <a:pt x="113340" y="154817"/>
                    <a:pt x="116214" y="167721"/>
                  </a:cubicBezTo>
                  <a:cubicBezTo>
                    <a:pt x="119087" y="182059"/>
                    <a:pt x="111903" y="193530"/>
                    <a:pt x="98971" y="196398"/>
                  </a:cubicBezTo>
                  <a:cubicBezTo>
                    <a:pt x="86039" y="200699"/>
                    <a:pt x="73108" y="192096"/>
                    <a:pt x="70234" y="179192"/>
                  </a:cubicBezTo>
                  <a:cubicBezTo>
                    <a:pt x="67360" y="166287"/>
                    <a:pt x="75981" y="153383"/>
                    <a:pt x="88913" y="149082"/>
                  </a:cubicBezTo>
                  <a:close/>
                  <a:moveTo>
                    <a:pt x="24400" y="124722"/>
                  </a:moveTo>
                  <a:lnTo>
                    <a:pt x="24400" y="465915"/>
                  </a:lnTo>
                  <a:lnTo>
                    <a:pt x="429164" y="465915"/>
                  </a:lnTo>
                  <a:lnTo>
                    <a:pt x="429164" y="124722"/>
                  </a:lnTo>
                  <a:close/>
                  <a:moveTo>
                    <a:pt x="434905" y="86015"/>
                  </a:moveTo>
                  <a:lnTo>
                    <a:pt x="324385" y="100351"/>
                  </a:lnTo>
                  <a:lnTo>
                    <a:pt x="436341" y="100351"/>
                  </a:lnTo>
                  <a:close/>
                  <a:moveTo>
                    <a:pt x="426293" y="30105"/>
                  </a:moveTo>
                  <a:lnTo>
                    <a:pt x="182287" y="94617"/>
                  </a:lnTo>
                  <a:lnTo>
                    <a:pt x="434905" y="60211"/>
                  </a:lnTo>
                  <a:close/>
                  <a:moveTo>
                    <a:pt x="443517" y="0"/>
                  </a:moveTo>
                  <a:lnTo>
                    <a:pt x="542555" y="378466"/>
                  </a:lnTo>
                  <a:lnTo>
                    <a:pt x="499495" y="388502"/>
                  </a:lnTo>
                  <a:lnTo>
                    <a:pt x="508107" y="444411"/>
                  </a:lnTo>
                  <a:lnTo>
                    <a:pt x="453565" y="451579"/>
                  </a:lnTo>
                  <a:lnTo>
                    <a:pt x="453565" y="490286"/>
                  </a:lnTo>
                  <a:lnTo>
                    <a:pt x="163628" y="490286"/>
                  </a:lnTo>
                  <a:lnTo>
                    <a:pt x="57413" y="504622"/>
                  </a:lnTo>
                  <a:lnTo>
                    <a:pt x="55978" y="490286"/>
                  </a:lnTo>
                  <a:lnTo>
                    <a:pt x="0" y="490286"/>
                  </a:lnTo>
                  <a:lnTo>
                    <a:pt x="0" y="100351"/>
                  </a:lnTo>
                  <a:lnTo>
                    <a:pt x="61719" y="100351"/>
                  </a:lnTo>
                  <a:close/>
                </a:path>
              </a:pathLst>
            </a:custGeom>
            <a:solidFill>
              <a:srgbClr val="33374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study-notes_42962"/>
            <p:cNvSpPr>
              <a:spLocks noChangeAspect="1"/>
            </p:cNvSpPr>
            <p:nvPr/>
          </p:nvSpPr>
          <p:spPr bwMode="auto">
            <a:xfrm>
              <a:off x="7851" y="4113"/>
              <a:ext cx="901" cy="1042"/>
            </a:xfrm>
            <a:custGeom>
              <a:avLst/>
              <a:gdLst>
                <a:gd name="connsiteX0" fmla="*/ 262336 w 524725"/>
                <a:gd name="connsiteY0" fmla="*/ 551542 h 606722"/>
                <a:gd name="connsiteX1" fmla="*/ 248537 w 524725"/>
                <a:gd name="connsiteY1" fmla="*/ 565315 h 606722"/>
                <a:gd name="connsiteX2" fmla="*/ 262336 w 524725"/>
                <a:gd name="connsiteY2" fmla="*/ 579088 h 606722"/>
                <a:gd name="connsiteX3" fmla="*/ 276134 w 524725"/>
                <a:gd name="connsiteY3" fmla="*/ 565315 h 606722"/>
                <a:gd name="connsiteX4" fmla="*/ 262336 w 524725"/>
                <a:gd name="connsiteY4" fmla="*/ 551542 h 606722"/>
                <a:gd name="connsiteX5" fmla="*/ 413425 w 524725"/>
                <a:gd name="connsiteY5" fmla="*/ 469316 h 606722"/>
                <a:gd name="connsiteX6" fmla="*/ 421682 w 524725"/>
                <a:gd name="connsiteY6" fmla="*/ 475836 h 606722"/>
                <a:gd name="connsiteX7" fmla="*/ 416430 w 524725"/>
                <a:gd name="connsiteY7" fmla="*/ 494585 h 606722"/>
                <a:gd name="connsiteX8" fmla="*/ 303107 w 524725"/>
                <a:gd name="connsiteY8" fmla="*/ 558295 h 606722"/>
                <a:gd name="connsiteX9" fmla="*/ 303819 w 524725"/>
                <a:gd name="connsiteY9" fmla="*/ 565315 h 606722"/>
                <a:gd name="connsiteX10" fmla="*/ 262336 w 524725"/>
                <a:gd name="connsiteY10" fmla="*/ 606722 h 606722"/>
                <a:gd name="connsiteX11" fmla="*/ 220941 w 524725"/>
                <a:gd name="connsiteY11" fmla="*/ 565315 h 606722"/>
                <a:gd name="connsiteX12" fmla="*/ 262336 w 524725"/>
                <a:gd name="connsiteY12" fmla="*/ 523996 h 606722"/>
                <a:gd name="connsiteX13" fmla="*/ 289487 w 524725"/>
                <a:gd name="connsiteY13" fmla="*/ 534304 h 606722"/>
                <a:gd name="connsiteX14" fmla="*/ 402899 w 524725"/>
                <a:gd name="connsiteY14" fmla="*/ 470593 h 606722"/>
                <a:gd name="connsiteX15" fmla="*/ 413425 w 524725"/>
                <a:gd name="connsiteY15" fmla="*/ 469316 h 606722"/>
                <a:gd name="connsiteX16" fmla="*/ 483347 w 524725"/>
                <a:gd name="connsiteY16" fmla="*/ 427487 h 606722"/>
                <a:gd name="connsiteX17" fmla="*/ 469555 w 524725"/>
                <a:gd name="connsiteY17" fmla="*/ 441265 h 606722"/>
                <a:gd name="connsiteX18" fmla="*/ 483347 w 524725"/>
                <a:gd name="connsiteY18" fmla="*/ 455043 h 606722"/>
                <a:gd name="connsiteX19" fmla="*/ 497140 w 524725"/>
                <a:gd name="connsiteY19" fmla="*/ 441265 h 606722"/>
                <a:gd name="connsiteX20" fmla="*/ 483347 w 524725"/>
                <a:gd name="connsiteY20" fmla="*/ 427487 h 606722"/>
                <a:gd name="connsiteX21" fmla="*/ 41460 w 524725"/>
                <a:gd name="connsiteY21" fmla="*/ 427453 h 606722"/>
                <a:gd name="connsiteX22" fmla="*/ 34520 w 524725"/>
                <a:gd name="connsiteY22" fmla="*/ 429230 h 606722"/>
                <a:gd name="connsiteX23" fmla="*/ 29537 w 524725"/>
                <a:gd name="connsiteY23" fmla="*/ 448070 h 606722"/>
                <a:gd name="connsiteX24" fmla="*/ 37901 w 524725"/>
                <a:gd name="connsiteY24" fmla="*/ 454557 h 606722"/>
                <a:gd name="connsiteX25" fmla="*/ 48311 w 524725"/>
                <a:gd name="connsiteY25" fmla="*/ 453136 h 606722"/>
                <a:gd name="connsiteX26" fmla="*/ 53383 w 524725"/>
                <a:gd name="connsiteY26" fmla="*/ 434296 h 606722"/>
                <a:gd name="connsiteX27" fmla="*/ 41460 w 524725"/>
                <a:gd name="connsiteY27" fmla="*/ 427453 h 606722"/>
                <a:gd name="connsiteX28" fmla="*/ 52193 w 524725"/>
                <a:gd name="connsiteY28" fmla="*/ 401303 h 606722"/>
                <a:gd name="connsiteX29" fmla="*/ 77317 w 524725"/>
                <a:gd name="connsiteY29" fmla="*/ 420521 h 606722"/>
                <a:gd name="connsiteX30" fmla="*/ 81944 w 524725"/>
                <a:gd name="connsiteY30" fmla="*/ 449137 h 606722"/>
                <a:gd name="connsiteX31" fmla="*/ 193874 w 524725"/>
                <a:gd name="connsiteY31" fmla="*/ 515343 h 606722"/>
                <a:gd name="connsiteX32" fmla="*/ 198679 w 524725"/>
                <a:gd name="connsiteY32" fmla="*/ 534272 h 606722"/>
                <a:gd name="connsiteX33" fmla="*/ 186756 w 524725"/>
                <a:gd name="connsiteY33" fmla="*/ 541026 h 606722"/>
                <a:gd name="connsiteX34" fmla="*/ 179727 w 524725"/>
                <a:gd name="connsiteY34" fmla="*/ 539071 h 606722"/>
                <a:gd name="connsiteX35" fmla="*/ 67885 w 524725"/>
                <a:gd name="connsiteY35" fmla="*/ 472864 h 606722"/>
                <a:gd name="connsiteX36" fmla="*/ 62102 w 524725"/>
                <a:gd name="connsiteY36" fmla="*/ 477041 h 606722"/>
                <a:gd name="connsiteX37" fmla="*/ 41549 w 524725"/>
                <a:gd name="connsiteY37" fmla="*/ 482551 h 606722"/>
                <a:gd name="connsiteX38" fmla="*/ 30694 w 524725"/>
                <a:gd name="connsiteY38" fmla="*/ 481129 h 606722"/>
                <a:gd name="connsiteX39" fmla="*/ 5603 w 524725"/>
                <a:gd name="connsiteY39" fmla="*/ 461845 h 606722"/>
                <a:gd name="connsiteX40" fmla="*/ 20729 w 524725"/>
                <a:gd name="connsiteY40" fmla="*/ 405413 h 606722"/>
                <a:gd name="connsiteX41" fmla="*/ 52193 w 524725"/>
                <a:gd name="connsiteY41" fmla="*/ 401303 h 606722"/>
                <a:gd name="connsiteX42" fmla="*/ 235130 w 524725"/>
                <a:gd name="connsiteY42" fmla="*/ 317102 h 606722"/>
                <a:gd name="connsiteX43" fmla="*/ 262362 w 524725"/>
                <a:gd name="connsiteY43" fmla="*/ 399850 h 606722"/>
                <a:gd name="connsiteX44" fmla="*/ 289684 w 524725"/>
                <a:gd name="connsiteY44" fmla="*/ 317102 h 606722"/>
                <a:gd name="connsiteX45" fmla="*/ 483347 w 524725"/>
                <a:gd name="connsiteY45" fmla="*/ 234419 h 606722"/>
                <a:gd name="connsiteX46" fmla="*/ 497140 w 524725"/>
                <a:gd name="connsiteY46" fmla="*/ 248197 h 606722"/>
                <a:gd name="connsiteX47" fmla="*/ 497140 w 524725"/>
                <a:gd name="connsiteY47" fmla="*/ 402420 h 606722"/>
                <a:gd name="connsiteX48" fmla="*/ 524725 w 524725"/>
                <a:gd name="connsiteY48" fmla="*/ 441265 h 606722"/>
                <a:gd name="connsiteX49" fmla="*/ 483347 w 524725"/>
                <a:gd name="connsiteY49" fmla="*/ 482598 h 606722"/>
                <a:gd name="connsiteX50" fmla="*/ 441881 w 524725"/>
                <a:gd name="connsiteY50" fmla="*/ 441265 h 606722"/>
                <a:gd name="connsiteX51" fmla="*/ 469555 w 524725"/>
                <a:gd name="connsiteY51" fmla="*/ 402420 h 606722"/>
                <a:gd name="connsiteX52" fmla="*/ 469555 w 524725"/>
                <a:gd name="connsiteY52" fmla="*/ 248197 h 606722"/>
                <a:gd name="connsiteX53" fmla="*/ 483347 w 524725"/>
                <a:gd name="connsiteY53" fmla="*/ 234419 h 606722"/>
                <a:gd name="connsiteX54" fmla="*/ 302499 w 524725"/>
                <a:gd name="connsiteY54" fmla="*/ 215600 h 606722"/>
                <a:gd name="connsiteX55" fmla="*/ 317273 w 524725"/>
                <a:gd name="connsiteY55" fmla="*/ 289549 h 606722"/>
                <a:gd name="connsiteX56" fmla="*/ 331423 w 524725"/>
                <a:gd name="connsiteY56" fmla="*/ 289549 h 606722"/>
                <a:gd name="connsiteX57" fmla="*/ 331423 w 524725"/>
                <a:gd name="connsiteY57" fmla="*/ 317102 h 606722"/>
                <a:gd name="connsiteX58" fmla="*/ 317273 w 524725"/>
                <a:gd name="connsiteY58" fmla="*/ 317102 h 606722"/>
                <a:gd name="connsiteX59" fmla="*/ 302499 w 524725"/>
                <a:gd name="connsiteY59" fmla="*/ 391051 h 606722"/>
                <a:gd name="connsiteX60" fmla="*/ 359012 w 524725"/>
                <a:gd name="connsiteY60" fmla="*/ 303326 h 606722"/>
                <a:gd name="connsiteX61" fmla="*/ 302499 w 524725"/>
                <a:gd name="connsiteY61" fmla="*/ 215600 h 606722"/>
                <a:gd name="connsiteX62" fmla="*/ 262362 w 524725"/>
                <a:gd name="connsiteY62" fmla="*/ 206801 h 606722"/>
                <a:gd name="connsiteX63" fmla="*/ 166692 w 524725"/>
                <a:gd name="connsiteY63" fmla="*/ 289549 h 606722"/>
                <a:gd name="connsiteX64" fmla="*/ 207541 w 524725"/>
                <a:gd name="connsiteY64" fmla="*/ 289549 h 606722"/>
                <a:gd name="connsiteX65" fmla="*/ 212970 w 524725"/>
                <a:gd name="connsiteY65" fmla="*/ 245287 h 606722"/>
                <a:gd name="connsiteX66" fmla="*/ 229434 w 524725"/>
                <a:gd name="connsiteY66" fmla="*/ 234710 h 606722"/>
                <a:gd name="connsiteX67" fmla="*/ 240025 w 524725"/>
                <a:gd name="connsiteY67" fmla="*/ 251064 h 606722"/>
                <a:gd name="connsiteX68" fmla="*/ 235130 w 524725"/>
                <a:gd name="connsiteY68" fmla="*/ 289549 h 606722"/>
                <a:gd name="connsiteX69" fmla="*/ 289684 w 524725"/>
                <a:gd name="connsiteY69" fmla="*/ 289549 h 606722"/>
                <a:gd name="connsiteX70" fmla="*/ 262362 w 524725"/>
                <a:gd name="connsiteY70" fmla="*/ 206801 h 606722"/>
                <a:gd name="connsiteX71" fmla="*/ 486881 w 524725"/>
                <a:gd name="connsiteY71" fmla="*/ 152163 h 606722"/>
                <a:gd name="connsiteX72" fmla="*/ 476378 w 524725"/>
                <a:gd name="connsiteY72" fmla="*/ 153496 h 606722"/>
                <a:gd name="connsiteX73" fmla="*/ 471394 w 524725"/>
                <a:gd name="connsiteY73" fmla="*/ 172340 h 606722"/>
                <a:gd name="connsiteX74" fmla="*/ 479760 w 524725"/>
                <a:gd name="connsiteY74" fmla="*/ 178829 h 606722"/>
                <a:gd name="connsiteX75" fmla="*/ 490174 w 524725"/>
                <a:gd name="connsiteY75" fmla="*/ 177406 h 606722"/>
                <a:gd name="connsiteX76" fmla="*/ 495247 w 524725"/>
                <a:gd name="connsiteY76" fmla="*/ 158562 h 606722"/>
                <a:gd name="connsiteX77" fmla="*/ 486881 w 524725"/>
                <a:gd name="connsiteY77" fmla="*/ 152163 h 606722"/>
                <a:gd name="connsiteX78" fmla="*/ 41466 w 524725"/>
                <a:gd name="connsiteY78" fmla="*/ 151696 h 606722"/>
                <a:gd name="connsiteX79" fmla="*/ 27674 w 524725"/>
                <a:gd name="connsiteY79" fmla="*/ 165473 h 606722"/>
                <a:gd name="connsiteX80" fmla="*/ 41466 w 524725"/>
                <a:gd name="connsiteY80" fmla="*/ 179250 h 606722"/>
                <a:gd name="connsiteX81" fmla="*/ 55259 w 524725"/>
                <a:gd name="connsiteY81" fmla="*/ 165473 h 606722"/>
                <a:gd name="connsiteX82" fmla="*/ 41466 w 524725"/>
                <a:gd name="connsiteY82" fmla="*/ 151696 h 606722"/>
                <a:gd name="connsiteX83" fmla="*/ 262362 w 524725"/>
                <a:gd name="connsiteY83" fmla="*/ 124054 h 606722"/>
                <a:gd name="connsiteX84" fmla="*/ 276157 w 524725"/>
                <a:gd name="connsiteY84" fmla="*/ 137830 h 606722"/>
                <a:gd name="connsiteX85" fmla="*/ 276157 w 524725"/>
                <a:gd name="connsiteY85" fmla="*/ 180048 h 606722"/>
                <a:gd name="connsiteX86" fmla="*/ 358656 w 524725"/>
                <a:gd name="connsiteY86" fmla="*/ 225022 h 606722"/>
                <a:gd name="connsiteX87" fmla="*/ 404933 w 524725"/>
                <a:gd name="connsiteY87" fmla="*/ 198358 h 606722"/>
                <a:gd name="connsiteX88" fmla="*/ 423800 w 524725"/>
                <a:gd name="connsiteY88" fmla="*/ 203335 h 606722"/>
                <a:gd name="connsiteX89" fmla="*/ 418727 w 524725"/>
                <a:gd name="connsiteY89" fmla="*/ 222178 h 606722"/>
                <a:gd name="connsiteX90" fmla="*/ 373607 w 524725"/>
                <a:gd name="connsiteY90" fmla="*/ 248220 h 606722"/>
                <a:gd name="connsiteX91" fmla="*/ 386689 w 524725"/>
                <a:gd name="connsiteY91" fmla="*/ 303326 h 606722"/>
                <a:gd name="connsiteX92" fmla="*/ 378413 w 524725"/>
                <a:gd name="connsiteY92" fmla="*/ 347410 h 606722"/>
                <a:gd name="connsiteX93" fmla="*/ 418727 w 524725"/>
                <a:gd name="connsiteY93" fmla="*/ 370697 h 606722"/>
                <a:gd name="connsiteX94" fmla="*/ 423800 w 524725"/>
                <a:gd name="connsiteY94" fmla="*/ 389540 h 606722"/>
                <a:gd name="connsiteX95" fmla="*/ 411875 w 524725"/>
                <a:gd name="connsiteY95" fmla="*/ 396472 h 606722"/>
                <a:gd name="connsiteX96" fmla="*/ 404933 w 524725"/>
                <a:gd name="connsiteY96" fmla="*/ 394606 h 606722"/>
                <a:gd name="connsiteX97" fmla="*/ 365864 w 524725"/>
                <a:gd name="connsiteY97" fmla="*/ 372030 h 606722"/>
                <a:gd name="connsiteX98" fmla="*/ 276157 w 524725"/>
                <a:gd name="connsiteY98" fmla="*/ 426692 h 606722"/>
                <a:gd name="connsiteX99" fmla="*/ 276157 w 524725"/>
                <a:gd name="connsiteY99" fmla="*/ 468821 h 606722"/>
                <a:gd name="connsiteX100" fmla="*/ 262362 w 524725"/>
                <a:gd name="connsiteY100" fmla="*/ 482597 h 606722"/>
                <a:gd name="connsiteX101" fmla="*/ 248568 w 524725"/>
                <a:gd name="connsiteY101" fmla="*/ 468821 h 606722"/>
                <a:gd name="connsiteX102" fmla="*/ 248568 w 524725"/>
                <a:gd name="connsiteY102" fmla="*/ 426603 h 606722"/>
                <a:gd name="connsiteX103" fmla="*/ 158861 w 524725"/>
                <a:gd name="connsiteY103" fmla="*/ 372030 h 606722"/>
                <a:gd name="connsiteX104" fmla="*/ 119792 w 524725"/>
                <a:gd name="connsiteY104" fmla="*/ 394606 h 606722"/>
                <a:gd name="connsiteX105" fmla="*/ 100925 w 524725"/>
                <a:gd name="connsiteY105" fmla="*/ 389540 h 606722"/>
                <a:gd name="connsiteX106" fmla="*/ 105998 w 524725"/>
                <a:gd name="connsiteY106" fmla="*/ 370697 h 606722"/>
                <a:gd name="connsiteX107" fmla="*/ 153877 w 524725"/>
                <a:gd name="connsiteY107" fmla="*/ 343144 h 606722"/>
                <a:gd name="connsiteX108" fmla="*/ 165268 w 524725"/>
                <a:gd name="connsiteY108" fmla="*/ 342078 h 606722"/>
                <a:gd name="connsiteX109" fmla="*/ 170252 w 524725"/>
                <a:gd name="connsiteY109" fmla="*/ 343766 h 606722"/>
                <a:gd name="connsiteX110" fmla="*/ 177817 w 524725"/>
                <a:gd name="connsiteY110" fmla="*/ 350077 h 606722"/>
                <a:gd name="connsiteX111" fmla="*/ 222226 w 524725"/>
                <a:gd name="connsiteY111" fmla="*/ 391051 h 606722"/>
                <a:gd name="connsiteX112" fmla="*/ 207541 w 524725"/>
                <a:gd name="connsiteY112" fmla="*/ 317102 h 606722"/>
                <a:gd name="connsiteX113" fmla="*/ 151919 w 524725"/>
                <a:gd name="connsiteY113" fmla="*/ 317102 h 606722"/>
                <a:gd name="connsiteX114" fmla="*/ 138125 w 524725"/>
                <a:gd name="connsiteY114" fmla="*/ 303326 h 606722"/>
                <a:gd name="connsiteX115" fmla="*/ 151118 w 524725"/>
                <a:gd name="connsiteY115" fmla="*/ 248220 h 606722"/>
                <a:gd name="connsiteX116" fmla="*/ 105998 w 524725"/>
                <a:gd name="connsiteY116" fmla="*/ 222178 h 606722"/>
                <a:gd name="connsiteX117" fmla="*/ 100925 w 524725"/>
                <a:gd name="connsiteY117" fmla="*/ 203335 h 606722"/>
                <a:gd name="connsiteX118" fmla="*/ 119792 w 524725"/>
                <a:gd name="connsiteY118" fmla="*/ 198358 h 606722"/>
                <a:gd name="connsiteX119" fmla="*/ 166069 w 524725"/>
                <a:gd name="connsiteY119" fmla="*/ 224933 h 606722"/>
                <a:gd name="connsiteX120" fmla="*/ 174524 w 524725"/>
                <a:gd name="connsiteY120" fmla="*/ 215600 h 606722"/>
                <a:gd name="connsiteX121" fmla="*/ 248568 w 524725"/>
                <a:gd name="connsiteY121" fmla="*/ 180048 h 606722"/>
                <a:gd name="connsiteX122" fmla="*/ 248568 w 524725"/>
                <a:gd name="connsiteY122" fmla="*/ 137830 h 606722"/>
                <a:gd name="connsiteX123" fmla="*/ 262362 w 524725"/>
                <a:gd name="connsiteY123" fmla="*/ 124054 h 606722"/>
                <a:gd name="connsiteX124" fmla="*/ 41466 w 524725"/>
                <a:gd name="connsiteY124" fmla="*/ 124054 h 606722"/>
                <a:gd name="connsiteX125" fmla="*/ 82844 w 524725"/>
                <a:gd name="connsiteY125" fmla="*/ 165473 h 606722"/>
                <a:gd name="connsiteX126" fmla="*/ 55259 w 524725"/>
                <a:gd name="connsiteY126" fmla="*/ 204315 h 606722"/>
                <a:gd name="connsiteX127" fmla="*/ 55259 w 524725"/>
                <a:gd name="connsiteY127" fmla="*/ 358526 h 606722"/>
                <a:gd name="connsiteX128" fmla="*/ 41466 w 524725"/>
                <a:gd name="connsiteY128" fmla="*/ 372303 h 606722"/>
                <a:gd name="connsiteX129" fmla="*/ 27674 w 524725"/>
                <a:gd name="connsiteY129" fmla="*/ 358526 h 606722"/>
                <a:gd name="connsiteX130" fmla="*/ 27674 w 524725"/>
                <a:gd name="connsiteY130" fmla="*/ 204315 h 606722"/>
                <a:gd name="connsiteX131" fmla="*/ 0 w 524725"/>
                <a:gd name="connsiteY131" fmla="*/ 165473 h 606722"/>
                <a:gd name="connsiteX132" fmla="*/ 41466 w 524725"/>
                <a:gd name="connsiteY132" fmla="*/ 124054 h 606722"/>
                <a:gd name="connsiteX133" fmla="*/ 334448 w 524725"/>
                <a:gd name="connsiteY133" fmla="*/ 66099 h 606722"/>
                <a:gd name="connsiteX134" fmla="*/ 344917 w 524725"/>
                <a:gd name="connsiteY134" fmla="*/ 67632 h 606722"/>
                <a:gd name="connsiteX135" fmla="*/ 456797 w 524725"/>
                <a:gd name="connsiteY135" fmla="*/ 133763 h 606722"/>
                <a:gd name="connsiteX136" fmla="*/ 462582 w 524725"/>
                <a:gd name="connsiteY136" fmla="*/ 129674 h 606722"/>
                <a:gd name="connsiteX137" fmla="*/ 519189 w 524725"/>
                <a:gd name="connsiteY137" fmla="*/ 144785 h 606722"/>
                <a:gd name="connsiteX138" fmla="*/ 503969 w 524725"/>
                <a:gd name="connsiteY138" fmla="*/ 201317 h 606722"/>
                <a:gd name="connsiteX139" fmla="*/ 483409 w 524725"/>
                <a:gd name="connsiteY139" fmla="*/ 206828 h 606722"/>
                <a:gd name="connsiteX140" fmla="*/ 472551 w 524725"/>
                <a:gd name="connsiteY140" fmla="*/ 205406 h 606722"/>
                <a:gd name="connsiteX141" fmla="*/ 447451 w 524725"/>
                <a:gd name="connsiteY141" fmla="*/ 186117 h 606722"/>
                <a:gd name="connsiteX142" fmla="*/ 442823 w 524725"/>
                <a:gd name="connsiteY142" fmla="*/ 157585 h 606722"/>
                <a:gd name="connsiteX143" fmla="*/ 330855 w 524725"/>
                <a:gd name="connsiteY143" fmla="*/ 91364 h 606722"/>
                <a:gd name="connsiteX144" fmla="*/ 326048 w 524725"/>
                <a:gd name="connsiteY144" fmla="*/ 72432 h 606722"/>
                <a:gd name="connsiteX145" fmla="*/ 334448 w 524725"/>
                <a:gd name="connsiteY145" fmla="*/ 66099 h 606722"/>
                <a:gd name="connsiteX146" fmla="*/ 262371 w 524725"/>
                <a:gd name="connsiteY146" fmla="*/ 27555 h 606722"/>
                <a:gd name="connsiteX147" fmla="*/ 248573 w 524725"/>
                <a:gd name="connsiteY147" fmla="*/ 41333 h 606722"/>
                <a:gd name="connsiteX148" fmla="*/ 262371 w 524725"/>
                <a:gd name="connsiteY148" fmla="*/ 55200 h 606722"/>
                <a:gd name="connsiteX149" fmla="*/ 276170 w 524725"/>
                <a:gd name="connsiteY149" fmla="*/ 41333 h 606722"/>
                <a:gd name="connsiteX150" fmla="*/ 262371 w 524725"/>
                <a:gd name="connsiteY150" fmla="*/ 27555 h 606722"/>
                <a:gd name="connsiteX151" fmla="*/ 262371 w 524725"/>
                <a:gd name="connsiteY151" fmla="*/ 0 h 606722"/>
                <a:gd name="connsiteX152" fmla="*/ 303855 w 524725"/>
                <a:gd name="connsiteY152" fmla="*/ 41333 h 606722"/>
                <a:gd name="connsiteX153" fmla="*/ 262371 w 524725"/>
                <a:gd name="connsiteY153" fmla="*/ 82756 h 606722"/>
                <a:gd name="connsiteX154" fmla="*/ 235309 w 524725"/>
                <a:gd name="connsiteY154" fmla="*/ 72444 h 606722"/>
                <a:gd name="connsiteX155" fmla="*/ 121808 w 524725"/>
                <a:gd name="connsiteY155" fmla="*/ 136178 h 606722"/>
                <a:gd name="connsiteX156" fmla="*/ 115132 w 524725"/>
                <a:gd name="connsiteY156" fmla="*/ 137956 h 606722"/>
                <a:gd name="connsiteX157" fmla="*/ 103025 w 524725"/>
                <a:gd name="connsiteY157" fmla="*/ 130845 h 606722"/>
                <a:gd name="connsiteX158" fmla="*/ 108277 w 524725"/>
                <a:gd name="connsiteY158" fmla="*/ 112089 h 606722"/>
                <a:gd name="connsiteX159" fmla="*/ 221689 w 524725"/>
                <a:gd name="connsiteY159" fmla="*/ 48444 h 606722"/>
                <a:gd name="connsiteX160" fmla="*/ 220977 w 524725"/>
                <a:gd name="connsiteY160" fmla="*/ 41333 h 606722"/>
                <a:gd name="connsiteX161" fmla="*/ 262371 w 524725"/>
                <a:gd name="connsiteY1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24725" h="606722">
                  <a:moveTo>
                    <a:pt x="262336" y="551542"/>
                  </a:moveTo>
                  <a:cubicBezTo>
                    <a:pt x="254769" y="551542"/>
                    <a:pt x="248537" y="557762"/>
                    <a:pt x="248537" y="565315"/>
                  </a:cubicBezTo>
                  <a:cubicBezTo>
                    <a:pt x="248537" y="572957"/>
                    <a:pt x="254769" y="579088"/>
                    <a:pt x="262336" y="579088"/>
                  </a:cubicBezTo>
                  <a:cubicBezTo>
                    <a:pt x="269991" y="579088"/>
                    <a:pt x="276134" y="572957"/>
                    <a:pt x="276134" y="565315"/>
                  </a:cubicBezTo>
                  <a:cubicBezTo>
                    <a:pt x="276134" y="557762"/>
                    <a:pt x="269991" y="551542"/>
                    <a:pt x="262336" y="551542"/>
                  </a:cubicBezTo>
                  <a:close/>
                  <a:moveTo>
                    <a:pt x="413425" y="469316"/>
                  </a:moveTo>
                  <a:cubicBezTo>
                    <a:pt x="416830" y="470260"/>
                    <a:pt x="419857" y="472504"/>
                    <a:pt x="421682" y="475836"/>
                  </a:cubicBezTo>
                  <a:cubicBezTo>
                    <a:pt x="425510" y="482500"/>
                    <a:pt x="423106" y="490853"/>
                    <a:pt x="416430" y="494585"/>
                  </a:cubicBezTo>
                  <a:lnTo>
                    <a:pt x="303107" y="558295"/>
                  </a:lnTo>
                  <a:cubicBezTo>
                    <a:pt x="303463" y="560605"/>
                    <a:pt x="303819" y="562916"/>
                    <a:pt x="303819" y="565315"/>
                  </a:cubicBezTo>
                  <a:cubicBezTo>
                    <a:pt x="303819" y="588151"/>
                    <a:pt x="285214" y="606722"/>
                    <a:pt x="262336" y="606722"/>
                  </a:cubicBezTo>
                  <a:cubicBezTo>
                    <a:pt x="239546" y="606722"/>
                    <a:pt x="220941" y="588151"/>
                    <a:pt x="220941" y="565315"/>
                  </a:cubicBezTo>
                  <a:cubicBezTo>
                    <a:pt x="220941" y="542567"/>
                    <a:pt x="239546" y="523996"/>
                    <a:pt x="262336" y="523996"/>
                  </a:cubicBezTo>
                  <a:cubicBezTo>
                    <a:pt x="272751" y="523996"/>
                    <a:pt x="282187" y="527995"/>
                    <a:pt x="289487" y="534304"/>
                  </a:cubicBezTo>
                  <a:lnTo>
                    <a:pt x="402899" y="470593"/>
                  </a:lnTo>
                  <a:cubicBezTo>
                    <a:pt x="406237" y="468727"/>
                    <a:pt x="410020" y="468372"/>
                    <a:pt x="413425" y="469316"/>
                  </a:cubicBezTo>
                  <a:close/>
                  <a:moveTo>
                    <a:pt x="483347" y="427487"/>
                  </a:moveTo>
                  <a:cubicBezTo>
                    <a:pt x="475695" y="427487"/>
                    <a:pt x="469555" y="433620"/>
                    <a:pt x="469555" y="441265"/>
                  </a:cubicBezTo>
                  <a:cubicBezTo>
                    <a:pt x="469555" y="448820"/>
                    <a:pt x="475695" y="455043"/>
                    <a:pt x="483347" y="455043"/>
                  </a:cubicBezTo>
                  <a:cubicBezTo>
                    <a:pt x="490911" y="455043"/>
                    <a:pt x="497140" y="448820"/>
                    <a:pt x="497140" y="441265"/>
                  </a:cubicBezTo>
                  <a:cubicBezTo>
                    <a:pt x="497140" y="433620"/>
                    <a:pt x="490911" y="427487"/>
                    <a:pt x="483347" y="427487"/>
                  </a:cubicBezTo>
                  <a:close/>
                  <a:moveTo>
                    <a:pt x="41460" y="427453"/>
                  </a:moveTo>
                  <a:cubicBezTo>
                    <a:pt x="39058" y="427453"/>
                    <a:pt x="36744" y="427986"/>
                    <a:pt x="34520" y="429230"/>
                  </a:cubicBezTo>
                  <a:cubicBezTo>
                    <a:pt x="27936" y="433051"/>
                    <a:pt x="25711" y="441494"/>
                    <a:pt x="29537" y="448070"/>
                  </a:cubicBezTo>
                  <a:cubicBezTo>
                    <a:pt x="31317" y="451269"/>
                    <a:pt x="34342" y="453580"/>
                    <a:pt x="37901" y="454557"/>
                  </a:cubicBezTo>
                  <a:cubicBezTo>
                    <a:pt x="41371" y="455446"/>
                    <a:pt x="45108" y="455002"/>
                    <a:pt x="48311" y="453136"/>
                  </a:cubicBezTo>
                  <a:cubicBezTo>
                    <a:pt x="54984" y="449403"/>
                    <a:pt x="57208" y="440872"/>
                    <a:pt x="53383" y="434296"/>
                  </a:cubicBezTo>
                  <a:cubicBezTo>
                    <a:pt x="50891" y="429941"/>
                    <a:pt x="46176" y="427453"/>
                    <a:pt x="41460" y="427453"/>
                  </a:cubicBezTo>
                  <a:close/>
                  <a:moveTo>
                    <a:pt x="52193" y="401303"/>
                  </a:moveTo>
                  <a:cubicBezTo>
                    <a:pt x="62436" y="404036"/>
                    <a:pt x="71623" y="410656"/>
                    <a:pt x="77317" y="420521"/>
                  </a:cubicBezTo>
                  <a:cubicBezTo>
                    <a:pt x="82477" y="429497"/>
                    <a:pt x="83812" y="439628"/>
                    <a:pt x="81944" y="449137"/>
                  </a:cubicBezTo>
                  <a:lnTo>
                    <a:pt x="193874" y="515343"/>
                  </a:lnTo>
                  <a:cubicBezTo>
                    <a:pt x="200370" y="519254"/>
                    <a:pt x="202594" y="527696"/>
                    <a:pt x="198679" y="534272"/>
                  </a:cubicBezTo>
                  <a:cubicBezTo>
                    <a:pt x="196099" y="538627"/>
                    <a:pt x="191472" y="541026"/>
                    <a:pt x="186756" y="541026"/>
                  </a:cubicBezTo>
                  <a:cubicBezTo>
                    <a:pt x="184354" y="541026"/>
                    <a:pt x="181952" y="540404"/>
                    <a:pt x="179727" y="539071"/>
                  </a:cubicBezTo>
                  <a:lnTo>
                    <a:pt x="67885" y="472864"/>
                  </a:lnTo>
                  <a:cubicBezTo>
                    <a:pt x="66106" y="474375"/>
                    <a:pt x="64238" y="475797"/>
                    <a:pt x="62102" y="477041"/>
                  </a:cubicBezTo>
                  <a:cubicBezTo>
                    <a:pt x="55785" y="480685"/>
                    <a:pt x="48667" y="482551"/>
                    <a:pt x="41549" y="482551"/>
                  </a:cubicBezTo>
                  <a:cubicBezTo>
                    <a:pt x="37901" y="482551"/>
                    <a:pt x="34342" y="482107"/>
                    <a:pt x="30694" y="481129"/>
                  </a:cubicBezTo>
                  <a:cubicBezTo>
                    <a:pt x="20017" y="478285"/>
                    <a:pt x="11119" y="471442"/>
                    <a:pt x="5603" y="461845"/>
                  </a:cubicBezTo>
                  <a:cubicBezTo>
                    <a:pt x="-5786" y="442116"/>
                    <a:pt x="976" y="416789"/>
                    <a:pt x="20729" y="405413"/>
                  </a:cubicBezTo>
                  <a:cubicBezTo>
                    <a:pt x="30650" y="399726"/>
                    <a:pt x="41949" y="398570"/>
                    <a:pt x="52193" y="401303"/>
                  </a:cubicBezTo>
                  <a:close/>
                  <a:moveTo>
                    <a:pt x="235130" y="317102"/>
                  </a:moveTo>
                  <a:cubicBezTo>
                    <a:pt x="237711" y="370964"/>
                    <a:pt x="254976" y="399850"/>
                    <a:pt x="262362" y="399850"/>
                  </a:cubicBezTo>
                  <a:cubicBezTo>
                    <a:pt x="269749" y="399850"/>
                    <a:pt x="287014" y="370964"/>
                    <a:pt x="289684" y="317102"/>
                  </a:cubicBezTo>
                  <a:close/>
                  <a:moveTo>
                    <a:pt x="483347" y="234419"/>
                  </a:moveTo>
                  <a:cubicBezTo>
                    <a:pt x="491000" y="234419"/>
                    <a:pt x="497140" y="240553"/>
                    <a:pt x="497140" y="248197"/>
                  </a:cubicBezTo>
                  <a:lnTo>
                    <a:pt x="497140" y="402420"/>
                  </a:lnTo>
                  <a:cubicBezTo>
                    <a:pt x="513157" y="408109"/>
                    <a:pt x="524725" y="423309"/>
                    <a:pt x="524725" y="441265"/>
                  </a:cubicBezTo>
                  <a:cubicBezTo>
                    <a:pt x="524725" y="464020"/>
                    <a:pt x="506127" y="482598"/>
                    <a:pt x="483347" y="482598"/>
                  </a:cubicBezTo>
                  <a:cubicBezTo>
                    <a:pt x="460479" y="482598"/>
                    <a:pt x="441881" y="464020"/>
                    <a:pt x="441881" y="441265"/>
                  </a:cubicBezTo>
                  <a:cubicBezTo>
                    <a:pt x="441881" y="423309"/>
                    <a:pt x="453449" y="408109"/>
                    <a:pt x="469555" y="402420"/>
                  </a:cubicBezTo>
                  <a:lnTo>
                    <a:pt x="469555" y="248197"/>
                  </a:lnTo>
                  <a:cubicBezTo>
                    <a:pt x="469555" y="240553"/>
                    <a:pt x="475695" y="234419"/>
                    <a:pt x="483347" y="234419"/>
                  </a:cubicBezTo>
                  <a:close/>
                  <a:moveTo>
                    <a:pt x="302499" y="215600"/>
                  </a:moveTo>
                  <a:cubicBezTo>
                    <a:pt x="311043" y="235866"/>
                    <a:pt x="316027" y="262263"/>
                    <a:pt x="317273" y="289549"/>
                  </a:cubicBezTo>
                  <a:lnTo>
                    <a:pt x="331423" y="289549"/>
                  </a:lnTo>
                  <a:lnTo>
                    <a:pt x="331423" y="317102"/>
                  </a:lnTo>
                  <a:lnTo>
                    <a:pt x="317273" y="317102"/>
                  </a:lnTo>
                  <a:cubicBezTo>
                    <a:pt x="316027" y="344477"/>
                    <a:pt x="311043" y="370875"/>
                    <a:pt x="302499" y="391051"/>
                  </a:cubicBezTo>
                  <a:cubicBezTo>
                    <a:pt x="335784" y="375852"/>
                    <a:pt x="359012" y="342255"/>
                    <a:pt x="359012" y="303326"/>
                  </a:cubicBezTo>
                  <a:cubicBezTo>
                    <a:pt x="359012" y="264396"/>
                    <a:pt x="335784" y="230888"/>
                    <a:pt x="302499" y="215600"/>
                  </a:cubicBezTo>
                  <a:close/>
                  <a:moveTo>
                    <a:pt x="262362" y="206801"/>
                  </a:moveTo>
                  <a:cubicBezTo>
                    <a:pt x="213771" y="206801"/>
                    <a:pt x="173456" y="242887"/>
                    <a:pt x="166692" y="289549"/>
                  </a:cubicBezTo>
                  <a:lnTo>
                    <a:pt x="207541" y="289549"/>
                  </a:lnTo>
                  <a:cubicBezTo>
                    <a:pt x="208253" y="273995"/>
                    <a:pt x="210033" y="258886"/>
                    <a:pt x="212970" y="245287"/>
                  </a:cubicBezTo>
                  <a:cubicBezTo>
                    <a:pt x="214661" y="237821"/>
                    <a:pt x="222048" y="233110"/>
                    <a:pt x="229434" y="234710"/>
                  </a:cubicBezTo>
                  <a:cubicBezTo>
                    <a:pt x="236910" y="236310"/>
                    <a:pt x="241627" y="243687"/>
                    <a:pt x="240025" y="251064"/>
                  </a:cubicBezTo>
                  <a:cubicBezTo>
                    <a:pt x="237444" y="262885"/>
                    <a:pt x="235753" y="276039"/>
                    <a:pt x="235130" y="289549"/>
                  </a:cubicBezTo>
                  <a:lnTo>
                    <a:pt x="289684" y="289549"/>
                  </a:lnTo>
                  <a:cubicBezTo>
                    <a:pt x="287014" y="235777"/>
                    <a:pt x="269749" y="206801"/>
                    <a:pt x="262362" y="206801"/>
                  </a:cubicBezTo>
                  <a:close/>
                  <a:moveTo>
                    <a:pt x="486881" y="152163"/>
                  </a:moveTo>
                  <a:cubicBezTo>
                    <a:pt x="483454" y="151252"/>
                    <a:pt x="479671" y="151629"/>
                    <a:pt x="476378" y="153496"/>
                  </a:cubicBezTo>
                  <a:cubicBezTo>
                    <a:pt x="469792" y="157318"/>
                    <a:pt x="467566" y="165762"/>
                    <a:pt x="471394" y="172340"/>
                  </a:cubicBezTo>
                  <a:cubicBezTo>
                    <a:pt x="473174" y="175540"/>
                    <a:pt x="476200" y="177851"/>
                    <a:pt x="479760" y="178829"/>
                  </a:cubicBezTo>
                  <a:cubicBezTo>
                    <a:pt x="483231" y="179717"/>
                    <a:pt x="486969" y="179273"/>
                    <a:pt x="490174" y="177406"/>
                  </a:cubicBezTo>
                  <a:cubicBezTo>
                    <a:pt x="496760" y="173673"/>
                    <a:pt x="499074" y="165140"/>
                    <a:pt x="495247" y="158562"/>
                  </a:cubicBezTo>
                  <a:cubicBezTo>
                    <a:pt x="493378" y="155274"/>
                    <a:pt x="490307" y="153074"/>
                    <a:pt x="486881" y="152163"/>
                  </a:cubicBezTo>
                  <a:close/>
                  <a:moveTo>
                    <a:pt x="41466" y="151696"/>
                  </a:moveTo>
                  <a:cubicBezTo>
                    <a:pt x="33814" y="151696"/>
                    <a:pt x="27674" y="157829"/>
                    <a:pt x="27674" y="165473"/>
                  </a:cubicBezTo>
                  <a:cubicBezTo>
                    <a:pt x="27674" y="173028"/>
                    <a:pt x="33814" y="179250"/>
                    <a:pt x="41466" y="179250"/>
                  </a:cubicBezTo>
                  <a:cubicBezTo>
                    <a:pt x="49119" y="179250"/>
                    <a:pt x="55259" y="173028"/>
                    <a:pt x="55259" y="165473"/>
                  </a:cubicBezTo>
                  <a:cubicBezTo>
                    <a:pt x="55259" y="157829"/>
                    <a:pt x="49119" y="151696"/>
                    <a:pt x="41466" y="151696"/>
                  </a:cubicBezTo>
                  <a:close/>
                  <a:moveTo>
                    <a:pt x="262362" y="124054"/>
                  </a:moveTo>
                  <a:cubicBezTo>
                    <a:pt x="270016" y="124054"/>
                    <a:pt x="276157" y="130275"/>
                    <a:pt x="276157" y="137830"/>
                  </a:cubicBezTo>
                  <a:lnTo>
                    <a:pt x="276157" y="180048"/>
                  </a:lnTo>
                  <a:cubicBezTo>
                    <a:pt x="309352" y="183781"/>
                    <a:pt x="338632" y="200491"/>
                    <a:pt x="358656" y="225022"/>
                  </a:cubicBezTo>
                  <a:lnTo>
                    <a:pt x="404933" y="198358"/>
                  </a:lnTo>
                  <a:cubicBezTo>
                    <a:pt x="411519" y="194536"/>
                    <a:pt x="419973" y="196758"/>
                    <a:pt x="423800" y="203335"/>
                  </a:cubicBezTo>
                  <a:cubicBezTo>
                    <a:pt x="427627" y="210001"/>
                    <a:pt x="425402" y="218445"/>
                    <a:pt x="418727" y="222178"/>
                  </a:cubicBezTo>
                  <a:lnTo>
                    <a:pt x="373607" y="248220"/>
                  </a:lnTo>
                  <a:cubicBezTo>
                    <a:pt x="381883" y="264929"/>
                    <a:pt x="386689" y="283594"/>
                    <a:pt x="386689" y="303326"/>
                  </a:cubicBezTo>
                  <a:cubicBezTo>
                    <a:pt x="386689" y="318880"/>
                    <a:pt x="383663" y="333723"/>
                    <a:pt x="378413" y="347410"/>
                  </a:cubicBezTo>
                  <a:lnTo>
                    <a:pt x="418727" y="370697"/>
                  </a:lnTo>
                  <a:cubicBezTo>
                    <a:pt x="425402" y="374519"/>
                    <a:pt x="427627" y="382962"/>
                    <a:pt x="423800" y="389540"/>
                  </a:cubicBezTo>
                  <a:cubicBezTo>
                    <a:pt x="421308" y="393984"/>
                    <a:pt x="416592" y="396472"/>
                    <a:pt x="411875" y="396472"/>
                  </a:cubicBezTo>
                  <a:cubicBezTo>
                    <a:pt x="409472" y="396472"/>
                    <a:pt x="407158" y="395850"/>
                    <a:pt x="404933" y="394606"/>
                  </a:cubicBezTo>
                  <a:lnTo>
                    <a:pt x="365864" y="372030"/>
                  </a:lnTo>
                  <a:cubicBezTo>
                    <a:pt x="345929" y="401805"/>
                    <a:pt x="313535" y="422514"/>
                    <a:pt x="276157" y="426692"/>
                  </a:cubicBezTo>
                  <a:lnTo>
                    <a:pt x="276157" y="468821"/>
                  </a:lnTo>
                  <a:cubicBezTo>
                    <a:pt x="276157" y="476464"/>
                    <a:pt x="270016" y="482597"/>
                    <a:pt x="262362" y="482597"/>
                  </a:cubicBezTo>
                  <a:cubicBezTo>
                    <a:pt x="254798" y="482597"/>
                    <a:pt x="248568" y="476464"/>
                    <a:pt x="248568" y="468821"/>
                  </a:cubicBezTo>
                  <a:lnTo>
                    <a:pt x="248568" y="426603"/>
                  </a:lnTo>
                  <a:cubicBezTo>
                    <a:pt x="212169" y="422514"/>
                    <a:pt x="179241" y="402605"/>
                    <a:pt x="158861" y="372030"/>
                  </a:cubicBezTo>
                  <a:lnTo>
                    <a:pt x="119792" y="394606"/>
                  </a:lnTo>
                  <a:cubicBezTo>
                    <a:pt x="113206" y="398428"/>
                    <a:pt x="104752" y="396117"/>
                    <a:pt x="100925" y="389540"/>
                  </a:cubicBezTo>
                  <a:cubicBezTo>
                    <a:pt x="97098" y="382962"/>
                    <a:pt x="99412" y="374519"/>
                    <a:pt x="105998" y="370697"/>
                  </a:cubicBezTo>
                  <a:lnTo>
                    <a:pt x="153877" y="343144"/>
                  </a:lnTo>
                  <a:cubicBezTo>
                    <a:pt x="157259" y="341100"/>
                    <a:pt x="161442" y="340744"/>
                    <a:pt x="165268" y="342078"/>
                  </a:cubicBezTo>
                  <a:lnTo>
                    <a:pt x="170252" y="343766"/>
                  </a:lnTo>
                  <a:cubicBezTo>
                    <a:pt x="173456" y="344833"/>
                    <a:pt x="176126" y="347144"/>
                    <a:pt x="177817" y="350077"/>
                  </a:cubicBezTo>
                  <a:cubicBezTo>
                    <a:pt x="187962" y="368475"/>
                    <a:pt x="203804" y="382607"/>
                    <a:pt x="222226" y="391051"/>
                  </a:cubicBezTo>
                  <a:cubicBezTo>
                    <a:pt x="213771" y="370786"/>
                    <a:pt x="208787" y="344388"/>
                    <a:pt x="207541" y="317102"/>
                  </a:cubicBezTo>
                  <a:lnTo>
                    <a:pt x="151919" y="317102"/>
                  </a:lnTo>
                  <a:cubicBezTo>
                    <a:pt x="144355" y="317102"/>
                    <a:pt x="138125" y="310969"/>
                    <a:pt x="138125" y="303326"/>
                  </a:cubicBezTo>
                  <a:cubicBezTo>
                    <a:pt x="138125" y="283861"/>
                    <a:pt x="142664" y="265196"/>
                    <a:pt x="151118" y="248220"/>
                  </a:cubicBezTo>
                  <a:lnTo>
                    <a:pt x="105998" y="222178"/>
                  </a:lnTo>
                  <a:cubicBezTo>
                    <a:pt x="99412" y="218445"/>
                    <a:pt x="97187" y="210001"/>
                    <a:pt x="100925" y="203335"/>
                  </a:cubicBezTo>
                  <a:cubicBezTo>
                    <a:pt x="104752" y="196758"/>
                    <a:pt x="113206" y="194536"/>
                    <a:pt x="119792" y="198358"/>
                  </a:cubicBezTo>
                  <a:lnTo>
                    <a:pt x="166069" y="224933"/>
                  </a:lnTo>
                  <a:cubicBezTo>
                    <a:pt x="168650" y="221733"/>
                    <a:pt x="171498" y="218622"/>
                    <a:pt x="174524" y="215600"/>
                  </a:cubicBezTo>
                  <a:cubicBezTo>
                    <a:pt x="194726" y="195425"/>
                    <a:pt x="220624" y="183159"/>
                    <a:pt x="248568" y="180048"/>
                  </a:cubicBezTo>
                  <a:lnTo>
                    <a:pt x="248568" y="137830"/>
                  </a:lnTo>
                  <a:cubicBezTo>
                    <a:pt x="248568" y="130275"/>
                    <a:pt x="254798" y="124054"/>
                    <a:pt x="262362" y="124054"/>
                  </a:cubicBezTo>
                  <a:close/>
                  <a:moveTo>
                    <a:pt x="41466" y="124054"/>
                  </a:moveTo>
                  <a:cubicBezTo>
                    <a:pt x="64335" y="124054"/>
                    <a:pt x="82844" y="142630"/>
                    <a:pt x="82844" y="165473"/>
                  </a:cubicBezTo>
                  <a:cubicBezTo>
                    <a:pt x="82844" y="183427"/>
                    <a:pt x="71276" y="198537"/>
                    <a:pt x="55259" y="204315"/>
                  </a:cubicBezTo>
                  <a:lnTo>
                    <a:pt x="55259" y="358526"/>
                  </a:lnTo>
                  <a:cubicBezTo>
                    <a:pt x="55259" y="366170"/>
                    <a:pt x="49119" y="372303"/>
                    <a:pt x="41466" y="372303"/>
                  </a:cubicBezTo>
                  <a:cubicBezTo>
                    <a:pt x="33814" y="372303"/>
                    <a:pt x="27674" y="366170"/>
                    <a:pt x="27674" y="358526"/>
                  </a:cubicBezTo>
                  <a:lnTo>
                    <a:pt x="27674" y="204315"/>
                  </a:lnTo>
                  <a:cubicBezTo>
                    <a:pt x="11657" y="198537"/>
                    <a:pt x="0" y="183427"/>
                    <a:pt x="0" y="165473"/>
                  </a:cubicBezTo>
                  <a:cubicBezTo>
                    <a:pt x="0" y="142630"/>
                    <a:pt x="18598" y="124054"/>
                    <a:pt x="41466" y="124054"/>
                  </a:cubicBezTo>
                  <a:close/>
                  <a:moveTo>
                    <a:pt x="334448" y="66099"/>
                  </a:moveTo>
                  <a:cubicBezTo>
                    <a:pt x="337863" y="65232"/>
                    <a:pt x="341624" y="65676"/>
                    <a:pt x="344917" y="67632"/>
                  </a:cubicBezTo>
                  <a:lnTo>
                    <a:pt x="456797" y="133763"/>
                  </a:lnTo>
                  <a:cubicBezTo>
                    <a:pt x="458577" y="132252"/>
                    <a:pt x="460446" y="130830"/>
                    <a:pt x="462582" y="129674"/>
                  </a:cubicBezTo>
                  <a:cubicBezTo>
                    <a:pt x="482341" y="118208"/>
                    <a:pt x="507797" y="125052"/>
                    <a:pt x="519189" y="144785"/>
                  </a:cubicBezTo>
                  <a:cubicBezTo>
                    <a:pt x="530582" y="164518"/>
                    <a:pt x="523818" y="189939"/>
                    <a:pt x="503969" y="201317"/>
                  </a:cubicBezTo>
                  <a:cubicBezTo>
                    <a:pt x="497650" y="204961"/>
                    <a:pt x="490530" y="206828"/>
                    <a:pt x="483409" y="206828"/>
                  </a:cubicBezTo>
                  <a:cubicBezTo>
                    <a:pt x="479760" y="206828"/>
                    <a:pt x="476200" y="206383"/>
                    <a:pt x="472551" y="205406"/>
                  </a:cubicBezTo>
                  <a:cubicBezTo>
                    <a:pt x="461870" y="202561"/>
                    <a:pt x="452970" y="195717"/>
                    <a:pt x="447451" y="186117"/>
                  </a:cubicBezTo>
                  <a:cubicBezTo>
                    <a:pt x="442200" y="177140"/>
                    <a:pt x="440954" y="167007"/>
                    <a:pt x="442823" y="157585"/>
                  </a:cubicBezTo>
                  <a:lnTo>
                    <a:pt x="330855" y="91364"/>
                  </a:lnTo>
                  <a:cubicBezTo>
                    <a:pt x="324268" y="87453"/>
                    <a:pt x="322132" y="79009"/>
                    <a:pt x="326048" y="72432"/>
                  </a:cubicBezTo>
                  <a:cubicBezTo>
                    <a:pt x="327962" y="69143"/>
                    <a:pt x="331032" y="66965"/>
                    <a:pt x="334448" y="66099"/>
                  </a:cubicBezTo>
                  <a:close/>
                  <a:moveTo>
                    <a:pt x="262371" y="27555"/>
                  </a:moveTo>
                  <a:cubicBezTo>
                    <a:pt x="254805" y="27555"/>
                    <a:pt x="248573" y="33778"/>
                    <a:pt x="248573" y="41333"/>
                  </a:cubicBezTo>
                  <a:cubicBezTo>
                    <a:pt x="248573" y="48978"/>
                    <a:pt x="254805" y="55200"/>
                    <a:pt x="262371" y="55200"/>
                  </a:cubicBezTo>
                  <a:cubicBezTo>
                    <a:pt x="270027" y="55200"/>
                    <a:pt x="276170" y="48978"/>
                    <a:pt x="276170" y="41333"/>
                  </a:cubicBezTo>
                  <a:cubicBezTo>
                    <a:pt x="276170" y="33778"/>
                    <a:pt x="270027" y="27555"/>
                    <a:pt x="262371" y="27555"/>
                  </a:cubicBezTo>
                  <a:close/>
                  <a:moveTo>
                    <a:pt x="262371" y="0"/>
                  </a:moveTo>
                  <a:cubicBezTo>
                    <a:pt x="285250" y="0"/>
                    <a:pt x="303855" y="18578"/>
                    <a:pt x="303855" y="41333"/>
                  </a:cubicBezTo>
                  <a:cubicBezTo>
                    <a:pt x="303855" y="64178"/>
                    <a:pt x="285250" y="82756"/>
                    <a:pt x="262371" y="82756"/>
                  </a:cubicBezTo>
                  <a:cubicBezTo>
                    <a:pt x="251956" y="82756"/>
                    <a:pt x="242609" y="78756"/>
                    <a:pt x="235309" y="72444"/>
                  </a:cubicBezTo>
                  <a:lnTo>
                    <a:pt x="121808" y="136178"/>
                  </a:lnTo>
                  <a:cubicBezTo>
                    <a:pt x="119672" y="137334"/>
                    <a:pt x="117357" y="137956"/>
                    <a:pt x="115132" y="137956"/>
                  </a:cubicBezTo>
                  <a:cubicBezTo>
                    <a:pt x="110236" y="137956"/>
                    <a:pt x="105606" y="135378"/>
                    <a:pt x="103025" y="130845"/>
                  </a:cubicBezTo>
                  <a:cubicBezTo>
                    <a:pt x="99286" y="124267"/>
                    <a:pt x="101690" y="115822"/>
                    <a:pt x="108277" y="112089"/>
                  </a:cubicBezTo>
                  <a:lnTo>
                    <a:pt x="221689" y="48444"/>
                  </a:lnTo>
                  <a:cubicBezTo>
                    <a:pt x="221244" y="46133"/>
                    <a:pt x="220977" y="43822"/>
                    <a:pt x="220977" y="41333"/>
                  </a:cubicBezTo>
                  <a:cubicBezTo>
                    <a:pt x="220977" y="18578"/>
                    <a:pt x="239582" y="0"/>
                    <a:pt x="2623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47395" y="1376680"/>
            <a:ext cx="4450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安全阀投入后，电气部分正常，安全阀不动作原因有：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015" y="1788795"/>
            <a:ext cx="4269105" cy="2416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⑥脉冲安全阀电磁铁芯杠杆被杂物卡死；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⑦活塞胀圈太软，胀圈数量不够，在汽缸内活塞上下密封不好，以及汽封间隙太大漏泄严重，使活塞室上部作用力减小；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⑧活塞装配不合适，活塞位置过高影响脉冲汽进入；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⑨阀芯导向叶片与阀座间隙太小，在热态下发生卡涩；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⑩弹簧性能不好，同样压缩度时需加大开启安全阀冲力。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六边形 25"/>
          <p:cNvSpPr/>
          <p:nvPr/>
        </p:nvSpPr>
        <p:spPr>
          <a:xfrm>
            <a:off x="7602220" y="1748790"/>
            <a:ext cx="1097915" cy="94742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ïs1ïďè"/>
          <p:cNvGrpSpPr/>
          <p:nvPr/>
        </p:nvGrpSpPr>
        <p:grpSpPr bwMode="auto">
          <a:xfrm>
            <a:off x="268764" y="2255838"/>
            <a:ext cx="1262062" cy="2904807"/>
            <a:chOff x="3860006" y="1952943"/>
            <a:chExt cx="1423988" cy="3277422"/>
          </a:xfrm>
        </p:grpSpPr>
        <p:grpSp>
          <p:nvGrpSpPr>
            <p:cNvPr id="32" name="íşlíḍe"/>
            <p:cNvGrpSpPr/>
            <p:nvPr/>
          </p:nvGrpSpPr>
          <p:grpSpPr bwMode="auto">
            <a:xfrm>
              <a:off x="3860006" y="1952943"/>
              <a:ext cx="1423988" cy="2413000"/>
              <a:chOff x="3854451" y="1960563"/>
              <a:chExt cx="1423988" cy="2413000"/>
            </a:xfrm>
          </p:grpSpPr>
          <p:sp>
            <p:nvSpPr>
              <p:cNvPr id="68" name="îšľïḍê"/>
              <p:cNvSpPr/>
              <p:nvPr/>
            </p:nvSpPr>
            <p:spPr bwMode="auto">
              <a:xfrm>
                <a:off x="4465243" y="3336157"/>
                <a:ext cx="197030" cy="20239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>
                <a:normAutofit fontScale="40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9" name="ïSļïḋe"/>
              <p:cNvSpPr/>
              <p:nvPr/>
            </p:nvSpPr>
            <p:spPr bwMode="auto">
              <a:xfrm>
                <a:off x="4364937" y="3511688"/>
                <a:ext cx="403016" cy="86153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miter lim="800000"/>
              </a:ln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70" name="išḻíḍê"/>
              <p:cNvSpPr/>
              <p:nvPr/>
            </p:nvSpPr>
            <p:spPr bwMode="auto">
              <a:xfrm>
                <a:off x="3854451" y="1960563"/>
                <a:ext cx="1423988" cy="1423954"/>
              </a:xfrm>
              <a:custGeom>
                <a:avLst/>
                <a:gdLst/>
                <a:ahLst/>
                <a:cxnLst>
                  <a:cxn ang="0">
                    <a:pos x="538" y="1076"/>
                  </a:cxn>
                  <a:cxn ang="0">
                    <a:pos x="0" y="538"/>
                  </a:cxn>
                  <a:cxn ang="0">
                    <a:pos x="538" y="0"/>
                  </a:cxn>
                  <a:cxn ang="0">
                    <a:pos x="1076" y="538"/>
                  </a:cxn>
                  <a:cxn ang="0">
                    <a:pos x="538" y="1076"/>
                  </a:cxn>
                  <a:cxn ang="0">
                    <a:pos x="538" y="80"/>
                  </a:cxn>
                  <a:cxn ang="0">
                    <a:pos x="80" y="538"/>
                  </a:cxn>
                  <a:cxn ang="0">
                    <a:pos x="538" y="996"/>
                  </a:cxn>
                  <a:cxn ang="0">
                    <a:pos x="996" y="538"/>
                  </a:cxn>
                  <a:cxn ang="0">
                    <a:pos x="538" y="80"/>
                  </a:cxn>
                </a:cxnLst>
                <a:rect l="0" t="0" r="r" b="b"/>
                <a:pathLst>
                  <a:path w="1076" h="1076">
                    <a:moveTo>
                      <a:pt x="538" y="1076"/>
                    </a:moveTo>
                    <a:cubicBezTo>
                      <a:pt x="241" y="1076"/>
                      <a:pt x="0" y="835"/>
                      <a:pt x="0" y="538"/>
                    </a:cubicBezTo>
                    <a:cubicBezTo>
                      <a:pt x="0" y="242"/>
                      <a:pt x="241" y="0"/>
                      <a:pt x="538" y="0"/>
                    </a:cubicBezTo>
                    <a:cubicBezTo>
                      <a:pt x="835" y="0"/>
                      <a:pt x="1076" y="242"/>
                      <a:pt x="1076" y="538"/>
                    </a:cubicBezTo>
                    <a:cubicBezTo>
                      <a:pt x="1076" y="835"/>
                      <a:pt x="835" y="1076"/>
                      <a:pt x="538" y="1076"/>
                    </a:cubicBezTo>
                    <a:close/>
                    <a:moveTo>
                      <a:pt x="538" y="80"/>
                    </a:moveTo>
                    <a:cubicBezTo>
                      <a:pt x="286" y="80"/>
                      <a:pt x="80" y="286"/>
                      <a:pt x="80" y="538"/>
                    </a:cubicBezTo>
                    <a:cubicBezTo>
                      <a:pt x="80" y="791"/>
                      <a:pt x="286" y="996"/>
                      <a:pt x="538" y="996"/>
                    </a:cubicBezTo>
                    <a:cubicBezTo>
                      <a:pt x="791" y="996"/>
                      <a:pt x="996" y="791"/>
                      <a:pt x="996" y="538"/>
                    </a:cubicBezTo>
                    <a:cubicBezTo>
                      <a:pt x="996" y="286"/>
                      <a:pt x="791" y="80"/>
                      <a:pt x="538" y="8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</p:grpSp>
        <p:grpSp>
          <p:nvGrpSpPr>
            <p:cNvPr id="33" name="ísľiḓé"/>
            <p:cNvGrpSpPr/>
            <p:nvPr/>
          </p:nvGrpSpPr>
          <p:grpSpPr bwMode="auto">
            <a:xfrm>
              <a:off x="4128683" y="3495111"/>
              <a:ext cx="986940" cy="1735254"/>
              <a:chOff x="4123128" y="3500009"/>
              <a:chExt cx="986940" cy="1735254"/>
            </a:xfrm>
          </p:grpSpPr>
          <p:sp>
            <p:nvSpPr>
              <p:cNvPr id="55" name="íśļîdè"/>
              <p:cNvSpPr/>
              <p:nvPr/>
            </p:nvSpPr>
            <p:spPr bwMode="auto">
              <a:xfrm>
                <a:off x="4560176" y="4279155"/>
                <a:ext cx="508695" cy="460322"/>
              </a:xfrm>
              <a:custGeom>
                <a:avLst/>
                <a:gdLst/>
                <a:ahLst/>
                <a:cxnLst>
                  <a:cxn ang="0">
                    <a:pos x="383" y="0"/>
                  </a:cxn>
                  <a:cxn ang="0">
                    <a:pos x="200" y="198"/>
                  </a:cxn>
                  <a:cxn ang="0">
                    <a:pos x="200" y="347"/>
                  </a:cxn>
                  <a:cxn ang="0">
                    <a:pos x="0" y="347"/>
                  </a:cxn>
                  <a:cxn ang="0">
                    <a:pos x="0" y="90"/>
                  </a:cxn>
                  <a:cxn ang="0">
                    <a:pos x="383" y="0"/>
                  </a:cxn>
                </a:cxnLst>
                <a:rect l="0" t="0" r="r" b="b"/>
                <a:pathLst>
                  <a:path w="383" h="347">
                    <a:moveTo>
                      <a:pt x="383" y="0"/>
                    </a:moveTo>
                    <a:cubicBezTo>
                      <a:pt x="383" y="0"/>
                      <a:pt x="352" y="89"/>
                      <a:pt x="200" y="198"/>
                    </a:cubicBezTo>
                    <a:cubicBezTo>
                      <a:pt x="200" y="347"/>
                      <a:pt x="200" y="347"/>
                      <a:pt x="200" y="34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56" name="îšľïḋê"/>
              <p:cNvSpPr/>
              <p:nvPr/>
            </p:nvSpPr>
            <p:spPr bwMode="auto">
              <a:xfrm>
                <a:off x="4547638" y="3500009"/>
                <a:ext cx="540936" cy="356437"/>
              </a:xfrm>
              <a:custGeom>
                <a:avLst/>
                <a:gdLst/>
                <a:ahLst/>
                <a:cxnLst>
                  <a:cxn ang="0">
                    <a:pos x="395" y="56"/>
                  </a:cxn>
                  <a:cxn ang="0">
                    <a:pos x="353" y="150"/>
                  </a:cxn>
                  <a:cxn ang="0">
                    <a:pos x="108" y="256"/>
                  </a:cxn>
                  <a:cxn ang="0">
                    <a:pos x="15" y="213"/>
                  </a:cxn>
                  <a:cxn ang="0">
                    <a:pos x="15" y="213"/>
                  </a:cxn>
                  <a:cxn ang="0">
                    <a:pos x="57" y="119"/>
                  </a:cxn>
                  <a:cxn ang="0">
                    <a:pos x="302" y="14"/>
                  </a:cxn>
                  <a:cxn ang="0">
                    <a:pos x="395" y="56"/>
                  </a:cxn>
                </a:cxnLst>
                <a:rect l="0" t="0" r="r" b="b"/>
                <a:pathLst>
                  <a:path w="409" h="270">
                    <a:moveTo>
                      <a:pt x="395" y="56"/>
                    </a:moveTo>
                    <a:cubicBezTo>
                      <a:pt x="409" y="94"/>
                      <a:pt x="390" y="136"/>
                      <a:pt x="353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1" y="270"/>
                      <a:pt x="29" y="250"/>
                      <a:pt x="15" y="213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0" y="175"/>
                      <a:pt x="20" y="133"/>
                      <a:pt x="57" y="119"/>
                    </a:cubicBezTo>
                    <a:cubicBezTo>
                      <a:pt x="302" y="14"/>
                      <a:pt x="302" y="14"/>
                      <a:pt x="302" y="14"/>
                    </a:cubicBezTo>
                    <a:cubicBezTo>
                      <a:pt x="339" y="0"/>
                      <a:pt x="381" y="19"/>
                      <a:pt x="395" y="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57" name="íṩḷiḓe"/>
              <p:cNvSpPr/>
              <p:nvPr/>
            </p:nvSpPr>
            <p:spPr bwMode="auto">
              <a:xfrm>
                <a:off x="4576296" y="3673750"/>
                <a:ext cx="120010" cy="166575"/>
              </a:xfrm>
              <a:custGeom>
                <a:avLst/>
                <a:gdLst/>
                <a:ahLst/>
                <a:cxnLst>
                  <a:cxn ang="0">
                    <a:pos x="12" y="78"/>
                  </a:cxn>
                  <a:cxn ang="0">
                    <a:pos x="47" y="0"/>
                  </a:cxn>
                  <a:cxn ang="0">
                    <a:pos x="90" y="114"/>
                  </a:cxn>
                  <a:cxn ang="0">
                    <a:pos x="12" y="78"/>
                  </a:cxn>
                </a:cxnLst>
                <a:rect l="0" t="0" r="r" b="b"/>
                <a:pathLst>
                  <a:path w="90" h="126">
                    <a:moveTo>
                      <a:pt x="12" y="78"/>
                    </a:moveTo>
                    <a:cubicBezTo>
                      <a:pt x="0" y="47"/>
                      <a:pt x="16" y="12"/>
                      <a:pt x="47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8" y="126"/>
                      <a:pt x="23" y="110"/>
                      <a:pt x="12" y="7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58" name="i$ḷíďé"/>
              <p:cNvSpPr/>
              <p:nvPr/>
            </p:nvSpPr>
            <p:spPr bwMode="auto">
              <a:xfrm>
                <a:off x="4560176" y="3704199"/>
                <a:ext cx="542727" cy="358227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1"/>
                  </a:cxn>
                  <a:cxn ang="0">
                    <a:pos x="108" y="256"/>
                  </a:cxn>
                  <a:cxn ang="0">
                    <a:pos x="14" y="214"/>
                  </a:cxn>
                  <a:cxn ang="0">
                    <a:pos x="14" y="214"/>
                  </a:cxn>
                  <a:cxn ang="0">
                    <a:pos x="57" y="120"/>
                  </a:cxn>
                  <a:cxn ang="0">
                    <a:pos x="301" y="15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1">
                    <a:moveTo>
                      <a:pt x="395" y="57"/>
                    </a:moveTo>
                    <a:cubicBezTo>
                      <a:pt x="409" y="95"/>
                      <a:pt x="390" y="137"/>
                      <a:pt x="352" y="151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1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39" y="0"/>
                      <a:pt x="381" y="20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59" name="îşḻiḍe"/>
              <p:cNvSpPr/>
              <p:nvPr/>
            </p:nvSpPr>
            <p:spPr bwMode="auto">
              <a:xfrm>
                <a:off x="4588835" y="3870775"/>
                <a:ext cx="120009" cy="168367"/>
              </a:xfrm>
              <a:custGeom>
                <a:avLst/>
                <a:gdLst/>
                <a:ahLst/>
                <a:cxnLst>
                  <a:cxn ang="0">
                    <a:pos x="12" y="79"/>
                  </a:cxn>
                  <a:cxn ang="0">
                    <a:pos x="48" y="0"/>
                  </a:cxn>
                  <a:cxn ang="0">
                    <a:pos x="90" y="114"/>
                  </a:cxn>
                  <a:cxn ang="0">
                    <a:pos x="12" y="79"/>
                  </a:cxn>
                </a:cxnLst>
                <a:rect l="0" t="0" r="r" b="b"/>
                <a:pathLst>
                  <a:path w="90" h="126">
                    <a:moveTo>
                      <a:pt x="12" y="79"/>
                    </a:moveTo>
                    <a:cubicBezTo>
                      <a:pt x="0" y="47"/>
                      <a:pt x="16" y="12"/>
                      <a:pt x="48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9" y="126"/>
                      <a:pt x="24" y="110"/>
                      <a:pt x="12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0" name="išľïdé"/>
              <p:cNvSpPr/>
              <p:nvPr/>
            </p:nvSpPr>
            <p:spPr bwMode="auto">
              <a:xfrm>
                <a:off x="4123128" y="3716737"/>
                <a:ext cx="711098" cy="1022739"/>
              </a:xfrm>
              <a:custGeom>
                <a:avLst/>
                <a:gdLst/>
                <a:ahLst/>
                <a:cxnLst>
                  <a:cxn ang="0">
                    <a:pos x="485" y="66"/>
                  </a:cxn>
                  <a:cxn ang="0">
                    <a:pos x="357" y="9"/>
                  </a:cxn>
                  <a:cxn ang="0">
                    <a:pos x="275" y="5"/>
                  </a:cxn>
                  <a:cxn ang="0">
                    <a:pos x="140" y="5"/>
                  </a:cxn>
                  <a:cxn ang="0">
                    <a:pos x="85" y="5"/>
                  </a:cxn>
                  <a:cxn ang="0">
                    <a:pos x="0" y="80"/>
                  </a:cxn>
                  <a:cxn ang="0">
                    <a:pos x="0" y="136"/>
                  </a:cxn>
                  <a:cxn ang="0">
                    <a:pos x="0" y="540"/>
                  </a:cxn>
                  <a:cxn ang="0">
                    <a:pos x="124" y="675"/>
                  </a:cxn>
                  <a:cxn ang="0">
                    <a:pos x="124" y="773"/>
                  </a:cxn>
                  <a:cxn ang="0">
                    <a:pos x="344" y="773"/>
                  </a:cxn>
                  <a:cxn ang="0">
                    <a:pos x="344" y="596"/>
                  </a:cxn>
                  <a:cxn ang="0">
                    <a:pos x="344" y="552"/>
                  </a:cxn>
                  <a:cxn ang="0">
                    <a:pos x="188" y="148"/>
                  </a:cxn>
                  <a:cxn ang="0">
                    <a:pos x="315" y="151"/>
                  </a:cxn>
                  <a:cxn ang="0">
                    <a:pos x="424" y="198"/>
                  </a:cxn>
                  <a:cxn ang="0">
                    <a:pos x="521" y="162"/>
                  </a:cxn>
                  <a:cxn ang="0">
                    <a:pos x="485" y="66"/>
                  </a:cxn>
                </a:cxnLst>
                <a:rect l="0" t="0" r="r" b="b"/>
                <a:pathLst>
                  <a:path w="538" h="773">
                    <a:moveTo>
                      <a:pt x="485" y="66"/>
                    </a:moveTo>
                    <a:cubicBezTo>
                      <a:pt x="357" y="9"/>
                      <a:pt x="357" y="9"/>
                      <a:pt x="357" y="9"/>
                    </a:cubicBezTo>
                    <a:cubicBezTo>
                      <a:pt x="338" y="0"/>
                      <a:pt x="284" y="5"/>
                      <a:pt x="275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41" y="5"/>
                      <a:pt x="0" y="35"/>
                      <a:pt x="0" y="8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10"/>
                      <a:pt x="56" y="669"/>
                      <a:pt x="124" y="675"/>
                    </a:cubicBezTo>
                    <a:cubicBezTo>
                      <a:pt x="124" y="773"/>
                      <a:pt x="124" y="773"/>
                      <a:pt x="12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44" y="596"/>
                      <a:pt x="344" y="596"/>
                      <a:pt x="344" y="596"/>
                    </a:cubicBezTo>
                    <a:cubicBezTo>
                      <a:pt x="344" y="552"/>
                      <a:pt x="344" y="552"/>
                      <a:pt x="344" y="552"/>
                    </a:cubicBezTo>
                    <a:cubicBezTo>
                      <a:pt x="344" y="303"/>
                      <a:pt x="188" y="148"/>
                      <a:pt x="188" y="148"/>
                    </a:cubicBezTo>
                    <a:cubicBezTo>
                      <a:pt x="188" y="148"/>
                      <a:pt x="283" y="147"/>
                      <a:pt x="315" y="151"/>
                    </a:cubicBezTo>
                    <a:cubicBezTo>
                      <a:pt x="349" y="155"/>
                      <a:pt x="424" y="198"/>
                      <a:pt x="424" y="198"/>
                    </a:cubicBezTo>
                    <a:cubicBezTo>
                      <a:pt x="461" y="215"/>
                      <a:pt x="504" y="199"/>
                      <a:pt x="521" y="162"/>
                    </a:cubicBezTo>
                    <a:cubicBezTo>
                      <a:pt x="538" y="126"/>
                      <a:pt x="522" y="83"/>
                      <a:pt x="485" y="6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1" name="íSḷiḋé"/>
              <p:cNvSpPr/>
              <p:nvPr/>
            </p:nvSpPr>
            <p:spPr bwMode="auto">
              <a:xfrm>
                <a:off x="4687350" y="3815249"/>
                <a:ext cx="123592" cy="161202"/>
              </a:xfrm>
              <a:custGeom>
                <a:avLst/>
                <a:gdLst/>
                <a:ahLst/>
                <a:cxnLst>
                  <a:cxn ang="0">
                    <a:pos x="78" y="79"/>
                  </a:cxn>
                  <a:cxn ang="0">
                    <a:pos x="0" y="108"/>
                  </a:cxn>
                  <a:cxn ang="0">
                    <a:pos x="49" y="0"/>
                  </a:cxn>
                  <a:cxn ang="0">
                    <a:pos x="78" y="79"/>
                  </a:cxn>
                </a:cxnLst>
                <a:rect l="0" t="0" r="r" b="b"/>
                <a:pathLst>
                  <a:path w="92" h="122">
                    <a:moveTo>
                      <a:pt x="78" y="79"/>
                    </a:moveTo>
                    <a:cubicBezTo>
                      <a:pt x="65" y="109"/>
                      <a:pt x="30" y="122"/>
                      <a:pt x="0" y="10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79" y="14"/>
                      <a:pt x="92" y="49"/>
                      <a:pt x="78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2" name="íSḻîḍê"/>
              <p:cNvSpPr/>
              <p:nvPr/>
            </p:nvSpPr>
            <p:spPr bwMode="auto">
              <a:xfrm>
                <a:off x="4242779" y="4723714"/>
                <a:ext cx="641243" cy="5115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</a:ln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3" name="íş1îḋe"/>
              <p:cNvSpPr/>
              <p:nvPr/>
            </p:nvSpPr>
            <p:spPr bwMode="auto">
              <a:xfrm>
                <a:off x="4575938" y="4723714"/>
                <a:ext cx="308083" cy="51154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</a:ln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4" name="işľïďe"/>
              <p:cNvSpPr/>
              <p:nvPr/>
            </p:nvSpPr>
            <p:spPr bwMode="auto">
              <a:xfrm>
                <a:off x="4569132" y="3910180"/>
                <a:ext cx="540936" cy="356436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1"/>
                  </a:cxn>
                  <a:cxn ang="0">
                    <a:pos x="107" y="256"/>
                  </a:cxn>
                  <a:cxn ang="0">
                    <a:pos x="14" y="214"/>
                  </a:cxn>
                  <a:cxn ang="0">
                    <a:pos x="14" y="214"/>
                  </a:cxn>
                  <a:cxn ang="0">
                    <a:pos x="56" y="120"/>
                  </a:cxn>
                  <a:cxn ang="0">
                    <a:pos x="301" y="14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5"/>
                      <a:pt x="389" y="137"/>
                      <a:pt x="352" y="15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70" y="270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6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0" y="19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5" name="íṣľiḓè"/>
              <p:cNvSpPr/>
              <p:nvPr/>
            </p:nvSpPr>
            <p:spPr bwMode="auto">
              <a:xfrm>
                <a:off x="4590626" y="4082129"/>
                <a:ext cx="114636" cy="161202"/>
              </a:xfrm>
              <a:custGeom>
                <a:avLst/>
                <a:gdLst/>
                <a:ahLst/>
                <a:cxnLst>
                  <a:cxn ang="0">
                    <a:pos x="12" y="76"/>
                  </a:cxn>
                  <a:cxn ang="0">
                    <a:pos x="46" y="0"/>
                  </a:cxn>
                  <a:cxn ang="0">
                    <a:pos x="87" y="110"/>
                  </a:cxn>
                  <a:cxn ang="0">
                    <a:pos x="12" y="76"/>
                  </a:cxn>
                </a:cxnLst>
                <a:rect l="0" t="0" r="r" b="b"/>
                <a:pathLst>
                  <a:path w="87" h="121">
                    <a:moveTo>
                      <a:pt x="12" y="76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6" name="îṥľiḑê"/>
              <p:cNvSpPr/>
              <p:nvPr/>
            </p:nvSpPr>
            <p:spPr bwMode="auto">
              <a:xfrm>
                <a:off x="4560176" y="4121535"/>
                <a:ext cx="542727" cy="356436"/>
              </a:xfrm>
              <a:custGeom>
                <a:avLst/>
                <a:gdLst/>
                <a:ahLst/>
                <a:cxnLst>
                  <a:cxn ang="0">
                    <a:pos x="395" y="57"/>
                  </a:cxn>
                  <a:cxn ang="0">
                    <a:pos x="352" y="150"/>
                  </a:cxn>
                  <a:cxn ang="0">
                    <a:pos x="108" y="256"/>
                  </a:cxn>
                  <a:cxn ang="0">
                    <a:pos x="14" y="213"/>
                  </a:cxn>
                  <a:cxn ang="0">
                    <a:pos x="14" y="213"/>
                  </a:cxn>
                  <a:cxn ang="0">
                    <a:pos x="57" y="120"/>
                  </a:cxn>
                  <a:cxn ang="0">
                    <a:pos x="301" y="14"/>
                  </a:cxn>
                  <a:cxn ang="0">
                    <a:pos x="395" y="57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4"/>
                      <a:pt x="390" y="136"/>
                      <a:pt x="352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0"/>
                      <a:pt x="28" y="251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1" y="19"/>
                      <a:pt x="395" y="5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67" name="íSḻíďê"/>
              <p:cNvSpPr/>
              <p:nvPr/>
            </p:nvSpPr>
            <p:spPr bwMode="auto">
              <a:xfrm>
                <a:off x="4590626" y="4293484"/>
                <a:ext cx="114636" cy="161202"/>
              </a:xfrm>
              <a:custGeom>
                <a:avLst/>
                <a:gdLst/>
                <a:ahLst/>
                <a:cxnLst>
                  <a:cxn ang="0">
                    <a:pos x="12" y="75"/>
                  </a:cxn>
                  <a:cxn ang="0">
                    <a:pos x="46" y="0"/>
                  </a:cxn>
                  <a:cxn ang="0">
                    <a:pos x="87" y="110"/>
                  </a:cxn>
                  <a:cxn ang="0">
                    <a:pos x="12" y="75"/>
                  </a:cxn>
                </a:cxnLst>
                <a:rect l="0" t="0" r="r" b="b"/>
                <a:pathLst>
                  <a:path w="87" h="121">
                    <a:moveTo>
                      <a:pt x="12" y="75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</p:grpSp>
      </p:grpSp>
      <p:grpSp>
        <p:nvGrpSpPr>
          <p:cNvPr id="204824" name="iṩ1ïḋê"/>
          <p:cNvGrpSpPr/>
          <p:nvPr/>
        </p:nvGrpSpPr>
        <p:grpSpPr bwMode="auto">
          <a:xfrm>
            <a:off x="1426051" y="3497263"/>
            <a:ext cx="539750" cy="539750"/>
            <a:chOff x="6903861" y="3998593"/>
            <a:chExt cx="720317" cy="720317"/>
          </a:xfrm>
        </p:grpSpPr>
        <p:sp>
          <p:nvSpPr>
            <p:cNvPr id="39" name="í$ľíḋe"/>
            <p:cNvSpPr/>
            <p:nvPr/>
          </p:nvSpPr>
          <p:spPr>
            <a:xfrm>
              <a:off x="6903861" y="3998593"/>
              <a:ext cx="720317" cy="7203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</a:p>
          </p:txBody>
        </p:sp>
        <p:grpSp>
          <p:nvGrpSpPr>
            <p:cNvPr id="35" name="ïṧḻïdè"/>
            <p:cNvGrpSpPr/>
            <p:nvPr/>
          </p:nvGrpSpPr>
          <p:grpSpPr>
            <a:xfrm>
              <a:off x="7096550" y="4186217"/>
              <a:ext cx="335053" cy="345156"/>
              <a:chOff x="5281613" y="3390900"/>
              <a:chExt cx="315913" cy="325438"/>
            </a:xfrm>
            <a:solidFill>
              <a:schemeClr val="bg1"/>
            </a:solidFill>
          </p:grpSpPr>
          <p:sp>
            <p:nvSpPr>
              <p:cNvPr id="41" name="iṧ1îdé"/>
              <p:cNvSpPr/>
              <p:nvPr/>
            </p:nvSpPr>
            <p:spPr bwMode="auto">
              <a:xfrm>
                <a:off x="5424488" y="3557588"/>
                <a:ext cx="158750" cy="158750"/>
              </a:xfrm>
              <a:custGeom>
                <a:avLst/>
                <a:gdLst/>
                <a:ahLst/>
                <a:cxnLst>
                  <a:cxn ang="0">
                    <a:pos x="63" y="112"/>
                  </a:cxn>
                  <a:cxn ang="0">
                    <a:pos x="93" y="112"/>
                  </a:cxn>
                  <a:cxn ang="0">
                    <a:pos x="111" y="94"/>
                  </a:cxn>
                  <a:cxn ang="0">
                    <a:pos x="111" y="64"/>
                  </a:cxn>
                  <a:cxn ang="0">
                    <a:pos x="81" y="33"/>
                  </a:cxn>
                  <a:cxn ang="0">
                    <a:pos x="26" y="9"/>
                  </a:cxn>
                  <a:cxn ang="0">
                    <a:pos x="8" y="27"/>
                  </a:cxn>
                  <a:cxn ang="0">
                    <a:pos x="33" y="81"/>
                  </a:cxn>
                  <a:cxn ang="0">
                    <a:pos x="63" y="112"/>
                  </a:cxn>
                </a:cxnLst>
                <a:rect l="0" t="0" r="r" b="b"/>
                <a:pathLst>
                  <a:path w="120" h="120">
                    <a:moveTo>
                      <a:pt x="63" y="112"/>
                    </a:moveTo>
                    <a:cubicBezTo>
                      <a:pt x="71" y="120"/>
                      <a:pt x="85" y="120"/>
                      <a:pt x="93" y="112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20" y="85"/>
                      <a:pt x="120" y="72"/>
                      <a:pt x="111" y="6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73" y="25"/>
                      <a:pt x="34" y="0"/>
                      <a:pt x="26" y="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0" y="35"/>
                      <a:pt x="24" y="73"/>
                      <a:pt x="33" y="81"/>
                    </a:cubicBezTo>
                    <a:lnTo>
                      <a:pt x="63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42" name="î$ḻïde"/>
              <p:cNvSpPr/>
              <p:nvPr/>
            </p:nvSpPr>
            <p:spPr bwMode="auto">
              <a:xfrm>
                <a:off x="5473701" y="3608388"/>
                <a:ext cx="87313" cy="85725"/>
              </a:xfrm>
              <a:custGeom>
                <a:avLst/>
                <a:gdLst/>
                <a:ahLst/>
                <a:cxnLst>
                  <a:cxn ang="0">
                    <a:pos x="14" y="54"/>
                  </a:cxn>
                  <a:cxn ang="0">
                    <a:pos x="55" y="14"/>
                  </a:cxn>
                  <a:cxn ang="0">
                    <a:pos x="41" y="0"/>
                  </a:cxn>
                  <a:cxn ang="0">
                    <a:pos x="0" y="40"/>
                  </a:cxn>
                  <a:cxn ang="0">
                    <a:pos x="14" y="54"/>
                  </a:cxn>
                </a:cxnLst>
                <a:rect l="0" t="0" r="r" b="b"/>
                <a:pathLst>
                  <a:path w="55" h="54">
                    <a:moveTo>
                      <a:pt x="14" y="54"/>
                    </a:moveTo>
                    <a:lnTo>
                      <a:pt x="55" y="14"/>
                    </a:lnTo>
                    <a:lnTo>
                      <a:pt x="41" y="0"/>
                    </a:lnTo>
                    <a:lnTo>
                      <a:pt x="0" y="40"/>
                    </a:lnTo>
                    <a:lnTo>
                      <a:pt x="14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43" name="ïṩḷíḓe"/>
              <p:cNvSpPr/>
              <p:nvPr/>
            </p:nvSpPr>
            <p:spPr bwMode="auto">
              <a:xfrm>
                <a:off x="5305426" y="3438525"/>
                <a:ext cx="233363" cy="233363"/>
              </a:xfrm>
              <a:custGeom>
                <a:avLst/>
                <a:gdLst/>
                <a:ahLst/>
                <a:cxnLst>
                  <a:cxn ang="0">
                    <a:pos x="106" y="147"/>
                  </a:cxn>
                  <a:cxn ang="0">
                    <a:pos x="147" y="107"/>
                  </a:cxn>
                  <a:cxn ang="0">
                    <a:pos x="40" y="0"/>
                  </a:cxn>
                  <a:cxn ang="0">
                    <a:pos x="0" y="41"/>
                  </a:cxn>
                  <a:cxn ang="0">
                    <a:pos x="106" y="147"/>
                  </a:cxn>
                </a:cxnLst>
                <a:rect l="0" t="0" r="r" b="b"/>
                <a:pathLst>
                  <a:path w="147" h="147">
                    <a:moveTo>
                      <a:pt x="106" y="147"/>
                    </a:moveTo>
                    <a:lnTo>
                      <a:pt x="147" y="107"/>
                    </a:lnTo>
                    <a:lnTo>
                      <a:pt x="40" y="0"/>
                    </a:lnTo>
                    <a:lnTo>
                      <a:pt x="0" y="41"/>
                    </a:lnTo>
                    <a:lnTo>
                      <a:pt x="106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40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44" name="îṧľíḋé"/>
              <p:cNvSpPr/>
              <p:nvPr/>
            </p:nvSpPr>
            <p:spPr bwMode="auto">
              <a:xfrm>
                <a:off x="5281613" y="3414713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28"/>
                  </a:cxn>
                  <a:cxn ang="0">
                    <a:pos x="15" y="55"/>
                  </a:cxn>
                  <a:cxn ang="0">
                    <a:pos x="35" y="35"/>
                  </a:cxn>
                  <a:cxn ang="0">
                    <a:pos x="55" y="15"/>
                  </a:cxn>
                  <a:cxn ang="0">
                    <a:pos x="27" y="8"/>
                  </a:cxn>
                  <a:cxn ang="0">
                    <a:pos x="0" y="0"/>
                  </a:cxn>
                </a:cxnLst>
                <a:rect l="0" t="0" r="r" b="b"/>
                <a:pathLst>
                  <a:path w="55" h="55">
                    <a:moveTo>
                      <a:pt x="0" y="0"/>
                    </a:moveTo>
                    <a:lnTo>
                      <a:pt x="7" y="28"/>
                    </a:lnTo>
                    <a:lnTo>
                      <a:pt x="15" y="55"/>
                    </a:lnTo>
                    <a:lnTo>
                      <a:pt x="35" y="35"/>
                    </a:lnTo>
                    <a:lnTo>
                      <a:pt x="55" y="15"/>
                    </a:lnTo>
                    <a:lnTo>
                      <a:pt x="27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45" name="îślîḓè"/>
              <p:cNvSpPr/>
              <p:nvPr/>
            </p:nvSpPr>
            <p:spPr bwMode="auto">
              <a:xfrm>
                <a:off x="5281613" y="3414713"/>
                <a:ext cx="25400" cy="25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6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0" y="0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4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46" name="iṧlídê"/>
              <p:cNvSpPr/>
              <p:nvPr/>
            </p:nvSpPr>
            <p:spPr bwMode="auto">
              <a:xfrm>
                <a:off x="5489576" y="3390900"/>
                <a:ext cx="107950" cy="107950"/>
              </a:xfrm>
              <a:custGeom>
                <a:avLst/>
                <a:gdLst/>
                <a:ahLst/>
                <a:cxnLst>
                  <a:cxn ang="0">
                    <a:pos x="53" y="64"/>
                  </a:cxn>
                  <a:cxn ang="0">
                    <a:pos x="11" y="70"/>
                  </a:cxn>
                  <a:cxn ang="0">
                    <a:pos x="17" y="29"/>
                  </a:cxn>
                  <a:cxn ang="0">
                    <a:pos x="82" y="0"/>
                  </a:cxn>
                  <a:cxn ang="0">
                    <a:pos x="53" y="64"/>
                  </a:cxn>
                </a:cxnLst>
                <a:rect l="0" t="0" r="r" b="b"/>
                <a:pathLst>
                  <a:path w="82" h="81">
                    <a:moveTo>
                      <a:pt x="53" y="64"/>
                    </a:moveTo>
                    <a:cubicBezTo>
                      <a:pt x="38" y="78"/>
                      <a:pt x="22" y="81"/>
                      <a:pt x="11" y="70"/>
                    </a:cubicBezTo>
                    <a:cubicBezTo>
                      <a:pt x="0" y="59"/>
                      <a:pt x="4" y="43"/>
                      <a:pt x="17" y="29"/>
                    </a:cubicBezTo>
                    <a:cubicBezTo>
                      <a:pt x="42" y="2"/>
                      <a:pt x="82" y="0"/>
                      <a:pt x="82" y="0"/>
                    </a:cubicBezTo>
                    <a:cubicBezTo>
                      <a:pt x="82" y="0"/>
                      <a:pt x="76" y="43"/>
                      <a:pt x="53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47" name="iṧľíďè"/>
              <p:cNvSpPr/>
              <p:nvPr/>
            </p:nvSpPr>
            <p:spPr bwMode="auto">
              <a:xfrm>
                <a:off x="5281613" y="3486150"/>
                <a:ext cx="219075" cy="219075"/>
              </a:xfrm>
              <a:custGeom>
                <a:avLst/>
                <a:gdLst/>
                <a:ahLst/>
                <a:cxnLst>
                  <a:cxn ang="0">
                    <a:pos x="22" y="162"/>
                  </a:cxn>
                  <a:cxn ang="0">
                    <a:pos x="7" y="162"/>
                  </a:cxn>
                  <a:cxn ang="0">
                    <a:pos x="5" y="159"/>
                  </a:cxn>
                  <a:cxn ang="0">
                    <a:pos x="5" y="144"/>
                  </a:cxn>
                  <a:cxn ang="0">
                    <a:pos x="133" y="4"/>
                  </a:cxn>
                  <a:cxn ang="0">
                    <a:pos x="149" y="4"/>
                  </a:cxn>
                  <a:cxn ang="0">
                    <a:pos x="162" y="17"/>
                  </a:cxn>
                  <a:cxn ang="0">
                    <a:pos x="162" y="33"/>
                  </a:cxn>
                  <a:cxn ang="0">
                    <a:pos x="22" y="162"/>
                  </a:cxn>
                </a:cxnLst>
                <a:rect l="0" t="0" r="r" b="b"/>
                <a:pathLst>
                  <a:path w="166" h="166">
                    <a:moveTo>
                      <a:pt x="22" y="162"/>
                    </a:moveTo>
                    <a:cubicBezTo>
                      <a:pt x="18" y="166"/>
                      <a:pt x="12" y="166"/>
                      <a:pt x="7" y="162"/>
                    </a:cubicBezTo>
                    <a:cubicBezTo>
                      <a:pt x="5" y="159"/>
                      <a:pt x="5" y="159"/>
                      <a:pt x="5" y="159"/>
                    </a:cubicBezTo>
                    <a:cubicBezTo>
                      <a:pt x="1" y="155"/>
                      <a:pt x="0" y="148"/>
                      <a:pt x="5" y="144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8" y="0"/>
                      <a:pt x="144" y="0"/>
                      <a:pt x="149" y="4"/>
                    </a:cubicBezTo>
                    <a:cubicBezTo>
                      <a:pt x="162" y="17"/>
                      <a:pt x="162" y="17"/>
                      <a:pt x="162" y="17"/>
                    </a:cubicBezTo>
                    <a:cubicBezTo>
                      <a:pt x="166" y="22"/>
                      <a:pt x="166" y="28"/>
                      <a:pt x="162" y="33"/>
                    </a:cubicBezTo>
                    <a:lnTo>
                      <a:pt x="22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</p:grpSp>
      </p:grpSp>
      <p:grpSp>
        <p:nvGrpSpPr>
          <p:cNvPr id="204829" name="išlïḍè"/>
          <p:cNvGrpSpPr/>
          <p:nvPr/>
        </p:nvGrpSpPr>
        <p:grpSpPr bwMode="auto">
          <a:xfrm>
            <a:off x="1714976" y="2665413"/>
            <a:ext cx="541338" cy="541337"/>
            <a:chOff x="7290282" y="2845833"/>
            <a:chExt cx="720317" cy="720317"/>
          </a:xfrm>
        </p:grpSpPr>
        <p:sp>
          <p:nvSpPr>
            <p:cNvPr id="36" name="ïṧļíďê"/>
            <p:cNvSpPr/>
            <p:nvPr/>
          </p:nvSpPr>
          <p:spPr>
            <a:xfrm>
              <a:off x="7290282" y="2845833"/>
              <a:ext cx="720317" cy="7203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</a:p>
          </p:txBody>
        </p:sp>
        <p:grpSp>
          <p:nvGrpSpPr>
            <p:cNvPr id="40" name="i$liďe"/>
            <p:cNvGrpSpPr/>
            <p:nvPr/>
          </p:nvGrpSpPr>
          <p:grpSpPr>
            <a:xfrm>
              <a:off x="7522886" y="3029887"/>
              <a:ext cx="255112" cy="352208"/>
              <a:chOff x="5011738" y="2427288"/>
              <a:chExt cx="212725" cy="293688"/>
            </a:xfrm>
            <a:solidFill>
              <a:schemeClr val="bg1"/>
            </a:solidFill>
          </p:grpSpPr>
          <p:sp>
            <p:nvSpPr>
              <p:cNvPr id="37" name="íSľíḓè"/>
              <p:cNvSpPr/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77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38" name="ïṩľïdê"/>
              <p:cNvSpPr/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</p:grpSp>
      </p:grpSp>
      <p:grpSp>
        <p:nvGrpSpPr>
          <p:cNvPr id="204832" name="îŝḷíḑè"/>
          <p:cNvGrpSpPr/>
          <p:nvPr/>
        </p:nvGrpSpPr>
        <p:grpSpPr bwMode="auto">
          <a:xfrm>
            <a:off x="684371" y="1237298"/>
            <a:ext cx="539750" cy="541337"/>
            <a:chOff x="4394009" y="2845833"/>
            <a:chExt cx="720317" cy="720317"/>
          </a:xfrm>
        </p:grpSpPr>
        <p:sp>
          <p:nvSpPr>
            <p:cNvPr id="49" name="îsḷïḑê"/>
            <p:cNvSpPr/>
            <p:nvPr/>
          </p:nvSpPr>
          <p:spPr>
            <a:xfrm>
              <a:off x="4394009" y="2845833"/>
              <a:ext cx="720317" cy="7203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</a:p>
          </p:txBody>
        </p:sp>
        <p:sp>
          <p:nvSpPr>
            <p:cNvPr id="53" name="îṥļïḍé"/>
            <p:cNvSpPr/>
            <p:nvPr/>
          </p:nvSpPr>
          <p:spPr bwMode="auto">
            <a:xfrm>
              <a:off x="4620698" y="3063406"/>
              <a:ext cx="266941" cy="28517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7" y="22"/>
                </a:cxn>
                <a:cxn ang="0">
                  <a:pos x="18" y="22"/>
                </a:cxn>
                <a:cxn ang="0">
                  <a:pos x="22" y="26"/>
                </a:cxn>
                <a:cxn ang="0">
                  <a:pos x="18" y="29"/>
                </a:cxn>
                <a:cxn ang="0">
                  <a:pos x="4" y="29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6"/>
                </a:cxn>
                <a:cxn ang="0">
                  <a:pos x="7" y="51"/>
                </a:cxn>
                <a:cxn ang="0">
                  <a:pos x="18" y="51"/>
                </a:cxn>
                <a:cxn ang="0">
                  <a:pos x="22" y="55"/>
                </a:cxn>
                <a:cxn ang="0">
                  <a:pos x="18" y="58"/>
                </a:cxn>
                <a:cxn ang="0">
                  <a:pos x="4" y="58"/>
                </a:cxn>
                <a:cxn ang="0">
                  <a:pos x="0" y="62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7" y="80"/>
                </a:cxn>
                <a:cxn ang="0">
                  <a:pos x="18" y="80"/>
                </a:cxn>
                <a:cxn ang="0">
                  <a:pos x="22" y="84"/>
                </a:cxn>
                <a:cxn ang="0">
                  <a:pos x="18" y="87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4" y="95"/>
                </a:cxn>
                <a:cxn ang="0">
                  <a:pos x="7" y="95"/>
                </a:cxn>
                <a:cxn ang="0">
                  <a:pos x="7" y="109"/>
                </a:cxn>
                <a:cxn ang="0">
                  <a:pos x="15" y="116"/>
                </a:cxn>
                <a:cxn ang="0">
                  <a:pos x="102" y="116"/>
                </a:cxn>
                <a:cxn ang="0">
                  <a:pos x="109" y="109"/>
                </a:cxn>
                <a:cxn ang="0">
                  <a:pos x="109" y="7"/>
                </a:cxn>
                <a:cxn ang="0">
                  <a:pos x="102" y="0"/>
                </a:cxn>
                <a:cxn ang="0">
                  <a:pos x="87" y="51"/>
                </a:cxn>
                <a:cxn ang="0">
                  <a:pos x="44" y="51"/>
                </a:cxn>
                <a:cxn ang="0">
                  <a:pos x="44" y="22"/>
                </a:cxn>
                <a:cxn ang="0">
                  <a:pos x="87" y="22"/>
                </a:cxn>
                <a:cxn ang="0">
                  <a:pos x="87" y="51"/>
                </a:cxn>
              </a:cxnLst>
              <a:rect l="0" t="0" r="r" b="b"/>
              <a:pathLst>
                <a:path w="109" h="116">
                  <a:moveTo>
                    <a:pt x="10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2"/>
                    <a:pt x="22" y="24"/>
                    <a:pt x="22" y="26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1"/>
                    <a:pt x="0" y="33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20" y="51"/>
                    <a:pt x="22" y="53"/>
                    <a:pt x="22" y="55"/>
                  </a:cubicBezTo>
                  <a:cubicBezTo>
                    <a:pt x="22" y="57"/>
                    <a:pt x="20" y="58"/>
                    <a:pt x="18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60"/>
                    <a:pt x="0" y="62"/>
                  </a:cubicBezTo>
                  <a:cubicBezTo>
                    <a:pt x="0" y="64"/>
                    <a:pt x="2" y="66"/>
                    <a:pt x="4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0" y="80"/>
                    <a:pt x="22" y="82"/>
                    <a:pt x="22" y="84"/>
                  </a:cubicBezTo>
                  <a:cubicBezTo>
                    <a:pt x="22" y="86"/>
                    <a:pt x="20" y="87"/>
                    <a:pt x="18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9"/>
                    <a:pt x="0" y="91"/>
                  </a:cubicBezTo>
                  <a:cubicBezTo>
                    <a:pt x="0" y="93"/>
                    <a:pt x="2" y="95"/>
                    <a:pt x="4" y="95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11" y="116"/>
                    <a:pt x="15" y="116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6" y="116"/>
                    <a:pt x="109" y="113"/>
                    <a:pt x="109" y="10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lose/>
                  <a:moveTo>
                    <a:pt x="87" y="51"/>
                  </a:moveTo>
                  <a:cubicBezTo>
                    <a:pt x="44" y="51"/>
                    <a:pt x="44" y="51"/>
                    <a:pt x="44" y="5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87" y="22"/>
                    <a:pt x="87" y="22"/>
                    <a:pt x="87" y="22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>
              <a:normAutofit fontScale="5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</a:p>
          </p:txBody>
        </p:sp>
      </p:grpSp>
      <p:grpSp>
        <p:nvGrpSpPr>
          <p:cNvPr id="204840" name="îṧḷiḋè"/>
          <p:cNvGrpSpPr/>
          <p:nvPr/>
        </p:nvGrpSpPr>
        <p:grpSpPr bwMode="auto">
          <a:xfrm>
            <a:off x="1400651" y="1835150"/>
            <a:ext cx="539750" cy="539750"/>
            <a:chOff x="6870098" y="1781552"/>
            <a:chExt cx="720317" cy="720317"/>
          </a:xfrm>
        </p:grpSpPr>
        <p:sp>
          <p:nvSpPr>
            <p:cNvPr id="79" name="ïṩ1íḋè"/>
            <p:cNvSpPr/>
            <p:nvPr/>
          </p:nvSpPr>
          <p:spPr>
            <a:xfrm>
              <a:off x="6870098" y="1781552"/>
              <a:ext cx="720317" cy="7203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</a:p>
          </p:txBody>
        </p:sp>
        <p:grpSp>
          <p:nvGrpSpPr>
            <p:cNvPr id="80" name="íṩlîḑé"/>
            <p:cNvGrpSpPr/>
            <p:nvPr/>
          </p:nvGrpSpPr>
          <p:grpSpPr>
            <a:xfrm>
              <a:off x="7075690" y="1953265"/>
              <a:ext cx="309136" cy="376868"/>
              <a:chOff x="5287963" y="1638300"/>
              <a:chExt cx="282575" cy="344488"/>
            </a:xfrm>
            <a:solidFill>
              <a:schemeClr val="bg1"/>
            </a:solidFill>
          </p:grpSpPr>
          <p:sp>
            <p:nvSpPr>
              <p:cNvPr id="81" name="íṡḻíḍê"/>
              <p:cNvSpPr/>
              <p:nvPr/>
            </p:nvSpPr>
            <p:spPr bwMode="auto">
              <a:xfrm>
                <a:off x="5372101" y="1638300"/>
                <a:ext cx="115888" cy="36513"/>
              </a:xfrm>
              <a:custGeom>
                <a:avLst/>
                <a:gdLst/>
                <a:ahLst/>
                <a:cxnLst>
                  <a:cxn ang="0">
                    <a:pos x="88" y="14"/>
                  </a:cxn>
                  <a:cxn ang="0">
                    <a:pos x="74" y="28"/>
                  </a:cxn>
                  <a:cxn ang="0">
                    <a:pos x="14" y="2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4" y="0"/>
                  </a:cxn>
                  <a:cxn ang="0">
                    <a:pos x="74" y="0"/>
                  </a:cxn>
                  <a:cxn ang="0">
                    <a:pos x="88" y="14"/>
                  </a:cxn>
                </a:cxnLst>
                <a:rect l="0" t="0" r="r" b="b"/>
                <a:pathLst>
                  <a:path w="88" h="28">
                    <a:moveTo>
                      <a:pt x="88" y="14"/>
                    </a:moveTo>
                    <a:cubicBezTo>
                      <a:pt x="88" y="22"/>
                      <a:pt x="82" y="28"/>
                      <a:pt x="7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2" y="0"/>
                      <a:pt x="88" y="6"/>
                      <a:pt x="88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82" name="íṧľîḍè"/>
              <p:cNvSpPr/>
              <p:nvPr/>
            </p:nvSpPr>
            <p:spPr bwMode="auto">
              <a:xfrm>
                <a:off x="5287963" y="1665288"/>
                <a:ext cx="282575" cy="317500"/>
              </a:xfrm>
              <a:custGeom>
                <a:avLst/>
                <a:gdLst/>
                <a:ahLst/>
                <a:cxnLst>
                  <a:cxn ang="0">
                    <a:pos x="135" y="73"/>
                  </a:cxn>
                  <a:cxn ang="0">
                    <a:pos x="135" y="0"/>
                  </a:cxn>
                  <a:cxn ang="0">
                    <a:pos x="79" y="0"/>
                  </a:cxn>
                  <a:cxn ang="0">
                    <a:pos x="79" y="73"/>
                  </a:cxn>
                  <a:cxn ang="0">
                    <a:pos x="0" y="214"/>
                  </a:cxn>
                  <a:cxn ang="0">
                    <a:pos x="27" y="240"/>
                  </a:cxn>
                  <a:cxn ang="0">
                    <a:pos x="190" y="240"/>
                  </a:cxn>
                  <a:cxn ang="0">
                    <a:pos x="213" y="214"/>
                  </a:cxn>
                  <a:cxn ang="0">
                    <a:pos x="135" y="73"/>
                  </a:cxn>
                </a:cxnLst>
                <a:rect l="0" t="0" r="r" b="b"/>
                <a:pathLst>
                  <a:path w="213" h="240">
                    <a:moveTo>
                      <a:pt x="135" y="73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1" y="81"/>
                      <a:pt x="0" y="194"/>
                      <a:pt x="0" y="214"/>
                    </a:cubicBezTo>
                    <a:cubicBezTo>
                      <a:pt x="0" y="228"/>
                      <a:pt x="13" y="240"/>
                      <a:pt x="27" y="240"/>
                    </a:cubicBezTo>
                    <a:cubicBezTo>
                      <a:pt x="190" y="240"/>
                      <a:pt x="190" y="240"/>
                      <a:pt x="190" y="240"/>
                    </a:cubicBezTo>
                    <a:cubicBezTo>
                      <a:pt x="204" y="240"/>
                      <a:pt x="213" y="228"/>
                      <a:pt x="213" y="214"/>
                    </a:cubicBezTo>
                    <a:cubicBezTo>
                      <a:pt x="213" y="192"/>
                      <a:pt x="143" y="82"/>
                      <a:pt x="135" y="7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70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83" name="íṧ1iḋé"/>
              <p:cNvSpPr/>
              <p:nvPr/>
            </p:nvSpPr>
            <p:spPr bwMode="auto">
              <a:xfrm>
                <a:off x="5322888" y="1839913"/>
                <a:ext cx="217488" cy="11588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0" y="88"/>
                  </a:cxn>
                  <a:cxn ang="0">
                    <a:pos x="145" y="88"/>
                  </a:cxn>
                  <a:cxn ang="0">
                    <a:pos x="165" y="69"/>
                  </a:cxn>
                  <a:cxn ang="0">
                    <a:pos x="127" y="0"/>
                  </a:cxn>
                  <a:cxn ang="0">
                    <a:pos x="38" y="0"/>
                  </a:cxn>
                  <a:cxn ang="0">
                    <a:pos x="0" y="69"/>
                  </a:cxn>
                </a:cxnLst>
                <a:rect l="0" t="0" r="r" b="b"/>
                <a:pathLst>
                  <a:path w="165" h="88">
                    <a:moveTo>
                      <a:pt x="0" y="69"/>
                    </a:moveTo>
                    <a:cubicBezTo>
                      <a:pt x="0" y="80"/>
                      <a:pt x="9" y="88"/>
                      <a:pt x="20" y="88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56" y="88"/>
                      <a:pt x="165" y="80"/>
                      <a:pt x="165" y="69"/>
                    </a:cubicBezTo>
                    <a:cubicBezTo>
                      <a:pt x="165" y="60"/>
                      <a:pt x="140" y="16"/>
                      <a:pt x="12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5" y="16"/>
                      <a:pt x="0" y="61"/>
                      <a:pt x="0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>
                <a:normAutofit fontScale="250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</p:grpSp>
      </p:grpSp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27660" y="2731770"/>
            <a:ext cx="105600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600" b="1" dirty="0">
                <a:solidFill>
                  <a:srgbClr val="3992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600" b="1" dirty="0">
                <a:solidFill>
                  <a:srgbClr val="3992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其它检查</a:t>
            </a:r>
            <a:endParaRPr lang="zh-CN" altLang="en-US" sz="1600" b="1" dirty="0">
              <a:solidFill>
                <a:srgbClr val="3992D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344930" y="1381125"/>
            <a:ext cx="62153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所有平台、楼梯、围栏、盖板、门窗等应齐全、完整。地沟、孔洞有盖板。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940560" y="1964055"/>
            <a:ext cx="6014085" cy="360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设备周围及通道不得堆积杂物，地面不得有积水、积油、积灰等杂物。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378710" y="2675255"/>
            <a:ext cx="5817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检修中临时拆除的平台、围栏、盖板等应复位、孔洞应修补。检修后的物品应清除，场地应打扫。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969770" y="3556635"/>
            <a:ext cx="3702685" cy="3606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锅炉房内应配备有足够的合格消防器材。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969770" y="4044950"/>
            <a:ext cx="6343650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>
              <a:lnSpc>
                <a:spcPct val="125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上述检查完毕后，应将检查结果记录在记录本上。对发现的问题及时通知检修、电气、仪表等单位人员予以消除。并汇报班长或车间、调度室等相关人员。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650" y="1877060"/>
            <a:ext cx="1459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水压试验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just" fontAlgn="auto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just" fontAlgn="auto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工作压力试验和超水压试验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43065" y="1697355"/>
            <a:ext cx="18732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锅炉承压部件经过检修，需进行水压试验，以检验受热面，汽水管道、阀门的严密性。试验压力为过热器工作压力。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6677" y="1087755"/>
            <a:ext cx="8013377" cy="3460895"/>
            <a:chOff x="-1525" y="643"/>
            <a:chExt cx="16786" cy="725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" y="643"/>
              <a:ext cx="7976" cy="530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-1525" y="1622"/>
              <a:ext cx="3795" cy="3405"/>
            </a:xfrm>
            <a:prstGeom prst="rect">
              <a:avLst/>
            </a:prstGeom>
            <a:noFill/>
            <a:ln w="317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1471" y="1622"/>
              <a:ext cx="3790" cy="3405"/>
            </a:xfrm>
            <a:prstGeom prst="rect">
              <a:avLst/>
            </a:prstGeom>
            <a:noFill/>
            <a:ln w="317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1078" y="2972"/>
              <a:ext cx="1170" cy="72"/>
            </a:xfrm>
            <a:prstGeom prst="rect">
              <a:avLst/>
            </a:prstGeom>
            <a:solidFill>
              <a:srgbClr val="399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63" y="6170"/>
              <a:ext cx="14123" cy="17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266700" fontAlgn="auto">
                <a:lnSpc>
                  <a:spcPts val="19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如需进行超水压试验，应按照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《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蒸汽锅炉安全技术监察规程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》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的有关规定进行。其试验压力为汽包工作压力的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1.25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倍。做超水压试验，应遵守集团公司有关规定，并经主管生产、设备的总经理批准，以及制定严格的安全防护措施。</a:t>
              </a:r>
              <a:endParaRPr kumimoji="1" lang="zh-CN" altLang="en-US" sz="14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ïsļíḍê"/>
          <p:cNvGrpSpPr/>
          <p:nvPr/>
        </p:nvGrpSpPr>
        <p:grpSpPr bwMode="auto">
          <a:xfrm>
            <a:off x="4253865" y="1128395"/>
            <a:ext cx="4893945" cy="3441065"/>
            <a:chOff x="5667374" y="1700764"/>
            <a:chExt cx="6524626" cy="4588475"/>
          </a:xfrm>
        </p:grpSpPr>
        <p:grpSp>
          <p:nvGrpSpPr>
            <p:cNvPr id="34" name="îśļíḋè"/>
            <p:cNvGrpSpPr/>
            <p:nvPr/>
          </p:nvGrpSpPr>
          <p:grpSpPr bwMode="auto">
            <a:xfrm>
              <a:off x="6764801" y="1700764"/>
              <a:ext cx="5427199" cy="4588475"/>
              <a:chOff x="7961312" y="2114957"/>
              <a:chExt cx="4230688" cy="3576876"/>
            </a:xfrm>
          </p:grpSpPr>
          <p:sp>
            <p:nvSpPr>
              <p:cNvPr id="224261" name="išliďe"/>
              <p:cNvSpPr>
                <a:spLocks noChangeArrowheads="1"/>
              </p:cNvSpPr>
              <p:nvPr/>
            </p:nvSpPr>
            <p:spPr bwMode="auto">
              <a:xfrm>
                <a:off x="8103279" y="2114957"/>
                <a:ext cx="1891891" cy="1891188"/>
              </a:xfrm>
              <a:custGeom>
                <a:avLst/>
                <a:gdLst/>
                <a:ahLst/>
                <a:cxnLst>
                  <a:cxn ang="0">
                    <a:pos x="783705" y="0"/>
                  </a:cxn>
                  <a:cxn ang="0">
                    <a:pos x="787481" y="0"/>
                  </a:cxn>
                  <a:cxn ang="0">
                    <a:pos x="900751" y="293316"/>
                  </a:cxn>
                  <a:cxn ang="0">
                    <a:pos x="898916" y="296605"/>
                  </a:cxn>
                  <a:cxn ang="0">
                    <a:pos x="955479" y="454670"/>
                  </a:cxn>
                  <a:cxn ang="0">
                    <a:pos x="961355" y="462794"/>
                  </a:cxn>
                  <a:cxn ang="0">
                    <a:pos x="1249264" y="860876"/>
                  </a:cxn>
                  <a:cxn ang="0">
                    <a:pos x="1256792" y="871284"/>
                  </a:cxn>
                  <a:cxn ang="0">
                    <a:pos x="1301634" y="927149"/>
                  </a:cxn>
                  <a:cxn ang="0">
                    <a:pos x="1719901" y="1448233"/>
                  </a:cxn>
                  <a:cxn ang="0">
                    <a:pos x="1001712" y="1719262"/>
                  </a:cxn>
                  <a:cxn ang="0">
                    <a:pos x="945452" y="1636436"/>
                  </a:cxn>
                  <a:cxn ang="0">
                    <a:pos x="905399" y="1577469"/>
                  </a:cxn>
                  <a:cxn ang="0">
                    <a:pos x="884316" y="1580958"/>
                  </a:cxn>
                  <a:cxn ang="0">
                    <a:pos x="835787" y="1580367"/>
                  </a:cxn>
                  <a:cxn ang="0">
                    <a:pos x="245692" y="1523854"/>
                  </a:cxn>
                  <a:cxn ang="0">
                    <a:pos x="1385" y="1222453"/>
                  </a:cxn>
                  <a:cxn ang="0">
                    <a:pos x="46488" y="781653"/>
                  </a:cxn>
                  <a:cxn ang="0">
                    <a:pos x="347173" y="540532"/>
                  </a:cxn>
                  <a:cxn ang="0">
                    <a:pos x="785852" y="582544"/>
                  </a:cxn>
                  <a:cxn ang="0">
                    <a:pos x="770477" y="526863"/>
                  </a:cxn>
                  <a:cxn ang="0">
                    <a:pos x="768602" y="530225"/>
                  </a:cxn>
                  <a:cxn ang="0">
                    <a:pos x="651556" y="225628"/>
                  </a:cxn>
                  <a:cxn ang="0">
                    <a:pos x="734621" y="18802"/>
                  </a:cxn>
                  <a:cxn ang="0">
                    <a:pos x="783705" y="0"/>
                  </a:cxn>
                </a:cxnLst>
                <a:rect l="0" t="0" r="r" b="b"/>
                <a:pathLst>
                  <a:path w="1719901" h="1719262">
                    <a:moveTo>
                      <a:pt x="783705" y="0"/>
                    </a:moveTo>
                    <a:cubicBezTo>
                      <a:pt x="783705" y="0"/>
                      <a:pt x="787481" y="0"/>
                      <a:pt x="787481" y="0"/>
                    </a:cubicBezTo>
                    <a:cubicBezTo>
                      <a:pt x="900751" y="293316"/>
                      <a:pt x="900751" y="293316"/>
                      <a:pt x="900751" y="293316"/>
                    </a:cubicBezTo>
                    <a:lnTo>
                      <a:pt x="898916" y="296605"/>
                    </a:lnTo>
                    <a:lnTo>
                      <a:pt x="955479" y="454670"/>
                    </a:lnTo>
                    <a:lnTo>
                      <a:pt x="961355" y="462794"/>
                    </a:lnTo>
                    <a:cubicBezTo>
                      <a:pt x="980792" y="489669"/>
                      <a:pt x="1043962" y="577012"/>
                      <a:pt x="1249264" y="860876"/>
                    </a:cubicBezTo>
                    <a:lnTo>
                      <a:pt x="1256792" y="871284"/>
                    </a:lnTo>
                    <a:lnTo>
                      <a:pt x="1301634" y="927149"/>
                    </a:lnTo>
                    <a:cubicBezTo>
                      <a:pt x="1719901" y="1448233"/>
                      <a:pt x="1719901" y="1448233"/>
                      <a:pt x="1719901" y="1448233"/>
                    </a:cubicBezTo>
                    <a:lnTo>
                      <a:pt x="1001712" y="1719262"/>
                    </a:lnTo>
                    <a:cubicBezTo>
                      <a:pt x="981736" y="1689854"/>
                      <a:pt x="963009" y="1662283"/>
                      <a:pt x="945452" y="1636436"/>
                    </a:cubicBezTo>
                    <a:lnTo>
                      <a:pt x="905399" y="1577469"/>
                    </a:lnTo>
                    <a:lnTo>
                      <a:pt x="884316" y="1580958"/>
                    </a:lnTo>
                    <a:cubicBezTo>
                      <a:pt x="868450" y="1582176"/>
                      <a:pt x="852231" y="1582015"/>
                      <a:pt x="835787" y="1580367"/>
                    </a:cubicBezTo>
                    <a:cubicBezTo>
                      <a:pt x="245692" y="1523854"/>
                      <a:pt x="245692" y="1523854"/>
                      <a:pt x="245692" y="1523854"/>
                    </a:cubicBezTo>
                    <a:cubicBezTo>
                      <a:pt x="95349" y="1508784"/>
                      <a:pt x="-13649" y="1373153"/>
                      <a:pt x="1385" y="1222453"/>
                    </a:cubicBezTo>
                    <a:cubicBezTo>
                      <a:pt x="46488" y="781653"/>
                      <a:pt x="46488" y="781653"/>
                      <a:pt x="46488" y="781653"/>
                    </a:cubicBezTo>
                    <a:cubicBezTo>
                      <a:pt x="61522" y="634720"/>
                      <a:pt x="196831" y="525462"/>
                      <a:pt x="347173" y="540532"/>
                    </a:cubicBezTo>
                    <a:lnTo>
                      <a:pt x="785852" y="582544"/>
                    </a:lnTo>
                    <a:lnTo>
                      <a:pt x="770477" y="526863"/>
                    </a:lnTo>
                    <a:lnTo>
                      <a:pt x="768602" y="530225"/>
                    </a:lnTo>
                    <a:cubicBezTo>
                      <a:pt x="651556" y="225628"/>
                      <a:pt x="651556" y="225628"/>
                      <a:pt x="651556" y="225628"/>
                    </a:cubicBezTo>
                    <a:cubicBezTo>
                      <a:pt x="621351" y="142897"/>
                      <a:pt x="659108" y="52646"/>
                      <a:pt x="734621" y="18802"/>
                    </a:cubicBezTo>
                    <a:cubicBezTo>
                      <a:pt x="783705" y="0"/>
                      <a:pt x="783705" y="0"/>
                      <a:pt x="783705" y="0"/>
                    </a:cubicBezTo>
                    <a:close/>
                  </a:path>
                </a:pathLst>
              </a:custGeom>
              <a:solidFill>
                <a:srgbClr val="FAC98E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48" name="ïšliḑé"/>
              <p:cNvGrpSpPr/>
              <p:nvPr/>
            </p:nvGrpSpPr>
            <p:grpSpPr bwMode="auto">
              <a:xfrm>
                <a:off x="7961312" y="2204096"/>
                <a:ext cx="4230688" cy="3487737"/>
                <a:chOff x="7961312" y="2204096"/>
                <a:chExt cx="4230688" cy="3487737"/>
              </a:xfrm>
            </p:grpSpPr>
            <p:sp>
              <p:nvSpPr>
                <p:cNvPr id="224263" name="îšľiḓê"/>
                <p:cNvSpPr>
                  <a:spLocks noChangeArrowheads="1"/>
                </p:cNvSpPr>
                <p:nvPr/>
              </p:nvSpPr>
              <p:spPr bwMode="auto">
                <a:xfrm>
                  <a:off x="7961312" y="2204096"/>
                  <a:ext cx="4230688" cy="34877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en-US" altLang="zh-CN"/>
                </a:p>
              </p:txBody>
            </p:sp>
            <p:sp>
              <p:nvSpPr>
                <p:cNvPr id="224264" name="iṩļiḋe"/>
                <p:cNvSpPr>
                  <a:spLocks noChangeArrowheads="1"/>
                </p:cNvSpPr>
                <p:nvPr/>
              </p:nvSpPr>
              <p:spPr bwMode="auto">
                <a:xfrm>
                  <a:off x="9199832" y="3144812"/>
                  <a:ext cx="796925" cy="969962"/>
                </a:xfrm>
                <a:custGeom>
                  <a:avLst/>
                  <a:gdLst/>
                  <a:ahLst/>
                  <a:cxnLst>
                    <a:cxn ang="0">
                      <a:pos x="230" y="611"/>
                    </a:cxn>
                    <a:cxn ang="0">
                      <a:pos x="502" y="130"/>
                    </a:cxn>
                    <a:cxn ang="0">
                      <a:pos x="272" y="0"/>
                    </a:cxn>
                    <a:cxn ang="0">
                      <a:pos x="0" y="481"/>
                    </a:cxn>
                    <a:cxn ang="0">
                      <a:pos x="230" y="611"/>
                    </a:cxn>
                  </a:cxnLst>
                  <a:rect l="0" t="0" r="r" b="b"/>
                  <a:pathLst>
                    <a:path w="502" h="611">
                      <a:moveTo>
                        <a:pt x="230" y="611"/>
                      </a:moveTo>
                      <a:lnTo>
                        <a:pt x="502" y="130"/>
                      </a:lnTo>
                      <a:lnTo>
                        <a:pt x="272" y="0"/>
                      </a:lnTo>
                      <a:lnTo>
                        <a:pt x="0" y="481"/>
                      </a:lnTo>
                      <a:lnTo>
                        <a:pt x="230" y="6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4265" name="îṡlîde"/>
                <p:cNvSpPr>
                  <a:spLocks noChangeArrowheads="1"/>
                </p:cNvSpPr>
                <p:nvPr/>
              </p:nvSpPr>
              <p:spPr bwMode="auto">
                <a:xfrm>
                  <a:off x="9266237" y="3181996"/>
                  <a:ext cx="2922588" cy="2506662"/>
                </a:xfrm>
                <a:custGeom>
                  <a:avLst/>
                  <a:gdLst/>
                  <a:ahLst/>
                  <a:cxnLst>
                    <a:cxn ang="0">
                      <a:pos x="1841" y="882"/>
                    </a:cxn>
                    <a:cxn ang="0">
                      <a:pos x="1841" y="1275"/>
                    </a:cxn>
                    <a:cxn ang="0">
                      <a:pos x="1841" y="1579"/>
                    </a:cxn>
                    <a:cxn ang="0">
                      <a:pos x="0" y="517"/>
                    </a:cxn>
                    <a:cxn ang="0">
                      <a:pos x="294" y="0"/>
                    </a:cxn>
                    <a:cxn ang="0">
                      <a:pos x="1841" y="882"/>
                    </a:cxn>
                  </a:cxnLst>
                  <a:rect l="0" t="0" r="r" b="b"/>
                  <a:pathLst>
                    <a:path w="1841" h="1579">
                      <a:moveTo>
                        <a:pt x="1841" y="882"/>
                      </a:moveTo>
                      <a:lnTo>
                        <a:pt x="1841" y="1275"/>
                      </a:lnTo>
                      <a:lnTo>
                        <a:pt x="1841" y="1579"/>
                      </a:lnTo>
                      <a:lnTo>
                        <a:pt x="0" y="517"/>
                      </a:lnTo>
                      <a:lnTo>
                        <a:pt x="294" y="0"/>
                      </a:lnTo>
                      <a:lnTo>
                        <a:pt x="1841" y="882"/>
                      </a:lnTo>
                      <a:close/>
                    </a:path>
                  </a:pathLst>
                </a:custGeom>
                <a:solidFill>
                  <a:srgbClr val="34425B"/>
                </a:solidFill>
                <a:ln w="9525">
                  <a:noFill/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24266" name="íṩlîḋè"/>
                <p:cNvSpPr>
                  <a:spLocks noChangeArrowheads="1"/>
                </p:cNvSpPr>
                <p:nvPr/>
              </p:nvSpPr>
              <p:spPr bwMode="auto">
                <a:xfrm>
                  <a:off x="9499600" y="3181996"/>
                  <a:ext cx="2689225" cy="1952625"/>
                </a:xfrm>
                <a:custGeom>
                  <a:avLst/>
                  <a:gdLst/>
                  <a:ahLst/>
                  <a:cxnLst>
                    <a:cxn ang="0">
                      <a:pos x="1694" y="882"/>
                    </a:cxn>
                    <a:cxn ang="0">
                      <a:pos x="1694" y="1230"/>
                    </a:cxn>
                    <a:cxn ang="0">
                      <a:pos x="0" y="256"/>
                    </a:cxn>
                    <a:cxn ang="0">
                      <a:pos x="147" y="0"/>
                    </a:cxn>
                    <a:cxn ang="0">
                      <a:pos x="1694" y="882"/>
                    </a:cxn>
                  </a:cxnLst>
                  <a:rect l="0" t="0" r="r" b="b"/>
                  <a:pathLst>
                    <a:path w="1694" h="1230">
                      <a:moveTo>
                        <a:pt x="1694" y="882"/>
                      </a:moveTo>
                      <a:lnTo>
                        <a:pt x="1694" y="1230"/>
                      </a:lnTo>
                      <a:lnTo>
                        <a:pt x="0" y="256"/>
                      </a:lnTo>
                      <a:lnTo>
                        <a:pt x="147" y="0"/>
                      </a:lnTo>
                      <a:lnTo>
                        <a:pt x="1694" y="882"/>
                      </a:lnTo>
                      <a:close/>
                    </a:path>
                  </a:pathLst>
                </a:custGeom>
                <a:solidFill>
                  <a:srgbClr val="40516D"/>
                </a:solidFill>
                <a:ln w="9525">
                  <a:noFill/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4" name="iṧļiḍè"/>
                <p:cNvSpPr/>
                <p:nvPr/>
              </p:nvSpPr>
              <p:spPr bwMode="auto">
                <a:xfrm>
                  <a:off x="9266794" y="3182044"/>
                  <a:ext cx="544455" cy="869599"/>
                </a:xfrm>
                <a:custGeom>
                  <a:avLst/>
                  <a:gdLst>
                    <a:gd name="T0" fmla="*/ 50 w 343"/>
                    <a:gd name="T1" fmla="*/ 548 h 548"/>
                    <a:gd name="T2" fmla="*/ 343 w 343"/>
                    <a:gd name="T3" fmla="*/ 31 h 548"/>
                    <a:gd name="T4" fmla="*/ 294 w 343"/>
                    <a:gd name="T5" fmla="*/ 0 h 548"/>
                    <a:gd name="T6" fmla="*/ 0 w 343"/>
                    <a:gd name="T7" fmla="*/ 517 h 548"/>
                    <a:gd name="T8" fmla="*/ 50 w 343"/>
                    <a:gd name="T9" fmla="*/ 548 h 5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3" h="548">
                      <a:moveTo>
                        <a:pt x="50" y="548"/>
                      </a:moveTo>
                      <a:lnTo>
                        <a:pt x="343" y="31"/>
                      </a:lnTo>
                      <a:lnTo>
                        <a:pt x="294" y="0"/>
                      </a:lnTo>
                      <a:lnTo>
                        <a:pt x="0" y="517"/>
                      </a:lnTo>
                      <a:lnTo>
                        <a:pt x="50" y="54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>
                  <a:normAutofit/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>
                    <a:buFontTx/>
                    <a:buNone/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35" name="iṩliḑe"/>
            <p:cNvGrpSpPr/>
            <p:nvPr/>
          </p:nvGrpSpPr>
          <p:grpSpPr bwMode="auto">
            <a:xfrm rot="-3380353">
              <a:off x="6250956" y="1168291"/>
              <a:ext cx="2587708" cy="3754873"/>
              <a:chOff x="1812925" y="752475"/>
              <a:chExt cx="1978025" cy="2870200"/>
            </a:xfrm>
          </p:grpSpPr>
          <p:sp>
            <p:nvSpPr>
              <p:cNvPr id="18" name="ïśḻïḋê"/>
              <p:cNvSpPr/>
              <p:nvPr/>
            </p:nvSpPr>
            <p:spPr bwMode="auto">
              <a:xfrm>
                <a:off x="1812535" y="752019"/>
                <a:ext cx="1978861" cy="2870008"/>
              </a:xfrm>
              <a:custGeom>
                <a:avLst/>
                <a:gdLst/>
                <a:ahLst/>
                <a:cxnLst>
                  <a:cxn ang="0">
                    <a:pos x="155" y="5129"/>
                  </a:cxn>
                  <a:cxn ang="0">
                    <a:pos x="45" y="4931"/>
                  </a:cxn>
                  <a:cxn ang="0">
                    <a:pos x="5" y="4761"/>
                  </a:cxn>
                  <a:cxn ang="0">
                    <a:pos x="11" y="4528"/>
                  </a:cxn>
                  <a:cxn ang="0">
                    <a:pos x="96" y="4280"/>
                  </a:cxn>
                  <a:cxn ang="0">
                    <a:pos x="236" y="4139"/>
                  </a:cxn>
                  <a:cxn ang="0">
                    <a:pos x="493" y="3994"/>
                  </a:cxn>
                  <a:cxn ang="0">
                    <a:pos x="706" y="3907"/>
                  </a:cxn>
                  <a:cxn ang="0">
                    <a:pos x="821" y="3818"/>
                  </a:cxn>
                  <a:cxn ang="0">
                    <a:pos x="943" y="3625"/>
                  </a:cxn>
                  <a:cxn ang="0">
                    <a:pos x="1184" y="3208"/>
                  </a:cxn>
                  <a:cxn ang="0">
                    <a:pos x="1464" y="2719"/>
                  </a:cxn>
                  <a:cxn ang="0">
                    <a:pos x="1925" y="1914"/>
                  </a:cxn>
                  <a:cxn ang="0">
                    <a:pos x="2109" y="1561"/>
                  </a:cxn>
                  <a:cxn ang="0">
                    <a:pos x="2121" y="1328"/>
                  </a:cxn>
                  <a:cxn ang="0">
                    <a:pos x="2076" y="972"/>
                  </a:cxn>
                  <a:cxn ang="0">
                    <a:pos x="2048" y="726"/>
                  </a:cxn>
                  <a:cxn ang="0">
                    <a:pos x="2091" y="478"/>
                  </a:cxn>
                  <a:cxn ang="0">
                    <a:pos x="2171" y="339"/>
                  </a:cxn>
                  <a:cxn ang="0">
                    <a:pos x="2420" y="103"/>
                  </a:cxn>
                  <a:cxn ang="0">
                    <a:pos x="2601" y="10"/>
                  </a:cxn>
                  <a:cxn ang="0">
                    <a:pos x="2719" y="24"/>
                  </a:cxn>
                  <a:cxn ang="0">
                    <a:pos x="2582" y="530"/>
                  </a:cxn>
                  <a:cxn ang="0">
                    <a:pos x="2577" y="650"/>
                  </a:cxn>
                  <a:cxn ang="0">
                    <a:pos x="2647" y="749"/>
                  </a:cxn>
                  <a:cxn ang="0">
                    <a:pos x="2858" y="872"/>
                  </a:cxn>
                  <a:cxn ang="0">
                    <a:pos x="3116" y="924"/>
                  </a:cxn>
                  <a:cxn ang="0">
                    <a:pos x="3224" y="906"/>
                  </a:cxn>
                  <a:cxn ang="0">
                    <a:pos x="3279" y="852"/>
                  </a:cxn>
                  <a:cxn ang="0">
                    <a:pos x="3391" y="402"/>
                  </a:cxn>
                  <a:cxn ang="0">
                    <a:pos x="3531" y="300"/>
                  </a:cxn>
                  <a:cxn ang="0">
                    <a:pos x="3640" y="411"/>
                  </a:cxn>
                  <a:cxn ang="0">
                    <a:pos x="3704" y="567"/>
                  </a:cxn>
                  <a:cxn ang="0">
                    <a:pos x="3736" y="906"/>
                  </a:cxn>
                  <a:cxn ang="0">
                    <a:pos x="3695" y="1159"/>
                  </a:cxn>
                  <a:cxn ang="0">
                    <a:pos x="3533" y="1392"/>
                  </a:cxn>
                  <a:cxn ang="0">
                    <a:pos x="3106" y="1607"/>
                  </a:cxn>
                  <a:cxn ang="0">
                    <a:pos x="2839" y="1714"/>
                  </a:cxn>
                  <a:cxn ang="0">
                    <a:pos x="2709" y="1822"/>
                  </a:cxn>
                  <a:cxn ang="0">
                    <a:pos x="2543" y="2082"/>
                  </a:cxn>
                  <a:cxn ang="0">
                    <a:pos x="1903" y="3202"/>
                  </a:cxn>
                  <a:cxn ang="0">
                    <a:pos x="1511" y="3932"/>
                  </a:cxn>
                  <a:cxn ang="0">
                    <a:pos x="1454" y="4156"/>
                  </a:cxn>
                  <a:cxn ang="0">
                    <a:pos x="1466" y="4373"/>
                  </a:cxn>
                  <a:cxn ang="0">
                    <a:pos x="1531" y="4648"/>
                  </a:cxn>
                  <a:cxn ang="0">
                    <a:pos x="1537" y="4831"/>
                  </a:cxn>
                  <a:cxn ang="0">
                    <a:pos x="1463" y="5034"/>
                  </a:cxn>
                  <a:cxn ang="0">
                    <a:pos x="1293" y="5234"/>
                  </a:cxn>
                  <a:cxn ang="0">
                    <a:pos x="1135" y="5361"/>
                  </a:cxn>
                  <a:cxn ang="0">
                    <a:pos x="1013" y="5417"/>
                  </a:cxn>
                  <a:cxn ang="0">
                    <a:pos x="944" y="5415"/>
                  </a:cxn>
                  <a:cxn ang="0">
                    <a:pos x="941" y="5332"/>
                  </a:cxn>
                  <a:cxn ang="0">
                    <a:pos x="1066" y="4835"/>
                  </a:cxn>
                  <a:cxn ang="0">
                    <a:pos x="1022" y="4757"/>
                  </a:cxn>
                  <a:cxn ang="0">
                    <a:pos x="892" y="4666"/>
                  </a:cxn>
                  <a:cxn ang="0">
                    <a:pos x="721" y="4597"/>
                  </a:cxn>
                  <a:cxn ang="0">
                    <a:pos x="560" y="4598"/>
                  </a:cxn>
                  <a:cxn ang="0">
                    <a:pos x="402" y="4689"/>
                  </a:cxn>
                  <a:cxn ang="0">
                    <a:pos x="345" y="4931"/>
                  </a:cxn>
                  <a:cxn ang="0">
                    <a:pos x="272" y="5179"/>
                  </a:cxn>
                </a:cxnLst>
                <a:rect l="0" t="0" r="r" b="b"/>
                <a:pathLst>
                  <a:path w="3736" h="5424">
                    <a:moveTo>
                      <a:pt x="250" y="5224"/>
                    </a:moveTo>
                    <a:lnTo>
                      <a:pt x="244" y="5219"/>
                    </a:lnTo>
                    <a:lnTo>
                      <a:pt x="228" y="5205"/>
                    </a:lnTo>
                    <a:lnTo>
                      <a:pt x="216" y="5196"/>
                    </a:lnTo>
                    <a:lnTo>
                      <a:pt x="203" y="5183"/>
                    </a:lnTo>
                    <a:lnTo>
                      <a:pt x="188" y="5168"/>
                    </a:lnTo>
                    <a:lnTo>
                      <a:pt x="172" y="5150"/>
                    </a:lnTo>
                    <a:lnTo>
                      <a:pt x="155" y="5129"/>
                    </a:lnTo>
                    <a:lnTo>
                      <a:pt x="138" y="5107"/>
                    </a:lnTo>
                    <a:lnTo>
                      <a:pt x="120" y="5081"/>
                    </a:lnTo>
                    <a:lnTo>
                      <a:pt x="102" y="5052"/>
                    </a:lnTo>
                    <a:lnTo>
                      <a:pt x="85" y="5021"/>
                    </a:lnTo>
                    <a:lnTo>
                      <a:pt x="68" y="4987"/>
                    </a:lnTo>
                    <a:lnTo>
                      <a:pt x="60" y="4970"/>
                    </a:lnTo>
                    <a:lnTo>
                      <a:pt x="52" y="4951"/>
                    </a:lnTo>
                    <a:lnTo>
                      <a:pt x="45" y="4931"/>
                    </a:lnTo>
                    <a:lnTo>
                      <a:pt x="37" y="4911"/>
                    </a:lnTo>
                    <a:lnTo>
                      <a:pt x="31" y="4890"/>
                    </a:lnTo>
                    <a:lnTo>
                      <a:pt x="24" y="4868"/>
                    </a:lnTo>
                    <a:lnTo>
                      <a:pt x="19" y="4848"/>
                    </a:lnTo>
                    <a:lnTo>
                      <a:pt x="15" y="4826"/>
                    </a:lnTo>
                    <a:lnTo>
                      <a:pt x="10" y="4805"/>
                    </a:lnTo>
                    <a:lnTo>
                      <a:pt x="7" y="4782"/>
                    </a:lnTo>
                    <a:lnTo>
                      <a:pt x="5" y="4761"/>
                    </a:lnTo>
                    <a:lnTo>
                      <a:pt x="3" y="4740"/>
                    </a:lnTo>
                    <a:lnTo>
                      <a:pt x="1" y="4718"/>
                    </a:lnTo>
                    <a:lnTo>
                      <a:pt x="0" y="4696"/>
                    </a:lnTo>
                    <a:lnTo>
                      <a:pt x="0" y="4674"/>
                    </a:lnTo>
                    <a:lnTo>
                      <a:pt x="0" y="4653"/>
                    </a:lnTo>
                    <a:lnTo>
                      <a:pt x="2" y="4610"/>
                    </a:lnTo>
                    <a:lnTo>
                      <a:pt x="6" y="4568"/>
                    </a:lnTo>
                    <a:lnTo>
                      <a:pt x="11" y="4528"/>
                    </a:lnTo>
                    <a:lnTo>
                      <a:pt x="19" y="4489"/>
                    </a:lnTo>
                    <a:lnTo>
                      <a:pt x="27" y="4451"/>
                    </a:lnTo>
                    <a:lnTo>
                      <a:pt x="37" y="4414"/>
                    </a:lnTo>
                    <a:lnTo>
                      <a:pt x="49" y="4381"/>
                    </a:lnTo>
                    <a:lnTo>
                      <a:pt x="61" y="4349"/>
                    </a:lnTo>
                    <a:lnTo>
                      <a:pt x="75" y="4320"/>
                    </a:lnTo>
                    <a:lnTo>
                      <a:pt x="88" y="4293"/>
                    </a:lnTo>
                    <a:lnTo>
                      <a:pt x="96" y="4280"/>
                    </a:lnTo>
                    <a:lnTo>
                      <a:pt x="105" y="4269"/>
                    </a:lnTo>
                    <a:lnTo>
                      <a:pt x="113" y="4257"/>
                    </a:lnTo>
                    <a:lnTo>
                      <a:pt x="122" y="4245"/>
                    </a:lnTo>
                    <a:lnTo>
                      <a:pt x="142" y="4221"/>
                    </a:lnTo>
                    <a:lnTo>
                      <a:pt x="163" y="4200"/>
                    </a:lnTo>
                    <a:lnTo>
                      <a:pt x="187" y="4179"/>
                    </a:lnTo>
                    <a:lnTo>
                      <a:pt x="211" y="4158"/>
                    </a:lnTo>
                    <a:lnTo>
                      <a:pt x="236" y="4139"/>
                    </a:lnTo>
                    <a:lnTo>
                      <a:pt x="263" y="4121"/>
                    </a:lnTo>
                    <a:lnTo>
                      <a:pt x="289" y="4103"/>
                    </a:lnTo>
                    <a:lnTo>
                      <a:pt x="317" y="4087"/>
                    </a:lnTo>
                    <a:lnTo>
                      <a:pt x="343" y="4070"/>
                    </a:lnTo>
                    <a:lnTo>
                      <a:pt x="370" y="4055"/>
                    </a:lnTo>
                    <a:lnTo>
                      <a:pt x="421" y="4029"/>
                    </a:lnTo>
                    <a:lnTo>
                      <a:pt x="470" y="4005"/>
                    </a:lnTo>
                    <a:lnTo>
                      <a:pt x="493" y="3994"/>
                    </a:lnTo>
                    <a:lnTo>
                      <a:pt x="518" y="3985"/>
                    </a:lnTo>
                    <a:lnTo>
                      <a:pt x="544" y="3975"/>
                    </a:lnTo>
                    <a:lnTo>
                      <a:pt x="570" y="3966"/>
                    </a:lnTo>
                    <a:lnTo>
                      <a:pt x="597" y="3956"/>
                    </a:lnTo>
                    <a:lnTo>
                      <a:pt x="624" y="3945"/>
                    </a:lnTo>
                    <a:lnTo>
                      <a:pt x="652" y="3933"/>
                    </a:lnTo>
                    <a:lnTo>
                      <a:pt x="678" y="3921"/>
                    </a:lnTo>
                    <a:lnTo>
                      <a:pt x="706" y="3907"/>
                    </a:lnTo>
                    <a:lnTo>
                      <a:pt x="733" y="3891"/>
                    </a:lnTo>
                    <a:lnTo>
                      <a:pt x="746" y="3882"/>
                    </a:lnTo>
                    <a:lnTo>
                      <a:pt x="759" y="3873"/>
                    </a:lnTo>
                    <a:lnTo>
                      <a:pt x="772" y="3863"/>
                    </a:lnTo>
                    <a:lnTo>
                      <a:pt x="784" y="3853"/>
                    </a:lnTo>
                    <a:lnTo>
                      <a:pt x="797" y="3841"/>
                    </a:lnTo>
                    <a:lnTo>
                      <a:pt x="809" y="3830"/>
                    </a:lnTo>
                    <a:lnTo>
                      <a:pt x="821" y="3818"/>
                    </a:lnTo>
                    <a:lnTo>
                      <a:pt x="833" y="3804"/>
                    </a:lnTo>
                    <a:lnTo>
                      <a:pt x="843" y="3790"/>
                    </a:lnTo>
                    <a:lnTo>
                      <a:pt x="854" y="3776"/>
                    </a:lnTo>
                    <a:lnTo>
                      <a:pt x="865" y="3760"/>
                    </a:lnTo>
                    <a:lnTo>
                      <a:pt x="874" y="3744"/>
                    </a:lnTo>
                    <a:lnTo>
                      <a:pt x="896" y="3708"/>
                    </a:lnTo>
                    <a:lnTo>
                      <a:pt x="918" y="3668"/>
                    </a:lnTo>
                    <a:lnTo>
                      <a:pt x="943" y="3625"/>
                    </a:lnTo>
                    <a:lnTo>
                      <a:pt x="970" y="3579"/>
                    </a:lnTo>
                    <a:lnTo>
                      <a:pt x="998" y="3531"/>
                    </a:lnTo>
                    <a:lnTo>
                      <a:pt x="1026" y="3481"/>
                    </a:lnTo>
                    <a:lnTo>
                      <a:pt x="1056" y="3428"/>
                    </a:lnTo>
                    <a:lnTo>
                      <a:pt x="1088" y="3375"/>
                    </a:lnTo>
                    <a:lnTo>
                      <a:pt x="1120" y="3319"/>
                    </a:lnTo>
                    <a:lnTo>
                      <a:pt x="1152" y="3263"/>
                    </a:lnTo>
                    <a:lnTo>
                      <a:pt x="1184" y="3208"/>
                    </a:lnTo>
                    <a:lnTo>
                      <a:pt x="1216" y="3152"/>
                    </a:lnTo>
                    <a:lnTo>
                      <a:pt x="1248" y="3095"/>
                    </a:lnTo>
                    <a:lnTo>
                      <a:pt x="1280" y="3040"/>
                    </a:lnTo>
                    <a:lnTo>
                      <a:pt x="1311" y="2986"/>
                    </a:lnTo>
                    <a:lnTo>
                      <a:pt x="1341" y="2933"/>
                    </a:lnTo>
                    <a:lnTo>
                      <a:pt x="1376" y="2875"/>
                    </a:lnTo>
                    <a:lnTo>
                      <a:pt x="1417" y="2803"/>
                    </a:lnTo>
                    <a:lnTo>
                      <a:pt x="1464" y="2719"/>
                    </a:lnTo>
                    <a:lnTo>
                      <a:pt x="1518" y="2627"/>
                    </a:lnTo>
                    <a:lnTo>
                      <a:pt x="1575" y="2529"/>
                    </a:lnTo>
                    <a:lnTo>
                      <a:pt x="1634" y="2426"/>
                    </a:lnTo>
                    <a:lnTo>
                      <a:pt x="1694" y="2320"/>
                    </a:lnTo>
                    <a:lnTo>
                      <a:pt x="1755" y="2214"/>
                    </a:lnTo>
                    <a:lnTo>
                      <a:pt x="1815" y="2109"/>
                    </a:lnTo>
                    <a:lnTo>
                      <a:pt x="1871" y="2008"/>
                    </a:lnTo>
                    <a:lnTo>
                      <a:pt x="1925" y="1914"/>
                    </a:lnTo>
                    <a:lnTo>
                      <a:pt x="1973" y="1827"/>
                    </a:lnTo>
                    <a:lnTo>
                      <a:pt x="2016" y="1751"/>
                    </a:lnTo>
                    <a:lnTo>
                      <a:pt x="2051" y="1687"/>
                    </a:lnTo>
                    <a:lnTo>
                      <a:pt x="2078" y="1637"/>
                    </a:lnTo>
                    <a:lnTo>
                      <a:pt x="2095" y="1604"/>
                    </a:lnTo>
                    <a:lnTo>
                      <a:pt x="2101" y="1591"/>
                    </a:lnTo>
                    <a:lnTo>
                      <a:pt x="2105" y="1577"/>
                    </a:lnTo>
                    <a:lnTo>
                      <a:pt x="2109" y="1561"/>
                    </a:lnTo>
                    <a:lnTo>
                      <a:pt x="2113" y="1545"/>
                    </a:lnTo>
                    <a:lnTo>
                      <a:pt x="2116" y="1527"/>
                    </a:lnTo>
                    <a:lnTo>
                      <a:pt x="2119" y="1507"/>
                    </a:lnTo>
                    <a:lnTo>
                      <a:pt x="2120" y="1487"/>
                    </a:lnTo>
                    <a:lnTo>
                      <a:pt x="2122" y="1467"/>
                    </a:lnTo>
                    <a:lnTo>
                      <a:pt x="2123" y="1423"/>
                    </a:lnTo>
                    <a:lnTo>
                      <a:pt x="2123" y="1376"/>
                    </a:lnTo>
                    <a:lnTo>
                      <a:pt x="2121" y="1328"/>
                    </a:lnTo>
                    <a:lnTo>
                      <a:pt x="2118" y="1279"/>
                    </a:lnTo>
                    <a:lnTo>
                      <a:pt x="2113" y="1230"/>
                    </a:lnTo>
                    <a:lnTo>
                      <a:pt x="2108" y="1182"/>
                    </a:lnTo>
                    <a:lnTo>
                      <a:pt x="2102" y="1134"/>
                    </a:lnTo>
                    <a:lnTo>
                      <a:pt x="2096" y="1089"/>
                    </a:lnTo>
                    <a:lnTo>
                      <a:pt x="2089" y="1046"/>
                    </a:lnTo>
                    <a:lnTo>
                      <a:pt x="2082" y="1007"/>
                    </a:lnTo>
                    <a:lnTo>
                      <a:pt x="2076" y="972"/>
                    </a:lnTo>
                    <a:lnTo>
                      <a:pt x="2071" y="943"/>
                    </a:lnTo>
                    <a:lnTo>
                      <a:pt x="2065" y="915"/>
                    </a:lnTo>
                    <a:lnTo>
                      <a:pt x="2060" y="885"/>
                    </a:lnTo>
                    <a:lnTo>
                      <a:pt x="2056" y="855"/>
                    </a:lnTo>
                    <a:lnTo>
                      <a:pt x="2052" y="824"/>
                    </a:lnTo>
                    <a:lnTo>
                      <a:pt x="2050" y="792"/>
                    </a:lnTo>
                    <a:lnTo>
                      <a:pt x="2049" y="759"/>
                    </a:lnTo>
                    <a:lnTo>
                      <a:pt x="2048" y="726"/>
                    </a:lnTo>
                    <a:lnTo>
                      <a:pt x="2049" y="692"/>
                    </a:lnTo>
                    <a:lnTo>
                      <a:pt x="2051" y="659"/>
                    </a:lnTo>
                    <a:lnTo>
                      <a:pt x="2056" y="625"/>
                    </a:lnTo>
                    <a:lnTo>
                      <a:pt x="2060" y="592"/>
                    </a:lnTo>
                    <a:lnTo>
                      <a:pt x="2066" y="559"/>
                    </a:lnTo>
                    <a:lnTo>
                      <a:pt x="2075" y="525"/>
                    </a:lnTo>
                    <a:lnTo>
                      <a:pt x="2084" y="494"/>
                    </a:lnTo>
                    <a:lnTo>
                      <a:pt x="2091" y="478"/>
                    </a:lnTo>
                    <a:lnTo>
                      <a:pt x="2096" y="463"/>
                    </a:lnTo>
                    <a:lnTo>
                      <a:pt x="2103" y="447"/>
                    </a:lnTo>
                    <a:lnTo>
                      <a:pt x="2110" y="432"/>
                    </a:lnTo>
                    <a:lnTo>
                      <a:pt x="2118" y="417"/>
                    </a:lnTo>
                    <a:lnTo>
                      <a:pt x="2127" y="402"/>
                    </a:lnTo>
                    <a:lnTo>
                      <a:pt x="2137" y="387"/>
                    </a:lnTo>
                    <a:lnTo>
                      <a:pt x="2148" y="371"/>
                    </a:lnTo>
                    <a:lnTo>
                      <a:pt x="2171" y="339"/>
                    </a:lnTo>
                    <a:lnTo>
                      <a:pt x="2198" y="307"/>
                    </a:lnTo>
                    <a:lnTo>
                      <a:pt x="2227" y="275"/>
                    </a:lnTo>
                    <a:lnTo>
                      <a:pt x="2258" y="243"/>
                    </a:lnTo>
                    <a:lnTo>
                      <a:pt x="2290" y="212"/>
                    </a:lnTo>
                    <a:lnTo>
                      <a:pt x="2323" y="183"/>
                    </a:lnTo>
                    <a:lnTo>
                      <a:pt x="2355" y="154"/>
                    </a:lnTo>
                    <a:lnTo>
                      <a:pt x="2389" y="127"/>
                    </a:lnTo>
                    <a:lnTo>
                      <a:pt x="2420" y="103"/>
                    </a:lnTo>
                    <a:lnTo>
                      <a:pt x="2451" y="81"/>
                    </a:lnTo>
                    <a:lnTo>
                      <a:pt x="2479" y="62"/>
                    </a:lnTo>
                    <a:lnTo>
                      <a:pt x="2505" y="46"/>
                    </a:lnTo>
                    <a:lnTo>
                      <a:pt x="2529" y="34"/>
                    </a:lnTo>
                    <a:lnTo>
                      <a:pt x="2548" y="25"/>
                    </a:lnTo>
                    <a:lnTo>
                      <a:pt x="2566" y="19"/>
                    </a:lnTo>
                    <a:lnTo>
                      <a:pt x="2583" y="15"/>
                    </a:lnTo>
                    <a:lnTo>
                      <a:pt x="2601" y="10"/>
                    </a:lnTo>
                    <a:lnTo>
                      <a:pt x="2617" y="7"/>
                    </a:lnTo>
                    <a:lnTo>
                      <a:pt x="2647" y="3"/>
                    </a:lnTo>
                    <a:lnTo>
                      <a:pt x="2673" y="1"/>
                    </a:lnTo>
                    <a:lnTo>
                      <a:pt x="2696" y="0"/>
                    </a:lnTo>
                    <a:lnTo>
                      <a:pt x="2712" y="0"/>
                    </a:lnTo>
                    <a:lnTo>
                      <a:pt x="2723" y="1"/>
                    </a:lnTo>
                    <a:lnTo>
                      <a:pt x="2727" y="1"/>
                    </a:lnTo>
                    <a:lnTo>
                      <a:pt x="2719" y="24"/>
                    </a:lnTo>
                    <a:lnTo>
                      <a:pt x="2701" y="85"/>
                    </a:lnTo>
                    <a:lnTo>
                      <a:pt x="2676" y="173"/>
                    </a:lnTo>
                    <a:lnTo>
                      <a:pt x="2646" y="277"/>
                    </a:lnTo>
                    <a:lnTo>
                      <a:pt x="2632" y="331"/>
                    </a:lnTo>
                    <a:lnTo>
                      <a:pt x="2617" y="384"/>
                    </a:lnTo>
                    <a:lnTo>
                      <a:pt x="2604" y="437"/>
                    </a:lnTo>
                    <a:lnTo>
                      <a:pt x="2592" y="486"/>
                    </a:lnTo>
                    <a:lnTo>
                      <a:pt x="2582" y="530"/>
                    </a:lnTo>
                    <a:lnTo>
                      <a:pt x="2576" y="568"/>
                    </a:lnTo>
                    <a:lnTo>
                      <a:pt x="2574" y="585"/>
                    </a:lnTo>
                    <a:lnTo>
                      <a:pt x="2572" y="600"/>
                    </a:lnTo>
                    <a:lnTo>
                      <a:pt x="2572" y="612"/>
                    </a:lnTo>
                    <a:lnTo>
                      <a:pt x="2572" y="623"/>
                    </a:lnTo>
                    <a:lnTo>
                      <a:pt x="2573" y="631"/>
                    </a:lnTo>
                    <a:lnTo>
                      <a:pt x="2575" y="640"/>
                    </a:lnTo>
                    <a:lnTo>
                      <a:pt x="2577" y="650"/>
                    </a:lnTo>
                    <a:lnTo>
                      <a:pt x="2580" y="658"/>
                    </a:lnTo>
                    <a:lnTo>
                      <a:pt x="2585" y="668"/>
                    </a:lnTo>
                    <a:lnTo>
                      <a:pt x="2589" y="676"/>
                    </a:lnTo>
                    <a:lnTo>
                      <a:pt x="2594" y="686"/>
                    </a:lnTo>
                    <a:lnTo>
                      <a:pt x="2600" y="696"/>
                    </a:lnTo>
                    <a:lnTo>
                      <a:pt x="2613" y="714"/>
                    </a:lnTo>
                    <a:lnTo>
                      <a:pt x="2628" y="732"/>
                    </a:lnTo>
                    <a:lnTo>
                      <a:pt x="2647" y="749"/>
                    </a:lnTo>
                    <a:lnTo>
                      <a:pt x="2666" y="767"/>
                    </a:lnTo>
                    <a:lnTo>
                      <a:pt x="2688" y="785"/>
                    </a:lnTo>
                    <a:lnTo>
                      <a:pt x="2712" y="801"/>
                    </a:lnTo>
                    <a:lnTo>
                      <a:pt x="2738" y="817"/>
                    </a:lnTo>
                    <a:lnTo>
                      <a:pt x="2765" y="832"/>
                    </a:lnTo>
                    <a:lnTo>
                      <a:pt x="2794" y="847"/>
                    </a:lnTo>
                    <a:lnTo>
                      <a:pt x="2825" y="860"/>
                    </a:lnTo>
                    <a:lnTo>
                      <a:pt x="2858" y="872"/>
                    </a:lnTo>
                    <a:lnTo>
                      <a:pt x="2892" y="883"/>
                    </a:lnTo>
                    <a:lnTo>
                      <a:pt x="2926" y="893"/>
                    </a:lnTo>
                    <a:lnTo>
                      <a:pt x="2959" y="901"/>
                    </a:lnTo>
                    <a:lnTo>
                      <a:pt x="2993" y="909"/>
                    </a:lnTo>
                    <a:lnTo>
                      <a:pt x="3026" y="915"/>
                    </a:lnTo>
                    <a:lnTo>
                      <a:pt x="3057" y="919"/>
                    </a:lnTo>
                    <a:lnTo>
                      <a:pt x="3087" y="923"/>
                    </a:lnTo>
                    <a:lnTo>
                      <a:pt x="3116" y="924"/>
                    </a:lnTo>
                    <a:lnTo>
                      <a:pt x="3142" y="923"/>
                    </a:lnTo>
                    <a:lnTo>
                      <a:pt x="3156" y="922"/>
                    </a:lnTo>
                    <a:lnTo>
                      <a:pt x="3168" y="921"/>
                    </a:lnTo>
                    <a:lnTo>
                      <a:pt x="3180" y="918"/>
                    </a:lnTo>
                    <a:lnTo>
                      <a:pt x="3192" y="916"/>
                    </a:lnTo>
                    <a:lnTo>
                      <a:pt x="3203" y="913"/>
                    </a:lnTo>
                    <a:lnTo>
                      <a:pt x="3213" y="910"/>
                    </a:lnTo>
                    <a:lnTo>
                      <a:pt x="3224" y="906"/>
                    </a:lnTo>
                    <a:lnTo>
                      <a:pt x="3232" y="901"/>
                    </a:lnTo>
                    <a:lnTo>
                      <a:pt x="3241" y="896"/>
                    </a:lnTo>
                    <a:lnTo>
                      <a:pt x="3250" y="889"/>
                    </a:lnTo>
                    <a:lnTo>
                      <a:pt x="3257" y="883"/>
                    </a:lnTo>
                    <a:lnTo>
                      <a:pt x="3263" y="877"/>
                    </a:lnTo>
                    <a:lnTo>
                      <a:pt x="3270" y="869"/>
                    </a:lnTo>
                    <a:lnTo>
                      <a:pt x="3275" y="861"/>
                    </a:lnTo>
                    <a:lnTo>
                      <a:pt x="3279" y="852"/>
                    </a:lnTo>
                    <a:lnTo>
                      <a:pt x="3283" y="842"/>
                    </a:lnTo>
                    <a:lnTo>
                      <a:pt x="3290" y="818"/>
                    </a:lnTo>
                    <a:lnTo>
                      <a:pt x="3300" y="786"/>
                    </a:lnTo>
                    <a:lnTo>
                      <a:pt x="3309" y="747"/>
                    </a:lnTo>
                    <a:lnTo>
                      <a:pt x="3321" y="703"/>
                    </a:lnTo>
                    <a:lnTo>
                      <a:pt x="3345" y="605"/>
                    </a:lnTo>
                    <a:lnTo>
                      <a:pt x="3368" y="501"/>
                    </a:lnTo>
                    <a:lnTo>
                      <a:pt x="3391" y="402"/>
                    </a:lnTo>
                    <a:lnTo>
                      <a:pt x="3410" y="319"/>
                    </a:lnTo>
                    <a:lnTo>
                      <a:pt x="3422" y="261"/>
                    </a:lnTo>
                    <a:lnTo>
                      <a:pt x="3427" y="240"/>
                    </a:lnTo>
                    <a:lnTo>
                      <a:pt x="3438" y="244"/>
                    </a:lnTo>
                    <a:lnTo>
                      <a:pt x="3467" y="259"/>
                    </a:lnTo>
                    <a:lnTo>
                      <a:pt x="3486" y="270"/>
                    </a:lnTo>
                    <a:lnTo>
                      <a:pt x="3508" y="283"/>
                    </a:lnTo>
                    <a:lnTo>
                      <a:pt x="3531" y="300"/>
                    </a:lnTo>
                    <a:lnTo>
                      <a:pt x="3556" y="319"/>
                    </a:lnTo>
                    <a:lnTo>
                      <a:pt x="3569" y="330"/>
                    </a:lnTo>
                    <a:lnTo>
                      <a:pt x="3581" y="341"/>
                    </a:lnTo>
                    <a:lnTo>
                      <a:pt x="3593" y="353"/>
                    </a:lnTo>
                    <a:lnTo>
                      <a:pt x="3606" y="367"/>
                    </a:lnTo>
                    <a:lnTo>
                      <a:pt x="3618" y="381"/>
                    </a:lnTo>
                    <a:lnTo>
                      <a:pt x="3629" y="396"/>
                    </a:lnTo>
                    <a:lnTo>
                      <a:pt x="3640" y="411"/>
                    </a:lnTo>
                    <a:lnTo>
                      <a:pt x="3651" y="428"/>
                    </a:lnTo>
                    <a:lnTo>
                      <a:pt x="3661" y="445"/>
                    </a:lnTo>
                    <a:lnTo>
                      <a:pt x="3670" y="463"/>
                    </a:lnTo>
                    <a:lnTo>
                      <a:pt x="3679" y="483"/>
                    </a:lnTo>
                    <a:lnTo>
                      <a:pt x="3686" y="502"/>
                    </a:lnTo>
                    <a:lnTo>
                      <a:pt x="3693" y="523"/>
                    </a:lnTo>
                    <a:lnTo>
                      <a:pt x="3699" y="545"/>
                    </a:lnTo>
                    <a:lnTo>
                      <a:pt x="3704" y="567"/>
                    </a:lnTo>
                    <a:lnTo>
                      <a:pt x="3707" y="591"/>
                    </a:lnTo>
                    <a:lnTo>
                      <a:pt x="3713" y="641"/>
                    </a:lnTo>
                    <a:lnTo>
                      <a:pt x="3720" y="696"/>
                    </a:lnTo>
                    <a:lnTo>
                      <a:pt x="3726" y="752"/>
                    </a:lnTo>
                    <a:lnTo>
                      <a:pt x="3731" y="812"/>
                    </a:lnTo>
                    <a:lnTo>
                      <a:pt x="3734" y="843"/>
                    </a:lnTo>
                    <a:lnTo>
                      <a:pt x="3735" y="875"/>
                    </a:lnTo>
                    <a:lnTo>
                      <a:pt x="3736" y="906"/>
                    </a:lnTo>
                    <a:lnTo>
                      <a:pt x="3735" y="937"/>
                    </a:lnTo>
                    <a:lnTo>
                      <a:pt x="3734" y="969"/>
                    </a:lnTo>
                    <a:lnTo>
                      <a:pt x="3730" y="1001"/>
                    </a:lnTo>
                    <a:lnTo>
                      <a:pt x="3727" y="1033"/>
                    </a:lnTo>
                    <a:lnTo>
                      <a:pt x="3722" y="1064"/>
                    </a:lnTo>
                    <a:lnTo>
                      <a:pt x="3714" y="1096"/>
                    </a:lnTo>
                    <a:lnTo>
                      <a:pt x="3706" y="1128"/>
                    </a:lnTo>
                    <a:lnTo>
                      <a:pt x="3695" y="1159"/>
                    </a:lnTo>
                    <a:lnTo>
                      <a:pt x="3683" y="1190"/>
                    </a:lnTo>
                    <a:lnTo>
                      <a:pt x="3669" y="1220"/>
                    </a:lnTo>
                    <a:lnTo>
                      <a:pt x="3652" y="1251"/>
                    </a:lnTo>
                    <a:lnTo>
                      <a:pt x="3634" y="1280"/>
                    </a:lnTo>
                    <a:lnTo>
                      <a:pt x="3613" y="1309"/>
                    </a:lnTo>
                    <a:lnTo>
                      <a:pt x="3589" y="1338"/>
                    </a:lnTo>
                    <a:lnTo>
                      <a:pt x="3562" y="1365"/>
                    </a:lnTo>
                    <a:lnTo>
                      <a:pt x="3533" y="1392"/>
                    </a:lnTo>
                    <a:lnTo>
                      <a:pt x="3501" y="1417"/>
                    </a:lnTo>
                    <a:lnTo>
                      <a:pt x="3466" y="1443"/>
                    </a:lnTo>
                    <a:lnTo>
                      <a:pt x="3428" y="1467"/>
                    </a:lnTo>
                    <a:lnTo>
                      <a:pt x="3387" y="1489"/>
                    </a:lnTo>
                    <a:lnTo>
                      <a:pt x="3342" y="1510"/>
                    </a:lnTo>
                    <a:lnTo>
                      <a:pt x="3254" y="1549"/>
                    </a:lnTo>
                    <a:lnTo>
                      <a:pt x="3176" y="1580"/>
                    </a:lnTo>
                    <a:lnTo>
                      <a:pt x="3106" y="1607"/>
                    </a:lnTo>
                    <a:lnTo>
                      <a:pt x="3045" y="1630"/>
                    </a:lnTo>
                    <a:lnTo>
                      <a:pt x="2989" y="1650"/>
                    </a:lnTo>
                    <a:lnTo>
                      <a:pt x="2941" y="1668"/>
                    </a:lnTo>
                    <a:lnTo>
                      <a:pt x="2919" y="1678"/>
                    </a:lnTo>
                    <a:lnTo>
                      <a:pt x="2897" y="1686"/>
                    </a:lnTo>
                    <a:lnTo>
                      <a:pt x="2877" y="1695"/>
                    </a:lnTo>
                    <a:lnTo>
                      <a:pt x="2858" y="1704"/>
                    </a:lnTo>
                    <a:lnTo>
                      <a:pt x="2839" y="1714"/>
                    </a:lnTo>
                    <a:lnTo>
                      <a:pt x="2821" y="1724"/>
                    </a:lnTo>
                    <a:lnTo>
                      <a:pt x="2804" y="1734"/>
                    </a:lnTo>
                    <a:lnTo>
                      <a:pt x="2788" y="1746"/>
                    </a:lnTo>
                    <a:lnTo>
                      <a:pt x="2772" y="1759"/>
                    </a:lnTo>
                    <a:lnTo>
                      <a:pt x="2756" y="1773"/>
                    </a:lnTo>
                    <a:lnTo>
                      <a:pt x="2740" y="1788"/>
                    </a:lnTo>
                    <a:lnTo>
                      <a:pt x="2725" y="1804"/>
                    </a:lnTo>
                    <a:lnTo>
                      <a:pt x="2709" y="1822"/>
                    </a:lnTo>
                    <a:lnTo>
                      <a:pt x="2694" y="1842"/>
                    </a:lnTo>
                    <a:lnTo>
                      <a:pt x="2677" y="1864"/>
                    </a:lnTo>
                    <a:lnTo>
                      <a:pt x="2661" y="1886"/>
                    </a:lnTo>
                    <a:lnTo>
                      <a:pt x="2643" y="1912"/>
                    </a:lnTo>
                    <a:lnTo>
                      <a:pt x="2626" y="1940"/>
                    </a:lnTo>
                    <a:lnTo>
                      <a:pt x="2608" y="1970"/>
                    </a:lnTo>
                    <a:lnTo>
                      <a:pt x="2589" y="2003"/>
                    </a:lnTo>
                    <a:lnTo>
                      <a:pt x="2543" y="2082"/>
                    </a:lnTo>
                    <a:lnTo>
                      <a:pt x="2485" y="2183"/>
                    </a:lnTo>
                    <a:lnTo>
                      <a:pt x="2416" y="2302"/>
                    </a:lnTo>
                    <a:lnTo>
                      <a:pt x="2340" y="2436"/>
                    </a:lnTo>
                    <a:lnTo>
                      <a:pt x="2258" y="2580"/>
                    </a:lnTo>
                    <a:lnTo>
                      <a:pt x="2170" y="2732"/>
                    </a:lnTo>
                    <a:lnTo>
                      <a:pt x="2081" y="2888"/>
                    </a:lnTo>
                    <a:lnTo>
                      <a:pt x="1991" y="3047"/>
                    </a:lnTo>
                    <a:lnTo>
                      <a:pt x="1903" y="3202"/>
                    </a:lnTo>
                    <a:lnTo>
                      <a:pt x="1820" y="3353"/>
                    </a:lnTo>
                    <a:lnTo>
                      <a:pt x="1742" y="3494"/>
                    </a:lnTo>
                    <a:lnTo>
                      <a:pt x="1670" y="3624"/>
                    </a:lnTo>
                    <a:lnTo>
                      <a:pt x="1609" y="3738"/>
                    </a:lnTo>
                    <a:lnTo>
                      <a:pt x="1560" y="3833"/>
                    </a:lnTo>
                    <a:lnTo>
                      <a:pt x="1539" y="3872"/>
                    </a:lnTo>
                    <a:lnTo>
                      <a:pt x="1523" y="3906"/>
                    </a:lnTo>
                    <a:lnTo>
                      <a:pt x="1511" y="3932"/>
                    </a:lnTo>
                    <a:lnTo>
                      <a:pt x="1503" y="3953"/>
                    </a:lnTo>
                    <a:lnTo>
                      <a:pt x="1491" y="3986"/>
                    </a:lnTo>
                    <a:lnTo>
                      <a:pt x="1482" y="4017"/>
                    </a:lnTo>
                    <a:lnTo>
                      <a:pt x="1473" y="4047"/>
                    </a:lnTo>
                    <a:lnTo>
                      <a:pt x="1467" y="4075"/>
                    </a:lnTo>
                    <a:lnTo>
                      <a:pt x="1461" y="4103"/>
                    </a:lnTo>
                    <a:lnTo>
                      <a:pt x="1457" y="4129"/>
                    </a:lnTo>
                    <a:lnTo>
                      <a:pt x="1454" y="4156"/>
                    </a:lnTo>
                    <a:lnTo>
                      <a:pt x="1452" y="4182"/>
                    </a:lnTo>
                    <a:lnTo>
                      <a:pt x="1451" y="4209"/>
                    </a:lnTo>
                    <a:lnTo>
                      <a:pt x="1452" y="4234"/>
                    </a:lnTo>
                    <a:lnTo>
                      <a:pt x="1453" y="4261"/>
                    </a:lnTo>
                    <a:lnTo>
                      <a:pt x="1455" y="4288"/>
                    </a:lnTo>
                    <a:lnTo>
                      <a:pt x="1458" y="4316"/>
                    </a:lnTo>
                    <a:lnTo>
                      <a:pt x="1461" y="4344"/>
                    </a:lnTo>
                    <a:lnTo>
                      <a:pt x="1466" y="4373"/>
                    </a:lnTo>
                    <a:lnTo>
                      <a:pt x="1471" y="4405"/>
                    </a:lnTo>
                    <a:lnTo>
                      <a:pt x="1478" y="4437"/>
                    </a:lnTo>
                    <a:lnTo>
                      <a:pt x="1487" y="4472"/>
                    </a:lnTo>
                    <a:lnTo>
                      <a:pt x="1497" y="4507"/>
                    </a:lnTo>
                    <a:lnTo>
                      <a:pt x="1507" y="4546"/>
                    </a:lnTo>
                    <a:lnTo>
                      <a:pt x="1518" y="4585"/>
                    </a:lnTo>
                    <a:lnTo>
                      <a:pt x="1528" y="4627"/>
                    </a:lnTo>
                    <a:lnTo>
                      <a:pt x="1531" y="4648"/>
                    </a:lnTo>
                    <a:lnTo>
                      <a:pt x="1535" y="4670"/>
                    </a:lnTo>
                    <a:lnTo>
                      <a:pt x="1538" y="4691"/>
                    </a:lnTo>
                    <a:lnTo>
                      <a:pt x="1540" y="4714"/>
                    </a:lnTo>
                    <a:lnTo>
                      <a:pt x="1542" y="4736"/>
                    </a:lnTo>
                    <a:lnTo>
                      <a:pt x="1543" y="4760"/>
                    </a:lnTo>
                    <a:lnTo>
                      <a:pt x="1542" y="4782"/>
                    </a:lnTo>
                    <a:lnTo>
                      <a:pt x="1540" y="4807"/>
                    </a:lnTo>
                    <a:lnTo>
                      <a:pt x="1537" y="4831"/>
                    </a:lnTo>
                    <a:lnTo>
                      <a:pt x="1534" y="4855"/>
                    </a:lnTo>
                    <a:lnTo>
                      <a:pt x="1529" y="4880"/>
                    </a:lnTo>
                    <a:lnTo>
                      <a:pt x="1522" y="4905"/>
                    </a:lnTo>
                    <a:lnTo>
                      <a:pt x="1514" y="4930"/>
                    </a:lnTo>
                    <a:lnTo>
                      <a:pt x="1504" y="4956"/>
                    </a:lnTo>
                    <a:lnTo>
                      <a:pt x="1492" y="4982"/>
                    </a:lnTo>
                    <a:lnTo>
                      <a:pt x="1478" y="5007"/>
                    </a:lnTo>
                    <a:lnTo>
                      <a:pt x="1463" y="5034"/>
                    </a:lnTo>
                    <a:lnTo>
                      <a:pt x="1445" y="5061"/>
                    </a:lnTo>
                    <a:lnTo>
                      <a:pt x="1426" y="5088"/>
                    </a:lnTo>
                    <a:lnTo>
                      <a:pt x="1404" y="5114"/>
                    </a:lnTo>
                    <a:lnTo>
                      <a:pt x="1382" y="5141"/>
                    </a:lnTo>
                    <a:lnTo>
                      <a:pt x="1360" y="5167"/>
                    </a:lnTo>
                    <a:lnTo>
                      <a:pt x="1337" y="5190"/>
                    </a:lnTo>
                    <a:lnTo>
                      <a:pt x="1315" y="5213"/>
                    </a:lnTo>
                    <a:lnTo>
                      <a:pt x="1293" y="5234"/>
                    </a:lnTo>
                    <a:lnTo>
                      <a:pt x="1272" y="5255"/>
                    </a:lnTo>
                    <a:lnTo>
                      <a:pt x="1251" y="5273"/>
                    </a:lnTo>
                    <a:lnTo>
                      <a:pt x="1230" y="5291"/>
                    </a:lnTo>
                    <a:lnTo>
                      <a:pt x="1211" y="5307"/>
                    </a:lnTo>
                    <a:lnTo>
                      <a:pt x="1190" y="5322"/>
                    </a:lnTo>
                    <a:lnTo>
                      <a:pt x="1171" y="5336"/>
                    </a:lnTo>
                    <a:lnTo>
                      <a:pt x="1153" y="5349"/>
                    </a:lnTo>
                    <a:lnTo>
                      <a:pt x="1135" y="5361"/>
                    </a:lnTo>
                    <a:lnTo>
                      <a:pt x="1118" y="5371"/>
                    </a:lnTo>
                    <a:lnTo>
                      <a:pt x="1100" y="5381"/>
                    </a:lnTo>
                    <a:lnTo>
                      <a:pt x="1084" y="5390"/>
                    </a:lnTo>
                    <a:lnTo>
                      <a:pt x="1068" y="5397"/>
                    </a:lnTo>
                    <a:lnTo>
                      <a:pt x="1053" y="5405"/>
                    </a:lnTo>
                    <a:lnTo>
                      <a:pt x="1039" y="5410"/>
                    </a:lnTo>
                    <a:lnTo>
                      <a:pt x="1025" y="5414"/>
                    </a:lnTo>
                    <a:lnTo>
                      <a:pt x="1013" y="5417"/>
                    </a:lnTo>
                    <a:lnTo>
                      <a:pt x="1001" y="5421"/>
                    </a:lnTo>
                    <a:lnTo>
                      <a:pt x="990" y="5423"/>
                    </a:lnTo>
                    <a:lnTo>
                      <a:pt x="980" y="5424"/>
                    </a:lnTo>
                    <a:lnTo>
                      <a:pt x="971" y="5424"/>
                    </a:lnTo>
                    <a:lnTo>
                      <a:pt x="962" y="5423"/>
                    </a:lnTo>
                    <a:lnTo>
                      <a:pt x="956" y="5422"/>
                    </a:lnTo>
                    <a:lnTo>
                      <a:pt x="949" y="5418"/>
                    </a:lnTo>
                    <a:lnTo>
                      <a:pt x="944" y="5415"/>
                    </a:lnTo>
                    <a:lnTo>
                      <a:pt x="940" y="5412"/>
                    </a:lnTo>
                    <a:lnTo>
                      <a:pt x="937" y="5408"/>
                    </a:lnTo>
                    <a:lnTo>
                      <a:pt x="934" y="5402"/>
                    </a:lnTo>
                    <a:lnTo>
                      <a:pt x="933" y="5395"/>
                    </a:lnTo>
                    <a:lnTo>
                      <a:pt x="933" y="5386"/>
                    </a:lnTo>
                    <a:lnTo>
                      <a:pt x="933" y="5376"/>
                    </a:lnTo>
                    <a:lnTo>
                      <a:pt x="935" y="5363"/>
                    </a:lnTo>
                    <a:lnTo>
                      <a:pt x="941" y="5332"/>
                    </a:lnTo>
                    <a:lnTo>
                      <a:pt x="948" y="5294"/>
                    </a:lnTo>
                    <a:lnTo>
                      <a:pt x="970" y="5208"/>
                    </a:lnTo>
                    <a:lnTo>
                      <a:pt x="995" y="5112"/>
                    </a:lnTo>
                    <a:lnTo>
                      <a:pt x="1021" y="5016"/>
                    </a:lnTo>
                    <a:lnTo>
                      <a:pt x="1045" y="4928"/>
                    </a:lnTo>
                    <a:lnTo>
                      <a:pt x="1054" y="4892"/>
                    </a:lnTo>
                    <a:lnTo>
                      <a:pt x="1061" y="4860"/>
                    </a:lnTo>
                    <a:lnTo>
                      <a:pt x="1066" y="4835"/>
                    </a:lnTo>
                    <a:lnTo>
                      <a:pt x="1067" y="4819"/>
                    </a:lnTo>
                    <a:lnTo>
                      <a:pt x="1066" y="4812"/>
                    </a:lnTo>
                    <a:lnTo>
                      <a:pt x="1063" y="4805"/>
                    </a:lnTo>
                    <a:lnTo>
                      <a:pt x="1059" y="4796"/>
                    </a:lnTo>
                    <a:lnTo>
                      <a:pt x="1051" y="4788"/>
                    </a:lnTo>
                    <a:lnTo>
                      <a:pt x="1044" y="4778"/>
                    </a:lnTo>
                    <a:lnTo>
                      <a:pt x="1034" y="4767"/>
                    </a:lnTo>
                    <a:lnTo>
                      <a:pt x="1022" y="4757"/>
                    </a:lnTo>
                    <a:lnTo>
                      <a:pt x="1009" y="4746"/>
                    </a:lnTo>
                    <a:lnTo>
                      <a:pt x="995" y="4734"/>
                    </a:lnTo>
                    <a:lnTo>
                      <a:pt x="980" y="4724"/>
                    </a:lnTo>
                    <a:lnTo>
                      <a:pt x="964" y="4712"/>
                    </a:lnTo>
                    <a:lnTo>
                      <a:pt x="947" y="4700"/>
                    </a:lnTo>
                    <a:lnTo>
                      <a:pt x="930" y="4688"/>
                    </a:lnTo>
                    <a:lnTo>
                      <a:pt x="911" y="4678"/>
                    </a:lnTo>
                    <a:lnTo>
                      <a:pt x="892" y="4666"/>
                    </a:lnTo>
                    <a:lnTo>
                      <a:pt x="871" y="4655"/>
                    </a:lnTo>
                    <a:lnTo>
                      <a:pt x="851" y="4644"/>
                    </a:lnTo>
                    <a:lnTo>
                      <a:pt x="829" y="4635"/>
                    </a:lnTo>
                    <a:lnTo>
                      <a:pt x="808" y="4626"/>
                    </a:lnTo>
                    <a:lnTo>
                      <a:pt x="787" y="4618"/>
                    </a:lnTo>
                    <a:lnTo>
                      <a:pt x="765" y="4610"/>
                    </a:lnTo>
                    <a:lnTo>
                      <a:pt x="743" y="4603"/>
                    </a:lnTo>
                    <a:lnTo>
                      <a:pt x="721" y="4597"/>
                    </a:lnTo>
                    <a:lnTo>
                      <a:pt x="700" y="4593"/>
                    </a:lnTo>
                    <a:lnTo>
                      <a:pt x="678" y="4590"/>
                    </a:lnTo>
                    <a:lnTo>
                      <a:pt x="657" y="4587"/>
                    </a:lnTo>
                    <a:lnTo>
                      <a:pt x="637" y="4587"/>
                    </a:lnTo>
                    <a:lnTo>
                      <a:pt x="616" y="4587"/>
                    </a:lnTo>
                    <a:lnTo>
                      <a:pt x="597" y="4589"/>
                    </a:lnTo>
                    <a:lnTo>
                      <a:pt x="578" y="4593"/>
                    </a:lnTo>
                    <a:lnTo>
                      <a:pt x="560" y="4598"/>
                    </a:lnTo>
                    <a:lnTo>
                      <a:pt x="542" y="4606"/>
                    </a:lnTo>
                    <a:lnTo>
                      <a:pt x="486" y="4634"/>
                    </a:lnTo>
                    <a:lnTo>
                      <a:pt x="444" y="4655"/>
                    </a:lnTo>
                    <a:lnTo>
                      <a:pt x="429" y="4665"/>
                    </a:lnTo>
                    <a:lnTo>
                      <a:pt x="416" y="4674"/>
                    </a:lnTo>
                    <a:lnTo>
                      <a:pt x="411" y="4679"/>
                    </a:lnTo>
                    <a:lnTo>
                      <a:pt x="406" y="4684"/>
                    </a:lnTo>
                    <a:lnTo>
                      <a:pt x="402" y="4689"/>
                    </a:lnTo>
                    <a:lnTo>
                      <a:pt x="398" y="4695"/>
                    </a:lnTo>
                    <a:lnTo>
                      <a:pt x="392" y="4708"/>
                    </a:lnTo>
                    <a:lnTo>
                      <a:pt x="386" y="4723"/>
                    </a:lnTo>
                    <a:lnTo>
                      <a:pt x="381" y="4741"/>
                    </a:lnTo>
                    <a:lnTo>
                      <a:pt x="377" y="4761"/>
                    </a:lnTo>
                    <a:lnTo>
                      <a:pt x="367" y="4816"/>
                    </a:lnTo>
                    <a:lnTo>
                      <a:pt x="354" y="4890"/>
                    </a:lnTo>
                    <a:lnTo>
                      <a:pt x="345" y="4931"/>
                    </a:lnTo>
                    <a:lnTo>
                      <a:pt x="337" y="4970"/>
                    </a:lnTo>
                    <a:lnTo>
                      <a:pt x="328" y="5005"/>
                    </a:lnTo>
                    <a:lnTo>
                      <a:pt x="320" y="5038"/>
                    </a:lnTo>
                    <a:lnTo>
                      <a:pt x="310" y="5068"/>
                    </a:lnTo>
                    <a:lnTo>
                      <a:pt x="302" y="5096"/>
                    </a:lnTo>
                    <a:lnTo>
                      <a:pt x="294" y="5121"/>
                    </a:lnTo>
                    <a:lnTo>
                      <a:pt x="285" y="5142"/>
                    </a:lnTo>
                    <a:lnTo>
                      <a:pt x="272" y="5179"/>
                    </a:lnTo>
                    <a:lnTo>
                      <a:pt x="260" y="5203"/>
                    </a:lnTo>
                    <a:lnTo>
                      <a:pt x="252" y="5218"/>
                    </a:lnTo>
                    <a:lnTo>
                      <a:pt x="250" y="5224"/>
                    </a:lnTo>
                    <a:close/>
                  </a:path>
                </a:pathLst>
              </a:custGeom>
              <a:gradFill>
                <a:gsLst>
                  <a:gs pos="45000">
                    <a:schemeClr val="bg1">
                      <a:lumMod val="85000"/>
                    </a:schemeClr>
                  </a:gs>
                  <a:gs pos="65000">
                    <a:schemeClr val="bg1">
                      <a:lumMod val="75000"/>
                    </a:schemeClr>
                  </a:gs>
                </a:gsLst>
                <a:lin ang="1800000" scaled="0"/>
              </a:gradFill>
              <a:ln w="9525">
                <a:noFill/>
                <a:round/>
              </a:ln>
            </p:spPr>
            <p:txBody>
              <a:bodyPr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20" name="íš1ïďè"/>
              <p:cNvSpPr/>
              <p:nvPr/>
            </p:nvSpPr>
            <p:spPr bwMode="auto">
              <a:xfrm>
                <a:off x="2410282" y="1621228"/>
                <a:ext cx="707082" cy="1116294"/>
              </a:xfrm>
              <a:custGeom>
                <a:avLst/>
                <a:gdLst/>
                <a:ahLst/>
                <a:cxnLst>
                  <a:cxn ang="0">
                    <a:pos x="1091" y="60"/>
                  </a:cxn>
                  <a:cxn ang="0">
                    <a:pos x="1106" y="41"/>
                  </a:cxn>
                  <a:cxn ang="0">
                    <a:pos x="1123" y="25"/>
                  </a:cxn>
                  <a:cxn ang="0">
                    <a:pos x="1144" y="12"/>
                  </a:cxn>
                  <a:cxn ang="0">
                    <a:pos x="1165" y="5"/>
                  </a:cxn>
                  <a:cxn ang="0">
                    <a:pos x="1188" y="0"/>
                  </a:cxn>
                  <a:cxn ang="0">
                    <a:pos x="1211" y="1"/>
                  </a:cxn>
                  <a:cxn ang="0">
                    <a:pos x="1235" y="7"/>
                  </a:cxn>
                  <a:cxn ang="0">
                    <a:pos x="1257" y="16"/>
                  </a:cxn>
                  <a:cxn ang="0">
                    <a:pos x="1276" y="28"/>
                  </a:cxn>
                  <a:cxn ang="0">
                    <a:pos x="1295" y="44"/>
                  </a:cxn>
                  <a:cxn ang="0">
                    <a:pos x="1309" y="63"/>
                  </a:cxn>
                  <a:cxn ang="0">
                    <a:pos x="1319" y="84"/>
                  </a:cxn>
                  <a:cxn ang="0">
                    <a:pos x="1326" y="106"/>
                  </a:cxn>
                  <a:cxn ang="0">
                    <a:pos x="1327" y="130"/>
                  </a:cxn>
                  <a:cxn ang="0">
                    <a:pos x="1324" y="153"/>
                  </a:cxn>
                  <a:cxn ang="0">
                    <a:pos x="1316" y="176"/>
                  </a:cxn>
                  <a:cxn ang="0">
                    <a:pos x="235" y="2054"/>
                  </a:cxn>
                  <a:cxn ang="0">
                    <a:pos x="221" y="2074"/>
                  </a:cxn>
                  <a:cxn ang="0">
                    <a:pos x="203" y="2090"/>
                  </a:cxn>
                  <a:cxn ang="0">
                    <a:pos x="183" y="2102"/>
                  </a:cxn>
                  <a:cxn ang="0">
                    <a:pos x="162" y="2111"/>
                  </a:cxn>
                  <a:cxn ang="0">
                    <a:pos x="138" y="2114"/>
                  </a:cxn>
                  <a:cxn ang="0">
                    <a:pos x="115" y="2114"/>
                  </a:cxn>
                  <a:cxn ang="0">
                    <a:pos x="92" y="2108"/>
                  </a:cxn>
                  <a:cxn ang="0">
                    <a:pos x="70" y="2099"/>
                  </a:cxn>
                  <a:cxn ang="0">
                    <a:pos x="49" y="2086"/>
                  </a:cxn>
                  <a:cxn ang="0">
                    <a:pos x="32" y="2070"/>
                  </a:cxn>
                  <a:cxn ang="0">
                    <a:pos x="17" y="2052"/>
                  </a:cxn>
                  <a:cxn ang="0">
                    <a:pos x="7" y="2030"/>
                  </a:cxn>
                  <a:cxn ang="0">
                    <a:pos x="1" y="2008"/>
                  </a:cxn>
                  <a:cxn ang="0">
                    <a:pos x="0" y="1985"/>
                  </a:cxn>
                  <a:cxn ang="0">
                    <a:pos x="2" y="1962"/>
                  </a:cxn>
                  <a:cxn ang="0">
                    <a:pos x="10" y="1939"/>
                  </a:cxn>
                </a:cxnLst>
                <a:rect l="0" t="0" r="r" b="b"/>
                <a:pathLst>
                  <a:path w="1327" h="2115">
                    <a:moveTo>
                      <a:pt x="16" y="1927"/>
                    </a:moveTo>
                    <a:lnTo>
                      <a:pt x="1091" y="60"/>
                    </a:lnTo>
                    <a:lnTo>
                      <a:pt x="1099" y="51"/>
                    </a:lnTo>
                    <a:lnTo>
                      <a:pt x="1106" y="41"/>
                    </a:lnTo>
                    <a:lnTo>
                      <a:pt x="1115" y="32"/>
                    </a:lnTo>
                    <a:lnTo>
                      <a:pt x="1123" y="25"/>
                    </a:lnTo>
                    <a:lnTo>
                      <a:pt x="1133" y="18"/>
                    </a:lnTo>
                    <a:lnTo>
                      <a:pt x="1144" y="12"/>
                    </a:lnTo>
                    <a:lnTo>
                      <a:pt x="1154" y="8"/>
                    </a:lnTo>
                    <a:lnTo>
                      <a:pt x="1165" y="5"/>
                    </a:lnTo>
                    <a:lnTo>
                      <a:pt x="1177" y="1"/>
                    </a:lnTo>
                    <a:lnTo>
                      <a:pt x="1188" y="0"/>
                    </a:lnTo>
                    <a:lnTo>
                      <a:pt x="1199" y="0"/>
                    </a:lnTo>
                    <a:lnTo>
                      <a:pt x="1211" y="1"/>
                    </a:lnTo>
                    <a:lnTo>
                      <a:pt x="1223" y="3"/>
                    </a:lnTo>
                    <a:lnTo>
                      <a:pt x="1235" y="7"/>
                    </a:lnTo>
                    <a:lnTo>
                      <a:pt x="1245" y="11"/>
                    </a:lnTo>
                    <a:lnTo>
                      <a:pt x="1257" y="16"/>
                    </a:lnTo>
                    <a:lnTo>
                      <a:pt x="1267" y="22"/>
                    </a:lnTo>
                    <a:lnTo>
                      <a:pt x="1276" y="28"/>
                    </a:lnTo>
                    <a:lnTo>
                      <a:pt x="1286" y="36"/>
                    </a:lnTo>
                    <a:lnTo>
                      <a:pt x="1295" y="44"/>
                    </a:lnTo>
                    <a:lnTo>
                      <a:pt x="1302" y="54"/>
                    </a:lnTo>
                    <a:lnTo>
                      <a:pt x="1309" y="63"/>
                    </a:lnTo>
                    <a:lnTo>
                      <a:pt x="1315" y="73"/>
                    </a:lnTo>
                    <a:lnTo>
                      <a:pt x="1319" y="84"/>
                    </a:lnTo>
                    <a:lnTo>
                      <a:pt x="1322" y="96"/>
                    </a:lnTo>
                    <a:lnTo>
                      <a:pt x="1326" y="106"/>
                    </a:lnTo>
                    <a:lnTo>
                      <a:pt x="1327" y="118"/>
                    </a:lnTo>
                    <a:lnTo>
                      <a:pt x="1327" y="130"/>
                    </a:lnTo>
                    <a:lnTo>
                      <a:pt x="1326" y="142"/>
                    </a:lnTo>
                    <a:lnTo>
                      <a:pt x="1324" y="153"/>
                    </a:lnTo>
                    <a:lnTo>
                      <a:pt x="1320" y="164"/>
                    </a:lnTo>
                    <a:lnTo>
                      <a:pt x="1316" y="176"/>
                    </a:lnTo>
                    <a:lnTo>
                      <a:pt x="1311" y="187"/>
                    </a:lnTo>
                    <a:lnTo>
                      <a:pt x="235" y="2054"/>
                    </a:lnTo>
                    <a:lnTo>
                      <a:pt x="228" y="2065"/>
                    </a:lnTo>
                    <a:lnTo>
                      <a:pt x="221" y="2074"/>
                    </a:lnTo>
                    <a:lnTo>
                      <a:pt x="212" y="2083"/>
                    </a:lnTo>
                    <a:lnTo>
                      <a:pt x="203" y="2090"/>
                    </a:lnTo>
                    <a:lnTo>
                      <a:pt x="193" y="2097"/>
                    </a:lnTo>
                    <a:lnTo>
                      <a:pt x="183" y="2102"/>
                    </a:lnTo>
                    <a:lnTo>
                      <a:pt x="172" y="2106"/>
                    </a:lnTo>
                    <a:lnTo>
                      <a:pt x="162" y="2111"/>
                    </a:lnTo>
                    <a:lnTo>
                      <a:pt x="150" y="2113"/>
                    </a:lnTo>
                    <a:lnTo>
                      <a:pt x="138" y="2114"/>
                    </a:lnTo>
                    <a:lnTo>
                      <a:pt x="126" y="2115"/>
                    </a:lnTo>
                    <a:lnTo>
                      <a:pt x="115" y="2114"/>
                    </a:lnTo>
                    <a:lnTo>
                      <a:pt x="103" y="2112"/>
                    </a:lnTo>
                    <a:lnTo>
                      <a:pt x="92" y="2108"/>
                    </a:lnTo>
                    <a:lnTo>
                      <a:pt x="80" y="2104"/>
                    </a:lnTo>
                    <a:lnTo>
                      <a:pt x="70" y="2099"/>
                    </a:lnTo>
                    <a:lnTo>
                      <a:pt x="60" y="2093"/>
                    </a:lnTo>
                    <a:lnTo>
                      <a:pt x="49" y="2086"/>
                    </a:lnTo>
                    <a:lnTo>
                      <a:pt x="40" y="2078"/>
                    </a:lnTo>
                    <a:lnTo>
                      <a:pt x="32" y="2070"/>
                    </a:lnTo>
                    <a:lnTo>
                      <a:pt x="24" y="2061"/>
                    </a:lnTo>
                    <a:lnTo>
                      <a:pt x="17" y="2052"/>
                    </a:lnTo>
                    <a:lnTo>
                      <a:pt x="12" y="2041"/>
                    </a:lnTo>
                    <a:lnTo>
                      <a:pt x="7" y="2030"/>
                    </a:lnTo>
                    <a:lnTo>
                      <a:pt x="3" y="2020"/>
                    </a:lnTo>
                    <a:lnTo>
                      <a:pt x="1" y="2008"/>
                    </a:lnTo>
                    <a:lnTo>
                      <a:pt x="0" y="1997"/>
                    </a:lnTo>
                    <a:lnTo>
                      <a:pt x="0" y="1985"/>
                    </a:lnTo>
                    <a:lnTo>
                      <a:pt x="0" y="1973"/>
                    </a:lnTo>
                    <a:lnTo>
                      <a:pt x="2" y="1962"/>
                    </a:lnTo>
                    <a:lnTo>
                      <a:pt x="5" y="1950"/>
                    </a:lnTo>
                    <a:lnTo>
                      <a:pt x="10" y="1939"/>
                    </a:lnTo>
                    <a:lnTo>
                      <a:pt x="16" y="1927"/>
                    </a:lnTo>
                    <a:close/>
                  </a:path>
                </a:pathLst>
              </a:custGeom>
              <a:gradFill flip="none" rotWithShape="1">
                <a:gsLst>
                  <a:gs pos="45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</a:gsLst>
                <a:lin ang="1800000" scaled="0"/>
                <a:tileRect/>
              </a:gradFill>
              <a:ln w="9525">
                <a:noFill/>
                <a:round/>
              </a:ln>
            </p:spPr>
            <p:txBody>
              <a:bodyPr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21" name="íṩľïḍé"/>
              <p:cNvSpPr/>
              <p:nvPr/>
            </p:nvSpPr>
            <p:spPr bwMode="auto">
              <a:xfrm>
                <a:off x="2366298" y="1527368"/>
                <a:ext cx="1255598" cy="1957559"/>
              </a:xfrm>
              <a:custGeom>
                <a:avLst/>
                <a:gdLst/>
                <a:ahLst/>
                <a:cxnLst>
                  <a:cxn ang="0">
                    <a:pos x="314" y="3655"/>
                  </a:cxn>
                  <a:cxn ang="0">
                    <a:pos x="346" y="3568"/>
                  </a:cxn>
                  <a:cxn ang="0">
                    <a:pos x="362" y="3468"/>
                  </a:cxn>
                  <a:cxn ang="0">
                    <a:pos x="360" y="3403"/>
                  </a:cxn>
                  <a:cxn ang="0">
                    <a:pos x="345" y="3336"/>
                  </a:cxn>
                  <a:cxn ang="0">
                    <a:pos x="300" y="3232"/>
                  </a:cxn>
                  <a:cxn ang="0">
                    <a:pos x="187" y="3041"/>
                  </a:cxn>
                  <a:cxn ang="0">
                    <a:pos x="14" y="2789"/>
                  </a:cxn>
                  <a:cxn ang="0">
                    <a:pos x="67" y="2763"/>
                  </a:cxn>
                  <a:cxn ang="0">
                    <a:pos x="156" y="2773"/>
                  </a:cxn>
                  <a:cxn ang="0">
                    <a:pos x="245" y="2803"/>
                  </a:cxn>
                  <a:cxn ang="0">
                    <a:pos x="339" y="2851"/>
                  </a:cxn>
                  <a:cxn ang="0">
                    <a:pos x="351" y="2827"/>
                  </a:cxn>
                  <a:cxn ang="0">
                    <a:pos x="335" y="2752"/>
                  </a:cxn>
                  <a:cxn ang="0">
                    <a:pos x="333" y="2656"/>
                  </a:cxn>
                  <a:cxn ang="0">
                    <a:pos x="347" y="2593"/>
                  </a:cxn>
                  <a:cxn ang="0">
                    <a:pos x="396" y="2491"/>
                  </a:cxn>
                  <a:cxn ang="0">
                    <a:pos x="677" y="1985"/>
                  </a:cxn>
                  <a:cxn ang="0">
                    <a:pos x="1142" y="1168"/>
                  </a:cxn>
                  <a:cxn ang="0">
                    <a:pos x="1540" y="474"/>
                  </a:cxn>
                  <a:cxn ang="0">
                    <a:pos x="1664" y="266"/>
                  </a:cxn>
                  <a:cxn ang="0">
                    <a:pos x="1779" y="173"/>
                  </a:cxn>
                  <a:cxn ang="0">
                    <a:pos x="1869" y="113"/>
                  </a:cxn>
                  <a:cxn ang="0">
                    <a:pos x="1972" y="77"/>
                  </a:cxn>
                  <a:cxn ang="0">
                    <a:pos x="2255" y="21"/>
                  </a:cxn>
                  <a:cxn ang="0">
                    <a:pos x="2372" y="4"/>
                  </a:cxn>
                  <a:cxn ang="0">
                    <a:pos x="2296" y="42"/>
                  </a:cxn>
                  <a:cxn ang="0">
                    <a:pos x="1999" y="162"/>
                  </a:cxn>
                  <a:cxn ang="0">
                    <a:pos x="1851" y="218"/>
                  </a:cxn>
                  <a:cxn ang="0">
                    <a:pos x="1775" y="256"/>
                  </a:cxn>
                  <a:cxn ang="0">
                    <a:pos x="1710" y="305"/>
                  </a:cxn>
                  <a:cxn ang="0">
                    <a:pos x="1648" y="374"/>
                  </a:cxn>
                  <a:cxn ang="0">
                    <a:pos x="1580" y="472"/>
                  </a:cxn>
                  <a:cxn ang="0">
                    <a:pos x="1439" y="715"/>
                  </a:cxn>
                  <a:cxn ang="0">
                    <a:pos x="1124" y="1264"/>
                  </a:cxn>
                  <a:cxn ang="0">
                    <a:pos x="774" y="1885"/>
                  </a:cxn>
                  <a:cxn ang="0">
                    <a:pos x="514" y="2365"/>
                  </a:cxn>
                  <a:cxn ang="0">
                    <a:pos x="457" y="2485"/>
                  </a:cxn>
                  <a:cxn ang="0">
                    <a:pos x="421" y="2607"/>
                  </a:cxn>
                  <a:cxn ang="0">
                    <a:pos x="406" y="2714"/>
                  </a:cxn>
                  <a:cxn ang="0">
                    <a:pos x="409" y="2820"/>
                  </a:cxn>
                  <a:cxn ang="0">
                    <a:pos x="425" y="2937"/>
                  </a:cxn>
                  <a:cxn ang="0">
                    <a:pos x="461" y="3078"/>
                  </a:cxn>
                  <a:cxn ang="0">
                    <a:pos x="489" y="3202"/>
                  </a:cxn>
                  <a:cxn ang="0">
                    <a:pos x="497" y="3292"/>
                  </a:cxn>
                  <a:cxn ang="0">
                    <a:pos x="488" y="3387"/>
                  </a:cxn>
                  <a:cxn ang="0">
                    <a:pos x="458" y="3488"/>
                  </a:cxn>
                  <a:cxn ang="0">
                    <a:pos x="399" y="3593"/>
                  </a:cxn>
                  <a:cxn ang="0">
                    <a:pos x="340" y="3668"/>
                  </a:cxn>
                </a:cxnLst>
                <a:rect l="0" t="0" r="r" b="b"/>
                <a:pathLst>
                  <a:path w="2372" h="3699">
                    <a:moveTo>
                      <a:pt x="290" y="3699"/>
                    </a:moveTo>
                    <a:lnTo>
                      <a:pt x="294" y="3691"/>
                    </a:lnTo>
                    <a:lnTo>
                      <a:pt x="306" y="3671"/>
                    </a:lnTo>
                    <a:lnTo>
                      <a:pt x="314" y="3655"/>
                    </a:lnTo>
                    <a:lnTo>
                      <a:pt x="322" y="3637"/>
                    </a:lnTo>
                    <a:lnTo>
                      <a:pt x="330" y="3616"/>
                    </a:lnTo>
                    <a:lnTo>
                      <a:pt x="338" y="3594"/>
                    </a:lnTo>
                    <a:lnTo>
                      <a:pt x="346" y="3568"/>
                    </a:lnTo>
                    <a:lnTo>
                      <a:pt x="352" y="3541"/>
                    </a:lnTo>
                    <a:lnTo>
                      <a:pt x="357" y="3514"/>
                    </a:lnTo>
                    <a:lnTo>
                      <a:pt x="361" y="3484"/>
                    </a:lnTo>
                    <a:lnTo>
                      <a:pt x="362" y="3468"/>
                    </a:lnTo>
                    <a:lnTo>
                      <a:pt x="363" y="3452"/>
                    </a:lnTo>
                    <a:lnTo>
                      <a:pt x="362" y="3435"/>
                    </a:lnTo>
                    <a:lnTo>
                      <a:pt x="362" y="3419"/>
                    </a:lnTo>
                    <a:lnTo>
                      <a:pt x="360" y="3403"/>
                    </a:lnTo>
                    <a:lnTo>
                      <a:pt x="357" y="3386"/>
                    </a:lnTo>
                    <a:lnTo>
                      <a:pt x="354" y="3370"/>
                    </a:lnTo>
                    <a:lnTo>
                      <a:pt x="350" y="3353"/>
                    </a:lnTo>
                    <a:lnTo>
                      <a:pt x="345" y="3336"/>
                    </a:lnTo>
                    <a:lnTo>
                      <a:pt x="338" y="3317"/>
                    </a:lnTo>
                    <a:lnTo>
                      <a:pt x="330" y="3297"/>
                    </a:lnTo>
                    <a:lnTo>
                      <a:pt x="321" y="3276"/>
                    </a:lnTo>
                    <a:lnTo>
                      <a:pt x="300" y="3232"/>
                    </a:lnTo>
                    <a:lnTo>
                      <a:pt x="275" y="3186"/>
                    </a:lnTo>
                    <a:lnTo>
                      <a:pt x="247" y="3138"/>
                    </a:lnTo>
                    <a:lnTo>
                      <a:pt x="218" y="3090"/>
                    </a:lnTo>
                    <a:lnTo>
                      <a:pt x="187" y="3041"/>
                    </a:lnTo>
                    <a:lnTo>
                      <a:pt x="157" y="2994"/>
                    </a:lnTo>
                    <a:lnTo>
                      <a:pt x="98" y="2908"/>
                    </a:lnTo>
                    <a:lnTo>
                      <a:pt x="48" y="2837"/>
                    </a:lnTo>
                    <a:lnTo>
                      <a:pt x="14" y="2789"/>
                    </a:lnTo>
                    <a:lnTo>
                      <a:pt x="0" y="2771"/>
                    </a:lnTo>
                    <a:lnTo>
                      <a:pt x="23" y="2766"/>
                    </a:lnTo>
                    <a:lnTo>
                      <a:pt x="46" y="2764"/>
                    </a:lnTo>
                    <a:lnTo>
                      <a:pt x="67" y="2763"/>
                    </a:lnTo>
                    <a:lnTo>
                      <a:pt x="90" y="2763"/>
                    </a:lnTo>
                    <a:lnTo>
                      <a:pt x="112" y="2765"/>
                    </a:lnTo>
                    <a:lnTo>
                      <a:pt x="134" y="2768"/>
                    </a:lnTo>
                    <a:lnTo>
                      <a:pt x="156" y="2773"/>
                    </a:lnTo>
                    <a:lnTo>
                      <a:pt x="178" y="2778"/>
                    </a:lnTo>
                    <a:lnTo>
                      <a:pt x="200" y="2784"/>
                    </a:lnTo>
                    <a:lnTo>
                      <a:pt x="222" y="2793"/>
                    </a:lnTo>
                    <a:lnTo>
                      <a:pt x="245" y="2803"/>
                    </a:lnTo>
                    <a:lnTo>
                      <a:pt x="269" y="2813"/>
                    </a:lnTo>
                    <a:lnTo>
                      <a:pt x="292" y="2825"/>
                    </a:lnTo>
                    <a:lnTo>
                      <a:pt x="316" y="2837"/>
                    </a:lnTo>
                    <a:lnTo>
                      <a:pt x="339" y="2851"/>
                    </a:lnTo>
                    <a:lnTo>
                      <a:pt x="364" y="2866"/>
                    </a:lnTo>
                    <a:lnTo>
                      <a:pt x="362" y="2859"/>
                    </a:lnTo>
                    <a:lnTo>
                      <a:pt x="354" y="2840"/>
                    </a:lnTo>
                    <a:lnTo>
                      <a:pt x="351" y="2827"/>
                    </a:lnTo>
                    <a:lnTo>
                      <a:pt x="347" y="2811"/>
                    </a:lnTo>
                    <a:lnTo>
                      <a:pt x="342" y="2793"/>
                    </a:lnTo>
                    <a:lnTo>
                      <a:pt x="338" y="2774"/>
                    </a:lnTo>
                    <a:lnTo>
                      <a:pt x="335" y="2752"/>
                    </a:lnTo>
                    <a:lnTo>
                      <a:pt x="333" y="2730"/>
                    </a:lnTo>
                    <a:lnTo>
                      <a:pt x="331" y="2706"/>
                    </a:lnTo>
                    <a:lnTo>
                      <a:pt x="332" y="2682"/>
                    </a:lnTo>
                    <a:lnTo>
                      <a:pt x="333" y="2656"/>
                    </a:lnTo>
                    <a:lnTo>
                      <a:pt x="337" y="2630"/>
                    </a:lnTo>
                    <a:lnTo>
                      <a:pt x="339" y="2619"/>
                    </a:lnTo>
                    <a:lnTo>
                      <a:pt x="342" y="2606"/>
                    </a:lnTo>
                    <a:lnTo>
                      <a:pt x="347" y="2593"/>
                    </a:lnTo>
                    <a:lnTo>
                      <a:pt x="351" y="2580"/>
                    </a:lnTo>
                    <a:lnTo>
                      <a:pt x="360" y="2562"/>
                    </a:lnTo>
                    <a:lnTo>
                      <a:pt x="375" y="2532"/>
                    </a:lnTo>
                    <a:lnTo>
                      <a:pt x="396" y="2491"/>
                    </a:lnTo>
                    <a:lnTo>
                      <a:pt x="423" y="2442"/>
                    </a:lnTo>
                    <a:lnTo>
                      <a:pt x="491" y="2317"/>
                    </a:lnTo>
                    <a:lnTo>
                      <a:pt x="577" y="2162"/>
                    </a:lnTo>
                    <a:lnTo>
                      <a:pt x="677" y="1985"/>
                    </a:lnTo>
                    <a:lnTo>
                      <a:pt x="787" y="1791"/>
                    </a:lnTo>
                    <a:lnTo>
                      <a:pt x="904" y="1585"/>
                    </a:lnTo>
                    <a:lnTo>
                      <a:pt x="1023" y="1375"/>
                    </a:lnTo>
                    <a:lnTo>
                      <a:pt x="1142" y="1168"/>
                    </a:lnTo>
                    <a:lnTo>
                      <a:pt x="1257" y="968"/>
                    </a:lnTo>
                    <a:lnTo>
                      <a:pt x="1364" y="781"/>
                    </a:lnTo>
                    <a:lnTo>
                      <a:pt x="1459" y="614"/>
                    </a:lnTo>
                    <a:lnTo>
                      <a:pt x="1540" y="474"/>
                    </a:lnTo>
                    <a:lnTo>
                      <a:pt x="1602" y="367"/>
                    </a:lnTo>
                    <a:lnTo>
                      <a:pt x="1641" y="297"/>
                    </a:lnTo>
                    <a:lnTo>
                      <a:pt x="1655" y="273"/>
                    </a:lnTo>
                    <a:lnTo>
                      <a:pt x="1664" y="266"/>
                    </a:lnTo>
                    <a:lnTo>
                      <a:pt x="1685" y="247"/>
                    </a:lnTo>
                    <a:lnTo>
                      <a:pt x="1717" y="220"/>
                    </a:lnTo>
                    <a:lnTo>
                      <a:pt x="1758" y="189"/>
                    </a:lnTo>
                    <a:lnTo>
                      <a:pt x="1779" y="173"/>
                    </a:lnTo>
                    <a:lnTo>
                      <a:pt x="1802" y="157"/>
                    </a:lnTo>
                    <a:lnTo>
                      <a:pt x="1824" y="141"/>
                    </a:lnTo>
                    <a:lnTo>
                      <a:pt x="1847" y="126"/>
                    </a:lnTo>
                    <a:lnTo>
                      <a:pt x="1869" y="113"/>
                    </a:lnTo>
                    <a:lnTo>
                      <a:pt x="1890" y="102"/>
                    </a:lnTo>
                    <a:lnTo>
                      <a:pt x="1910" y="93"/>
                    </a:lnTo>
                    <a:lnTo>
                      <a:pt x="1927" y="87"/>
                    </a:lnTo>
                    <a:lnTo>
                      <a:pt x="1972" y="77"/>
                    </a:lnTo>
                    <a:lnTo>
                      <a:pt x="2035" y="63"/>
                    </a:lnTo>
                    <a:lnTo>
                      <a:pt x="2107" y="49"/>
                    </a:lnTo>
                    <a:lnTo>
                      <a:pt x="2183" y="35"/>
                    </a:lnTo>
                    <a:lnTo>
                      <a:pt x="2255" y="21"/>
                    </a:lnTo>
                    <a:lnTo>
                      <a:pt x="2315" y="10"/>
                    </a:lnTo>
                    <a:lnTo>
                      <a:pt x="2356" y="3"/>
                    </a:lnTo>
                    <a:lnTo>
                      <a:pt x="2372" y="0"/>
                    </a:lnTo>
                    <a:lnTo>
                      <a:pt x="2372" y="4"/>
                    </a:lnTo>
                    <a:lnTo>
                      <a:pt x="2353" y="15"/>
                    </a:lnTo>
                    <a:lnTo>
                      <a:pt x="2335" y="24"/>
                    </a:lnTo>
                    <a:lnTo>
                      <a:pt x="2316" y="33"/>
                    </a:lnTo>
                    <a:lnTo>
                      <a:pt x="2296" y="42"/>
                    </a:lnTo>
                    <a:lnTo>
                      <a:pt x="2208" y="81"/>
                    </a:lnTo>
                    <a:lnTo>
                      <a:pt x="2130" y="112"/>
                    </a:lnTo>
                    <a:lnTo>
                      <a:pt x="2060" y="139"/>
                    </a:lnTo>
                    <a:lnTo>
                      <a:pt x="1999" y="162"/>
                    </a:lnTo>
                    <a:lnTo>
                      <a:pt x="1943" y="182"/>
                    </a:lnTo>
                    <a:lnTo>
                      <a:pt x="1895" y="200"/>
                    </a:lnTo>
                    <a:lnTo>
                      <a:pt x="1873" y="210"/>
                    </a:lnTo>
                    <a:lnTo>
                      <a:pt x="1851" y="218"/>
                    </a:lnTo>
                    <a:lnTo>
                      <a:pt x="1831" y="227"/>
                    </a:lnTo>
                    <a:lnTo>
                      <a:pt x="1812" y="236"/>
                    </a:lnTo>
                    <a:lnTo>
                      <a:pt x="1793" y="246"/>
                    </a:lnTo>
                    <a:lnTo>
                      <a:pt x="1775" y="256"/>
                    </a:lnTo>
                    <a:lnTo>
                      <a:pt x="1758" y="266"/>
                    </a:lnTo>
                    <a:lnTo>
                      <a:pt x="1742" y="278"/>
                    </a:lnTo>
                    <a:lnTo>
                      <a:pt x="1726" y="291"/>
                    </a:lnTo>
                    <a:lnTo>
                      <a:pt x="1710" y="305"/>
                    </a:lnTo>
                    <a:lnTo>
                      <a:pt x="1694" y="320"/>
                    </a:lnTo>
                    <a:lnTo>
                      <a:pt x="1679" y="336"/>
                    </a:lnTo>
                    <a:lnTo>
                      <a:pt x="1663" y="354"/>
                    </a:lnTo>
                    <a:lnTo>
                      <a:pt x="1648" y="374"/>
                    </a:lnTo>
                    <a:lnTo>
                      <a:pt x="1631" y="396"/>
                    </a:lnTo>
                    <a:lnTo>
                      <a:pt x="1615" y="418"/>
                    </a:lnTo>
                    <a:lnTo>
                      <a:pt x="1597" y="444"/>
                    </a:lnTo>
                    <a:lnTo>
                      <a:pt x="1580" y="472"/>
                    </a:lnTo>
                    <a:lnTo>
                      <a:pt x="1562" y="502"/>
                    </a:lnTo>
                    <a:lnTo>
                      <a:pt x="1543" y="535"/>
                    </a:lnTo>
                    <a:lnTo>
                      <a:pt x="1497" y="614"/>
                    </a:lnTo>
                    <a:lnTo>
                      <a:pt x="1439" y="715"/>
                    </a:lnTo>
                    <a:lnTo>
                      <a:pt x="1370" y="834"/>
                    </a:lnTo>
                    <a:lnTo>
                      <a:pt x="1294" y="968"/>
                    </a:lnTo>
                    <a:lnTo>
                      <a:pt x="1212" y="1112"/>
                    </a:lnTo>
                    <a:lnTo>
                      <a:pt x="1124" y="1264"/>
                    </a:lnTo>
                    <a:lnTo>
                      <a:pt x="1035" y="1420"/>
                    </a:lnTo>
                    <a:lnTo>
                      <a:pt x="945" y="1579"/>
                    </a:lnTo>
                    <a:lnTo>
                      <a:pt x="857" y="1734"/>
                    </a:lnTo>
                    <a:lnTo>
                      <a:pt x="774" y="1885"/>
                    </a:lnTo>
                    <a:lnTo>
                      <a:pt x="696" y="2026"/>
                    </a:lnTo>
                    <a:lnTo>
                      <a:pt x="624" y="2156"/>
                    </a:lnTo>
                    <a:lnTo>
                      <a:pt x="563" y="2270"/>
                    </a:lnTo>
                    <a:lnTo>
                      <a:pt x="514" y="2365"/>
                    </a:lnTo>
                    <a:lnTo>
                      <a:pt x="493" y="2404"/>
                    </a:lnTo>
                    <a:lnTo>
                      <a:pt x="477" y="2438"/>
                    </a:lnTo>
                    <a:lnTo>
                      <a:pt x="465" y="2464"/>
                    </a:lnTo>
                    <a:lnTo>
                      <a:pt x="457" y="2485"/>
                    </a:lnTo>
                    <a:lnTo>
                      <a:pt x="445" y="2518"/>
                    </a:lnTo>
                    <a:lnTo>
                      <a:pt x="436" y="2549"/>
                    </a:lnTo>
                    <a:lnTo>
                      <a:pt x="427" y="2579"/>
                    </a:lnTo>
                    <a:lnTo>
                      <a:pt x="421" y="2607"/>
                    </a:lnTo>
                    <a:lnTo>
                      <a:pt x="415" y="2635"/>
                    </a:lnTo>
                    <a:lnTo>
                      <a:pt x="411" y="2661"/>
                    </a:lnTo>
                    <a:lnTo>
                      <a:pt x="408" y="2688"/>
                    </a:lnTo>
                    <a:lnTo>
                      <a:pt x="406" y="2714"/>
                    </a:lnTo>
                    <a:lnTo>
                      <a:pt x="405" y="2741"/>
                    </a:lnTo>
                    <a:lnTo>
                      <a:pt x="406" y="2766"/>
                    </a:lnTo>
                    <a:lnTo>
                      <a:pt x="407" y="2793"/>
                    </a:lnTo>
                    <a:lnTo>
                      <a:pt x="409" y="2820"/>
                    </a:lnTo>
                    <a:lnTo>
                      <a:pt x="412" y="2848"/>
                    </a:lnTo>
                    <a:lnTo>
                      <a:pt x="415" y="2876"/>
                    </a:lnTo>
                    <a:lnTo>
                      <a:pt x="420" y="2905"/>
                    </a:lnTo>
                    <a:lnTo>
                      <a:pt x="425" y="2937"/>
                    </a:lnTo>
                    <a:lnTo>
                      <a:pt x="432" y="2969"/>
                    </a:lnTo>
                    <a:lnTo>
                      <a:pt x="441" y="3004"/>
                    </a:lnTo>
                    <a:lnTo>
                      <a:pt x="451" y="3039"/>
                    </a:lnTo>
                    <a:lnTo>
                      <a:pt x="461" y="3078"/>
                    </a:lnTo>
                    <a:lnTo>
                      <a:pt x="472" y="3117"/>
                    </a:lnTo>
                    <a:lnTo>
                      <a:pt x="482" y="3159"/>
                    </a:lnTo>
                    <a:lnTo>
                      <a:pt x="485" y="3180"/>
                    </a:lnTo>
                    <a:lnTo>
                      <a:pt x="489" y="3202"/>
                    </a:lnTo>
                    <a:lnTo>
                      <a:pt x="492" y="3223"/>
                    </a:lnTo>
                    <a:lnTo>
                      <a:pt x="494" y="3246"/>
                    </a:lnTo>
                    <a:lnTo>
                      <a:pt x="496" y="3268"/>
                    </a:lnTo>
                    <a:lnTo>
                      <a:pt x="497" y="3292"/>
                    </a:lnTo>
                    <a:lnTo>
                      <a:pt x="496" y="3314"/>
                    </a:lnTo>
                    <a:lnTo>
                      <a:pt x="494" y="3339"/>
                    </a:lnTo>
                    <a:lnTo>
                      <a:pt x="491" y="3363"/>
                    </a:lnTo>
                    <a:lnTo>
                      <a:pt x="488" y="3387"/>
                    </a:lnTo>
                    <a:lnTo>
                      <a:pt x="483" y="3412"/>
                    </a:lnTo>
                    <a:lnTo>
                      <a:pt x="476" y="3437"/>
                    </a:lnTo>
                    <a:lnTo>
                      <a:pt x="468" y="3462"/>
                    </a:lnTo>
                    <a:lnTo>
                      <a:pt x="458" y="3488"/>
                    </a:lnTo>
                    <a:lnTo>
                      <a:pt x="446" y="3514"/>
                    </a:lnTo>
                    <a:lnTo>
                      <a:pt x="432" y="3539"/>
                    </a:lnTo>
                    <a:lnTo>
                      <a:pt x="417" y="3566"/>
                    </a:lnTo>
                    <a:lnTo>
                      <a:pt x="399" y="3593"/>
                    </a:lnTo>
                    <a:lnTo>
                      <a:pt x="380" y="3620"/>
                    </a:lnTo>
                    <a:lnTo>
                      <a:pt x="358" y="3646"/>
                    </a:lnTo>
                    <a:lnTo>
                      <a:pt x="349" y="3657"/>
                    </a:lnTo>
                    <a:lnTo>
                      <a:pt x="340" y="3668"/>
                    </a:lnTo>
                    <a:lnTo>
                      <a:pt x="332" y="3679"/>
                    </a:lnTo>
                    <a:lnTo>
                      <a:pt x="322" y="3688"/>
                    </a:lnTo>
                    <a:lnTo>
                      <a:pt x="290" y="3699"/>
                    </a:lnTo>
                    <a:close/>
                  </a:path>
                </a:pathLst>
              </a:custGeom>
              <a:gradFill flip="none" rotWithShape="1">
                <a:gsLst>
                  <a:gs pos="45000">
                    <a:schemeClr val="tx1">
                      <a:alpha val="22000"/>
                    </a:schemeClr>
                  </a:gs>
                  <a:gs pos="65000">
                    <a:schemeClr val="tx1">
                      <a:alpha val="0"/>
                    </a:schemeClr>
                  </a:gs>
                </a:gsLst>
                <a:lin ang="13500000" scaled="1"/>
                <a:tileRect/>
              </a:gradFill>
              <a:ln w="9525">
                <a:noFill/>
                <a:round/>
              </a:ln>
            </p:spPr>
            <p:txBody>
              <a:bodyPr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22" name="íṥḷiďé"/>
              <p:cNvSpPr/>
              <p:nvPr/>
            </p:nvSpPr>
            <p:spPr bwMode="auto">
              <a:xfrm>
                <a:off x="1926170" y="2868341"/>
                <a:ext cx="668250" cy="443282"/>
              </a:xfrm>
              <a:custGeom>
                <a:avLst/>
                <a:gdLst/>
                <a:ahLst/>
                <a:cxnLst>
                  <a:cxn ang="0">
                    <a:pos x="13" y="137"/>
                  </a:cxn>
                  <a:cxn ang="0">
                    <a:pos x="71" y="118"/>
                  </a:cxn>
                  <a:cxn ang="0">
                    <a:pos x="131" y="102"/>
                  </a:cxn>
                  <a:cxn ang="0">
                    <a:pos x="201" y="86"/>
                  </a:cxn>
                  <a:cxn ang="0">
                    <a:pos x="280" y="73"/>
                  </a:cxn>
                  <a:cxn ang="0">
                    <a:pos x="342" y="67"/>
                  </a:cxn>
                  <a:cxn ang="0">
                    <a:pos x="382" y="66"/>
                  </a:cxn>
                  <a:cxn ang="0">
                    <a:pos x="423" y="68"/>
                  </a:cxn>
                  <a:cxn ang="0">
                    <a:pos x="463" y="73"/>
                  </a:cxn>
                  <a:cxn ang="0">
                    <a:pos x="501" y="80"/>
                  </a:cxn>
                  <a:cxn ang="0">
                    <a:pos x="541" y="91"/>
                  </a:cxn>
                  <a:cxn ang="0">
                    <a:pos x="600" y="111"/>
                  </a:cxn>
                  <a:cxn ang="0">
                    <a:pos x="679" y="147"/>
                  </a:cxn>
                  <a:cxn ang="0">
                    <a:pos x="757" y="189"/>
                  </a:cxn>
                  <a:cxn ang="0">
                    <a:pos x="832" y="239"/>
                  </a:cxn>
                  <a:cxn ang="0">
                    <a:pos x="903" y="293"/>
                  </a:cxn>
                  <a:cxn ang="0">
                    <a:pos x="967" y="350"/>
                  </a:cxn>
                  <a:cxn ang="0">
                    <a:pos x="1023" y="410"/>
                  </a:cxn>
                  <a:cxn ang="0">
                    <a:pos x="1070" y="471"/>
                  </a:cxn>
                  <a:cxn ang="0">
                    <a:pos x="1113" y="536"/>
                  </a:cxn>
                  <a:cxn ang="0">
                    <a:pos x="1151" y="604"/>
                  </a:cxn>
                  <a:cxn ang="0">
                    <a:pos x="1184" y="670"/>
                  </a:cxn>
                  <a:cxn ang="0">
                    <a:pos x="1225" y="757"/>
                  </a:cxn>
                  <a:cxn ang="0">
                    <a:pos x="1255" y="831"/>
                  </a:cxn>
                  <a:cxn ang="0">
                    <a:pos x="1258" y="829"/>
                  </a:cxn>
                  <a:cxn ang="0">
                    <a:pos x="1253" y="770"/>
                  </a:cxn>
                  <a:cxn ang="0">
                    <a:pos x="1243" y="710"/>
                  </a:cxn>
                  <a:cxn ang="0">
                    <a:pos x="1227" y="639"/>
                  </a:cxn>
                  <a:cxn ang="0">
                    <a:pos x="1206" y="563"/>
                  </a:cxn>
                  <a:cxn ang="0">
                    <a:pos x="1183" y="504"/>
                  </a:cxn>
                  <a:cxn ang="0">
                    <a:pos x="1165" y="466"/>
                  </a:cxn>
                  <a:cxn ang="0">
                    <a:pos x="1145" y="428"/>
                  </a:cxn>
                  <a:cxn ang="0">
                    <a:pos x="1122" y="392"/>
                  </a:cxn>
                  <a:cxn ang="0">
                    <a:pos x="1084" y="341"/>
                  </a:cxn>
                  <a:cxn ang="0">
                    <a:pos x="1029" y="280"/>
                  </a:cxn>
                  <a:cxn ang="0">
                    <a:pos x="970" y="226"/>
                  </a:cxn>
                  <a:cxn ang="0">
                    <a:pos x="907" y="177"/>
                  </a:cxn>
                  <a:cxn ang="0">
                    <a:pos x="836" y="133"/>
                  </a:cxn>
                  <a:cxn ang="0">
                    <a:pos x="759" y="93"/>
                  </a:cxn>
                  <a:cxn ang="0">
                    <a:pos x="675" y="59"/>
                  </a:cxn>
                  <a:cxn ang="0">
                    <a:pos x="580" y="29"/>
                  </a:cxn>
                  <a:cxn ang="0">
                    <a:pos x="504" y="10"/>
                  </a:cxn>
                  <a:cxn ang="0">
                    <a:pos x="453" y="2"/>
                  </a:cxn>
                  <a:cxn ang="0">
                    <a:pos x="403" y="0"/>
                  </a:cxn>
                  <a:cxn ang="0">
                    <a:pos x="354" y="2"/>
                  </a:cxn>
                  <a:cxn ang="0">
                    <a:pos x="307" y="9"/>
                  </a:cxn>
                  <a:cxn ang="0">
                    <a:pos x="262" y="18"/>
                  </a:cxn>
                  <a:cxn ang="0">
                    <a:pos x="221" y="31"/>
                  </a:cxn>
                  <a:cxn ang="0">
                    <a:pos x="180" y="45"/>
                  </a:cxn>
                  <a:cxn ang="0">
                    <a:pos x="126" y="67"/>
                  </a:cxn>
                  <a:cxn ang="0">
                    <a:pos x="67" y="98"/>
                  </a:cxn>
                  <a:cxn ang="0">
                    <a:pos x="12" y="133"/>
                  </a:cxn>
                </a:cxnLst>
                <a:rect l="0" t="0" r="r" b="b"/>
                <a:pathLst>
                  <a:path w="1259" h="841">
                    <a:moveTo>
                      <a:pt x="0" y="141"/>
                    </a:moveTo>
                    <a:lnTo>
                      <a:pt x="13" y="137"/>
                    </a:lnTo>
                    <a:lnTo>
                      <a:pt x="47" y="125"/>
                    </a:lnTo>
                    <a:lnTo>
                      <a:pt x="71" y="118"/>
                    </a:lnTo>
                    <a:lnTo>
                      <a:pt x="99" y="110"/>
                    </a:lnTo>
                    <a:lnTo>
                      <a:pt x="131" y="102"/>
                    </a:lnTo>
                    <a:lnTo>
                      <a:pt x="165" y="93"/>
                    </a:lnTo>
                    <a:lnTo>
                      <a:pt x="201" y="86"/>
                    </a:lnTo>
                    <a:lnTo>
                      <a:pt x="240" y="79"/>
                    </a:lnTo>
                    <a:lnTo>
                      <a:pt x="280" y="73"/>
                    </a:lnTo>
                    <a:lnTo>
                      <a:pt x="320" y="68"/>
                    </a:lnTo>
                    <a:lnTo>
                      <a:pt x="342" y="67"/>
                    </a:lnTo>
                    <a:lnTo>
                      <a:pt x="362" y="67"/>
                    </a:lnTo>
                    <a:lnTo>
                      <a:pt x="382" y="66"/>
                    </a:lnTo>
                    <a:lnTo>
                      <a:pt x="403" y="67"/>
                    </a:lnTo>
                    <a:lnTo>
                      <a:pt x="423" y="68"/>
                    </a:lnTo>
                    <a:lnTo>
                      <a:pt x="443" y="71"/>
                    </a:lnTo>
                    <a:lnTo>
                      <a:pt x="463" y="73"/>
                    </a:lnTo>
                    <a:lnTo>
                      <a:pt x="482" y="76"/>
                    </a:lnTo>
                    <a:lnTo>
                      <a:pt x="501" y="80"/>
                    </a:lnTo>
                    <a:lnTo>
                      <a:pt x="520" y="86"/>
                    </a:lnTo>
                    <a:lnTo>
                      <a:pt x="541" y="91"/>
                    </a:lnTo>
                    <a:lnTo>
                      <a:pt x="560" y="97"/>
                    </a:lnTo>
                    <a:lnTo>
                      <a:pt x="600" y="111"/>
                    </a:lnTo>
                    <a:lnTo>
                      <a:pt x="639" y="128"/>
                    </a:lnTo>
                    <a:lnTo>
                      <a:pt x="679" y="147"/>
                    </a:lnTo>
                    <a:lnTo>
                      <a:pt x="719" y="168"/>
                    </a:lnTo>
                    <a:lnTo>
                      <a:pt x="757" y="189"/>
                    </a:lnTo>
                    <a:lnTo>
                      <a:pt x="795" y="214"/>
                    </a:lnTo>
                    <a:lnTo>
                      <a:pt x="832" y="239"/>
                    </a:lnTo>
                    <a:lnTo>
                      <a:pt x="867" y="265"/>
                    </a:lnTo>
                    <a:lnTo>
                      <a:pt x="903" y="293"/>
                    </a:lnTo>
                    <a:lnTo>
                      <a:pt x="935" y="321"/>
                    </a:lnTo>
                    <a:lnTo>
                      <a:pt x="967" y="350"/>
                    </a:lnTo>
                    <a:lnTo>
                      <a:pt x="996" y="380"/>
                    </a:lnTo>
                    <a:lnTo>
                      <a:pt x="1023" y="410"/>
                    </a:lnTo>
                    <a:lnTo>
                      <a:pt x="1047" y="440"/>
                    </a:lnTo>
                    <a:lnTo>
                      <a:pt x="1070" y="471"/>
                    </a:lnTo>
                    <a:lnTo>
                      <a:pt x="1091" y="503"/>
                    </a:lnTo>
                    <a:lnTo>
                      <a:pt x="1113" y="536"/>
                    </a:lnTo>
                    <a:lnTo>
                      <a:pt x="1132" y="571"/>
                    </a:lnTo>
                    <a:lnTo>
                      <a:pt x="1151" y="604"/>
                    </a:lnTo>
                    <a:lnTo>
                      <a:pt x="1168" y="637"/>
                    </a:lnTo>
                    <a:lnTo>
                      <a:pt x="1184" y="670"/>
                    </a:lnTo>
                    <a:lnTo>
                      <a:pt x="1199" y="701"/>
                    </a:lnTo>
                    <a:lnTo>
                      <a:pt x="1225" y="757"/>
                    </a:lnTo>
                    <a:lnTo>
                      <a:pt x="1243" y="801"/>
                    </a:lnTo>
                    <a:lnTo>
                      <a:pt x="1255" y="831"/>
                    </a:lnTo>
                    <a:lnTo>
                      <a:pt x="1259" y="841"/>
                    </a:lnTo>
                    <a:lnTo>
                      <a:pt x="1258" y="829"/>
                    </a:lnTo>
                    <a:lnTo>
                      <a:pt x="1255" y="794"/>
                    </a:lnTo>
                    <a:lnTo>
                      <a:pt x="1253" y="770"/>
                    </a:lnTo>
                    <a:lnTo>
                      <a:pt x="1249" y="742"/>
                    </a:lnTo>
                    <a:lnTo>
                      <a:pt x="1243" y="710"/>
                    </a:lnTo>
                    <a:lnTo>
                      <a:pt x="1236" y="676"/>
                    </a:lnTo>
                    <a:lnTo>
                      <a:pt x="1227" y="639"/>
                    </a:lnTo>
                    <a:lnTo>
                      <a:pt x="1218" y="602"/>
                    </a:lnTo>
                    <a:lnTo>
                      <a:pt x="1206" y="563"/>
                    </a:lnTo>
                    <a:lnTo>
                      <a:pt x="1191" y="524"/>
                    </a:lnTo>
                    <a:lnTo>
                      <a:pt x="1183" y="504"/>
                    </a:lnTo>
                    <a:lnTo>
                      <a:pt x="1175" y="485"/>
                    </a:lnTo>
                    <a:lnTo>
                      <a:pt x="1165" y="466"/>
                    </a:lnTo>
                    <a:lnTo>
                      <a:pt x="1155" y="446"/>
                    </a:lnTo>
                    <a:lnTo>
                      <a:pt x="1145" y="428"/>
                    </a:lnTo>
                    <a:lnTo>
                      <a:pt x="1134" y="410"/>
                    </a:lnTo>
                    <a:lnTo>
                      <a:pt x="1122" y="392"/>
                    </a:lnTo>
                    <a:lnTo>
                      <a:pt x="1109" y="375"/>
                    </a:lnTo>
                    <a:lnTo>
                      <a:pt x="1084" y="341"/>
                    </a:lnTo>
                    <a:lnTo>
                      <a:pt x="1057" y="310"/>
                    </a:lnTo>
                    <a:lnTo>
                      <a:pt x="1029" y="280"/>
                    </a:lnTo>
                    <a:lnTo>
                      <a:pt x="1000" y="253"/>
                    </a:lnTo>
                    <a:lnTo>
                      <a:pt x="970" y="226"/>
                    </a:lnTo>
                    <a:lnTo>
                      <a:pt x="939" y="200"/>
                    </a:lnTo>
                    <a:lnTo>
                      <a:pt x="907" y="177"/>
                    </a:lnTo>
                    <a:lnTo>
                      <a:pt x="873" y="154"/>
                    </a:lnTo>
                    <a:lnTo>
                      <a:pt x="836" y="133"/>
                    </a:lnTo>
                    <a:lnTo>
                      <a:pt x="799" y="112"/>
                    </a:lnTo>
                    <a:lnTo>
                      <a:pt x="759" y="93"/>
                    </a:lnTo>
                    <a:lnTo>
                      <a:pt x="719" y="76"/>
                    </a:lnTo>
                    <a:lnTo>
                      <a:pt x="675" y="59"/>
                    </a:lnTo>
                    <a:lnTo>
                      <a:pt x="629" y="44"/>
                    </a:lnTo>
                    <a:lnTo>
                      <a:pt x="580" y="29"/>
                    </a:lnTo>
                    <a:lnTo>
                      <a:pt x="530" y="15"/>
                    </a:lnTo>
                    <a:lnTo>
                      <a:pt x="504" y="10"/>
                    </a:lnTo>
                    <a:lnTo>
                      <a:pt x="479" y="5"/>
                    </a:lnTo>
                    <a:lnTo>
                      <a:pt x="453" y="2"/>
                    </a:lnTo>
                    <a:lnTo>
                      <a:pt x="428" y="0"/>
                    </a:lnTo>
                    <a:lnTo>
                      <a:pt x="403" y="0"/>
                    </a:lnTo>
                    <a:lnTo>
                      <a:pt x="378" y="1"/>
                    </a:lnTo>
                    <a:lnTo>
                      <a:pt x="354" y="2"/>
                    </a:lnTo>
                    <a:lnTo>
                      <a:pt x="331" y="5"/>
                    </a:lnTo>
                    <a:lnTo>
                      <a:pt x="307" y="9"/>
                    </a:lnTo>
                    <a:lnTo>
                      <a:pt x="285" y="13"/>
                    </a:lnTo>
                    <a:lnTo>
                      <a:pt x="262" y="18"/>
                    </a:lnTo>
                    <a:lnTo>
                      <a:pt x="241" y="25"/>
                    </a:lnTo>
                    <a:lnTo>
                      <a:pt x="221" y="31"/>
                    </a:lnTo>
                    <a:lnTo>
                      <a:pt x="200" y="37"/>
                    </a:lnTo>
                    <a:lnTo>
                      <a:pt x="180" y="45"/>
                    </a:lnTo>
                    <a:lnTo>
                      <a:pt x="162" y="52"/>
                    </a:lnTo>
                    <a:lnTo>
                      <a:pt x="126" y="67"/>
                    </a:lnTo>
                    <a:lnTo>
                      <a:pt x="95" y="82"/>
                    </a:lnTo>
                    <a:lnTo>
                      <a:pt x="67" y="98"/>
                    </a:lnTo>
                    <a:lnTo>
                      <a:pt x="44" y="111"/>
                    </a:lnTo>
                    <a:lnTo>
                      <a:pt x="12" y="133"/>
                    </a:lnTo>
                    <a:lnTo>
                      <a:pt x="0" y="141"/>
                    </a:lnTo>
                    <a:close/>
                  </a:path>
                </a:pathLst>
              </a:custGeom>
              <a:gradFill flip="none" rotWithShape="1">
                <a:gsLst>
                  <a:gs pos="45000">
                    <a:schemeClr val="tx1">
                      <a:alpha val="30000"/>
                    </a:schemeClr>
                  </a:gs>
                  <a:gs pos="65000">
                    <a:schemeClr val="tx1">
                      <a:alpha val="9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</p:spPr>
            <p:txBody>
              <a:bodyPr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23" name="ïšļiďê"/>
              <p:cNvSpPr/>
              <p:nvPr/>
            </p:nvSpPr>
            <p:spPr bwMode="auto">
              <a:xfrm>
                <a:off x="2892728" y="1013943"/>
                <a:ext cx="851088" cy="566236"/>
              </a:xfrm>
              <a:custGeom>
                <a:avLst/>
                <a:gdLst/>
                <a:ahLst/>
                <a:cxnLst>
                  <a:cxn ang="0">
                    <a:pos x="27" y="55"/>
                  </a:cxn>
                  <a:cxn ang="0">
                    <a:pos x="22" y="154"/>
                  </a:cxn>
                  <a:cxn ang="0">
                    <a:pos x="29" y="240"/>
                  </a:cxn>
                  <a:cxn ang="0">
                    <a:pos x="42" y="311"/>
                  </a:cxn>
                  <a:cxn ang="0">
                    <a:pos x="63" y="386"/>
                  </a:cxn>
                  <a:cxn ang="0">
                    <a:pos x="95" y="463"/>
                  </a:cxn>
                  <a:cxn ang="0">
                    <a:pos x="139" y="540"/>
                  </a:cxn>
                  <a:cxn ang="0">
                    <a:pos x="197" y="614"/>
                  </a:cxn>
                  <a:cxn ang="0">
                    <a:pos x="259" y="682"/>
                  </a:cxn>
                  <a:cxn ang="0">
                    <a:pos x="323" y="742"/>
                  </a:cxn>
                  <a:cxn ang="0">
                    <a:pos x="388" y="795"/>
                  </a:cxn>
                  <a:cxn ang="0">
                    <a:pos x="454" y="841"/>
                  </a:cxn>
                  <a:cxn ang="0">
                    <a:pos x="519" y="880"/>
                  </a:cxn>
                  <a:cxn ang="0">
                    <a:pos x="586" y="912"/>
                  </a:cxn>
                  <a:cxn ang="0">
                    <a:pos x="651" y="939"/>
                  </a:cxn>
                  <a:cxn ang="0">
                    <a:pos x="716" y="959"/>
                  </a:cxn>
                  <a:cxn ang="0">
                    <a:pos x="780" y="973"/>
                  </a:cxn>
                  <a:cxn ang="0">
                    <a:pos x="843" y="983"/>
                  </a:cxn>
                  <a:cxn ang="0">
                    <a:pos x="1002" y="992"/>
                  </a:cxn>
                  <a:cxn ang="0">
                    <a:pos x="1091" y="992"/>
                  </a:cxn>
                  <a:cxn ang="0">
                    <a:pos x="1169" y="985"/>
                  </a:cxn>
                  <a:cxn ang="0">
                    <a:pos x="1238" y="973"/>
                  </a:cxn>
                  <a:cxn ang="0">
                    <a:pos x="1300" y="955"/>
                  </a:cxn>
                  <a:cxn ang="0">
                    <a:pos x="1357" y="932"/>
                  </a:cxn>
                  <a:cxn ang="0">
                    <a:pos x="1411" y="903"/>
                  </a:cxn>
                  <a:cxn ang="0">
                    <a:pos x="1483" y="855"/>
                  </a:cxn>
                  <a:cxn ang="0">
                    <a:pos x="1600" y="762"/>
                  </a:cxn>
                  <a:cxn ang="0">
                    <a:pos x="1576" y="780"/>
                  </a:cxn>
                  <a:cxn ang="0">
                    <a:pos x="1545" y="815"/>
                  </a:cxn>
                  <a:cxn ang="0">
                    <a:pos x="1509" y="862"/>
                  </a:cxn>
                  <a:cxn ang="0">
                    <a:pos x="1454" y="913"/>
                  </a:cxn>
                  <a:cxn ang="0">
                    <a:pos x="1413" y="940"/>
                  </a:cxn>
                  <a:cxn ang="0">
                    <a:pos x="1361" y="967"/>
                  </a:cxn>
                  <a:cxn ang="0">
                    <a:pos x="1295" y="994"/>
                  </a:cxn>
                  <a:cxn ang="0">
                    <a:pos x="1210" y="1020"/>
                  </a:cxn>
                  <a:cxn ang="0">
                    <a:pos x="1120" y="1042"/>
                  </a:cxn>
                  <a:cxn ang="0">
                    <a:pos x="1037" y="1058"/>
                  </a:cxn>
                  <a:cxn ang="0">
                    <a:pos x="958" y="1067"/>
                  </a:cxn>
                  <a:cxn ang="0">
                    <a:pos x="884" y="1069"/>
                  </a:cxn>
                  <a:cxn ang="0">
                    <a:pos x="815" y="1065"/>
                  </a:cxn>
                  <a:cxn ang="0">
                    <a:pos x="748" y="1056"/>
                  </a:cxn>
                  <a:cxn ang="0">
                    <a:pos x="684" y="1041"/>
                  </a:cxn>
                  <a:cxn ang="0">
                    <a:pos x="622" y="1020"/>
                  </a:cxn>
                  <a:cxn ang="0">
                    <a:pos x="498" y="964"/>
                  </a:cxn>
                  <a:cxn ang="0">
                    <a:pos x="369" y="888"/>
                  </a:cxn>
                  <a:cxn ang="0">
                    <a:pos x="259" y="805"/>
                  </a:cxn>
                  <a:cxn ang="0">
                    <a:pos x="171" y="721"/>
                  </a:cxn>
                  <a:cxn ang="0">
                    <a:pos x="105" y="635"/>
                  </a:cxn>
                  <a:cxn ang="0">
                    <a:pos x="57" y="546"/>
                  </a:cxn>
                  <a:cxn ang="0">
                    <a:pos x="25" y="457"/>
                  </a:cxn>
                  <a:cxn ang="0">
                    <a:pos x="6" y="367"/>
                  </a:cxn>
                  <a:cxn ang="0">
                    <a:pos x="0" y="276"/>
                  </a:cxn>
                  <a:cxn ang="0">
                    <a:pos x="4" y="184"/>
                  </a:cxn>
                  <a:cxn ang="0">
                    <a:pos x="16" y="92"/>
                  </a:cxn>
                  <a:cxn ang="0">
                    <a:pos x="34" y="0"/>
                  </a:cxn>
                </a:cxnLst>
                <a:rect l="0" t="0" r="r" b="b"/>
                <a:pathLst>
                  <a:path w="1600" h="1069">
                    <a:moveTo>
                      <a:pt x="34" y="0"/>
                    </a:moveTo>
                    <a:lnTo>
                      <a:pt x="32" y="14"/>
                    </a:lnTo>
                    <a:lnTo>
                      <a:pt x="27" y="55"/>
                    </a:lnTo>
                    <a:lnTo>
                      <a:pt x="24" y="84"/>
                    </a:lnTo>
                    <a:lnTo>
                      <a:pt x="22" y="117"/>
                    </a:lnTo>
                    <a:lnTo>
                      <a:pt x="22" y="154"/>
                    </a:lnTo>
                    <a:lnTo>
                      <a:pt x="25" y="196"/>
                    </a:lnTo>
                    <a:lnTo>
                      <a:pt x="27" y="217"/>
                    </a:lnTo>
                    <a:lnTo>
                      <a:pt x="29" y="240"/>
                    </a:lnTo>
                    <a:lnTo>
                      <a:pt x="32" y="264"/>
                    </a:lnTo>
                    <a:lnTo>
                      <a:pt x="36" y="287"/>
                    </a:lnTo>
                    <a:lnTo>
                      <a:pt x="42" y="311"/>
                    </a:lnTo>
                    <a:lnTo>
                      <a:pt x="48" y="336"/>
                    </a:lnTo>
                    <a:lnTo>
                      <a:pt x="56" y="361"/>
                    </a:lnTo>
                    <a:lnTo>
                      <a:pt x="63" y="386"/>
                    </a:lnTo>
                    <a:lnTo>
                      <a:pt x="73" y="411"/>
                    </a:lnTo>
                    <a:lnTo>
                      <a:pt x="84" y="437"/>
                    </a:lnTo>
                    <a:lnTo>
                      <a:pt x="95" y="463"/>
                    </a:lnTo>
                    <a:lnTo>
                      <a:pt x="108" y="488"/>
                    </a:lnTo>
                    <a:lnTo>
                      <a:pt x="123" y="514"/>
                    </a:lnTo>
                    <a:lnTo>
                      <a:pt x="139" y="540"/>
                    </a:lnTo>
                    <a:lnTo>
                      <a:pt x="157" y="564"/>
                    </a:lnTo>
                    <a:lnTo>
                      <a:pt x="177" y="589"/>
                    </a:lnTo>
                    <a:lnTo>
                      <a:pt x="197" y="614"/>
                    </a:lnTo>
                    <a:lnTo>
                      <a:pt x="217" y="637"/>
                    </a:lnTo>
                    <a:lnTo>
                      <a:pt x="239" y="660"/>
                    </a:lnTo>
                    <a:lnTo>
                      <a:pt x="259" y="682"/>
                    </a:lnTo>
                    <a:lnTo>
                      <a:pt x="281" y="702"/>
                    </a:lnTo>
                    <a:lnTo>
                      <a:pt x="302" y="723"/>
                    </a:lnTo>
                    <a:lnTo>
                      <a:pt x="323" y="742"/>
                    </a:lnTo>
                    <a:lnTo>
                      <a:pt x="345" y="760"/>
                    </a:lnTo>
                    <a:lnTo>
                      <a:pt x="366" y="777"/>
                    </a:lnTo>
                    <a:lnTo>
                      <a:pt x="388" y="795"/>
                    </a:lnTo>
                    <a:lnTo>
                      <a:pt x="410" y="811"/>
                    </a:lnTo>
                    <a:lnTo>
                      <a:pt x="432" y="827"/>
                    </a:lnTo>
                    <a:lnTo>
                      <a:pt x="454" y="841"/>
                    </a:lnTo>
                    <a:lnTo>
                      <a:pt x="475" y="855"/>
                    </a:lnTo>
                    <a:lnTo>
                      <a:pt x="498" y="867"/>
                    </a:lnTo>
                    <a:lnTo>
                      <a:pt x="519" y="880"/>
                    </a:lnTo>
                    <a:lnTo>
                      <a:pt x="542" y="892"/>
                    </a:lnTo>
                    <a:lnTo>
                      <a:pt x="563" y="903"/>
                    </a:lnTo>
                    <a:lnTo>
                      <a:pt x="586" y="912"/>
                    </a:lnTo>
                    <a:lnTo>
                      <a:pt x="607" y="922"/>
                    </a:lnTo>
                    <a:lnTo>
                      <a:pt x="630" y="931"/>
                    </a:lnTo>
                    <a:lnTo>
                      <a:pt x="651" y="939"/>
                    </a:lnTo>
                    <a:lnTo>
                      <a:pt x="674" y="947"/>
                    </a:lnTo>
                    <a:lnTo>
                      <a:pt x="695" y="953"/>
                    </a:lnTo>
                    <a:lnTo>
                      <a:pt x="716" y="959"/>
                    </a:lnTo>
                    <a:lnTo>
                      <a:pt x="738" y="965"/>
                    </a:lnTo>
                    <a:lnTo>
                      <a:pt x="759" y="969"/>
                    </a:lnTo>
                    <a:lnTo>
                      <a:pt x="780" y="973"/>
                    </a:lnTo>
                    <a:lnTo>
                      <a:pt x="801" y="978"/>
                    </a:lnTo>
                    <a:lnTo>
                      <a:pt x="821" y="981"/>
                    </a:lnTo>
                    <a:lnTo>
                      <a:pt x="843" y="983"/>
                    </a:lnTo>
                    <a:lnTo>
                      <a:pt x="863" y="985"/>
                    </a:lnTo>
                    <a:lnTo>
                      <a:pt x="936" y="989"/>
                    </a:lnTo>
                    <a:lnTo>
                      <a:pt x="1002" y="992"/>
                    </a:lnTo>
                    <a:lnTo>
                      <a:pt x="1033" y="993"/>
                    </a:lnTo>
                    <a:lnTo>
                      <a:pt x="1063" y="992"/>
                    </a:lnTo>
                    <a:lnTo>
                      <a:pt x="1091" y="992"/>
                    </a:lnTo>
                    <a:lnTo>
                      <a:pt x="1118" y="989"/>
                    </a:lnTo>
                    <a:lnTo>
                      <a:pt x="1144" y="987"/>
                    </a:lnTo>
                    <a:lnTo>
                      <a:pt x="1169" y="985"/>
                    </a:lnTo>
                    <a:lnTo>
                      <a:pt x="1193" y="981"/>
                    </a:lnTo>
                    <a:lnTo>
                      <a:pt x="1215" y="978"/>
                    </a:lnTo>
                    <a:lnTo>
                      <a:pt x="1238" y="973"/>
                    </a:lnTo>
                    <a:lnTo>
                      <a:pt x="1259" y="968"/>
                    </a:lnTo>
                    <a:lnTo>
                      <a:pt x="1280" y="962"/>
                    </a:lnTo>
                    <a:lnTo>
                      <a:pt x="1300" y="955"/>
                    </a:lnTo>
                    <a:lnTo>
                      <a:pt x="1319" y="949"/>
                    </a:lnTo>
                    <a:lnTo>
                      <a:pt x="1338" y="940"/>
                    </a:lnTo>
                    <a:lnTo>
                      <a:pt x="1357" y="932"/>
                    </a:lnTo>
                    <a:lnTo>
                      <a:pt x="1375" y="923"/>
                    </a:lnTo>
                    <a:lnTo>
                      <a:pt x="1393" y="913"/>
                    </a:lnTo>
                    <a:lnTo>
                      <a:pt x="1411" y="903"/>
                    </a:lnTo>
                    <a:lnTo>
                      <a:pt x="1430" y="892"/>
                    </a:lnTo>
                    <a:lnTo>
                      <a:pt x="1447" y="880"/>
                    </a:lnTo>
                    <a:lnTo>
                      <a:pt x="1483" y="855"/>
                    </a:lnTo>
                    <a:lnTo>
                      <a:pt x="1521" y="827"/>
                    </a:lnTo>
                    <a:lnTo>
                      <a:pt x="1559" y="796"/>
                    </a:lnTo>
                    <a:lnTo>
                      <a:pt x="1600" y="762"/>
                    </a:lnTo>
                    <a:lnTo>
                      <a:pt x="1591" y="768"/>
                    </a:lnTo>
                    <a:lnTo>
                      <a:pt x="1584" y="774"/>
                    </a:lnTo>
                    <a:lnTo>
                      <a:pt x="1576" y="780"/>
                    </a:lnTo>
                    <a:lnTo>
                      <a:pt x="1569" y="786"/>
                    </a:lnTo>
                    <a:lnTo>
                      <a:pt x="1557" y="800"/>
                    </a:lnTo>
                    <a:lnTo>
                      <a:pt x="1545" y="815"/>
                    </a:lnTo>
                    <a:lnTo>
                      <a:pt x="1533" y="830"/>
                    </a:lnTo>
                    <a:lnTo>
                      <a:pt x="1522" y="845"/>
                    </a:lnTo>
                    <a:lnTo>
                      <a:pt x="1509" y="862"/>
                    </a:lnTo>
                    <a:lnTo>
                      <a:pt x="1494" y="879"/>
                    </a:lnTo>
                    <a:lnTo>
                      <a:pt x="1476" y="896"/>
                    </a:lnTo>
                    <a:lnTo>
                      <a:pt x="1454" y="913"/>
                    </a:lnTo>
                    <a:lnTo>
                      <a:pt x="1441" y="923"/>
                    </a:lnTo>
                    <a:lnTo>
                      <a:pt x="1428" y="932"/>
                    </a:lnTo>
                    <a:lnTo>
                      <a:pt x="1413" y="940"/>
                    </a:lnTo>
                    <a:lnTo>
                      <a:pt x="1397" y="950"/>
                    </a:lnTo>
                    <a:lnTo>
                      <a:pt x="1380" y="958"/>
                    </a:lnTo>
                    <a:lnTo>
                      <a:pt x="1361" y="967"/>
                    </a:lnTo>
                    <a:lnTo>
                      <a:pt x="1341" y="977"/>
                    </a:lnTo>
                    <a:lnTo>
                      <a:pt x="1318" y="985"/>
                    </a:lnTo>
                    <a:lnTo>
                      <a:pt x="1295" y="994"/>
                    </a:lnTo>
                    <a:lnTo>
                      <a:pt x="1269" y="1002"/>
                    </a:lnTo>
                    <a:lnTo>
                      <a:pt x="1240" y="1012"/>
                    </a:lnTo>
                    <a:lnTo>
                      <a:pt x="1210" y="1020"/>
                    </a:lnTo>
                    <a:lnTo>
                      <a:pt x="1180" y="1028"/>
                    </a:lnTo>
                    <a:lnTo>
                      <a:pt x="1150" y="1035"/>
                    </a:lnTo>
                    <a:lnTo>
                      <a:pt x="1120" y="1042"/>
                    </a:lnTo>
                    <a:lnTo>
                      <a:pt x="1092" y="1048"/>
                    </a:lnTo>
                    <a:lnTo>
                      <a:pt x="1064" y="1054"/>
                    </a:lnTo>
                    <a:lnTo>
                      <a:pt x="1037" y="1058"/>
                    </a:lnTo>
                    <a:lnTo>
                      <a:pt x="1010" y="1061"/>
                    </a:lnTo>
                    <a:lnTo>
                      <a:pt x="984" y="1064"/>
                    </a:lnTo>
                    <a:lnTo>
                      <a:pt x="958" y="1067"/>
                    </a:lnTo>
                    <a:lnTo>
                      <a:pt x="934" y="1069"/>
                    </a:lnTo>
                    <a:lnTo>
                      <a:pt x="909" y="1069"/>
                    </a:lnTo>
                    <a:lnTo>
                      <a:pt x="884" y="1069"/>
                    </a:lnTo>
                    <a:lnTo>
                      <a:pt x="861" y="1069"/>
                    </a:lnTo>
                    <a:lnTo>
                      <a:pt x="838" y="1068"/>
                    </a:lnTo>
                    <a:lnTo>
                      <a:pt x="815" y="1065"/>
                    </a:lnTo>
                    <a:lnTo>
                      <a:pt x="792" y="1063"/>
                    </a:lnTo>
                    <a:lnTo>
                      <a:pt x="771" y="1060"/>
                    </a:lnTo>
                    <a:lnTo>
                      <a:pt x="748" y="1056"/>
                    </a:lnTo>
                    <a:lnTo>
                      <a:pt x="727" y="1052"/>
                    </a:lnTo>
                    <a:lnTo>
                      <a:pt x="706" y="1046"/>
                    </a:lnTo>
                    <a:lnTo>
                      <a:pt x="684" y="1041"/>
                    </a:lnTo>
                    <a:lnTo>
                      <a:pt x="664" y="1034"/>
                    </a:lnTo>
                    <a:lnTo>
                      <a:pt x="642" y="1028"/>
                    </a:lnTo>
                    <a:lnTo>
                      <a:pt x="622" y="1020"/>
                    </a:lnTo>
                    <a:lnTo>
                      <a:pt x="580" y="1003"/>
                    </a:lnTo>
                    <a:lnTo>
                      <a:pt x="540" y="985"/>
                    </a:lnTo>
                    <a:lnTo>
                      <a:pt x="498" y="964"/>
                    </a:lnTo>
                    <a:lnTo>
                      <a:pt x="456" y="941"/>
                    </a:lnTo>
                    <a:lnTo>
                      <a:pt x="411" y="914"/>
                    </a:lnTo>
                    <a:lnTo>
                      <a:pt x="369" y="888"/>
                    </a:lnTo>
                    <a:lnTo>
                      <a:pt x="330" y="860"/>
                    </a:lnTo>
                    <a:lnTo>
                      <a:pt x="293" y="833"/>
                    </a:lnTo>
                    <a:lnTo>
                      <a:pt x="259" y="805"/>
                    </a:lnTo>
                    <a:lnTo>
                      <a:pt x="228" y="777"/>
                    </a:lnTo>
                    <a:lnTo>
                      <a:pt x="198" y="750"/>
                    </a:lnTo>
                    <a:lnTo>
                      <a:pt x="171" y="721"/>
                    </a:lnTo>
                    <a:lnTo>
                      <a:pt x="148" y="692"/>
                    </a:lnTo>
                    <a:lnTo>
                      <a:pt x="125" y="664"/>
                    </a:lnTo>
                    <a:lnTo>
                      <a:pt x="105" y="635"/>
                    </a:lnTo>
                    <a:lnTo>
                      <a:pt x="87" y="605"/>
                    </a:lnTo>
                    <a:lnTo>
                      <a:pt x="71" y="576"/>
                    </a:lnTo>
                    <a:lnTo>
                      <a:pt x="57" y="546"/>
                    </a:lnTo>
                    <a:lnTo>
                      <a:pt x="44" y="517"/>
                    </a:lnTo>
                    <a:lnTo>
                      <a:pt x="33" y="487"/>
                    </a:lnTo>
                    <a:lnTo>
                      <a:pt x="25" y="457"/>
                    </a:lnTo>
                    <a:lnTo>
                      <a:pt x="17" y="427"/>
                    </a:lnTo>
                    <a:lnTo>
                      <a:pt x="11" y="397"/>
                    </a:lnTo>
                    <a:lnTo>
                      <a:pt x="6" y="367"/>
                    </a:lnTo>
                    <a:lnTo>
                      <a:pt x="3" y="336"/>
                    </a:lnTo>
                    <a:lnTo>
                      <a:pt x="1" y="306"/>
                    </a:lnTo>
                    <a:lnTo>
                      <a:pt x="0" y="276"/>
                    </a:lnTo>
                    <a:lnTo>
                      <a:pt x="1" y="245"/>
                    </a:lnTo>
                    <a:lnTo>
                      <a:pt x="2" y="215"/>
                    </a:lnTo>
                    <a:lnTo>
                      <a:pt x="4" y="184"/>
                    </a:lnTo>
                    <a:lnTo>
                      <a:pt x="7" y="153"/>
                    </a:lnTo>
                    <a:lnTo>
                      <a:pt x="12" y="123"/>
                    </a:lnTo>
                    <a:lnTo>
                      <a:pt x="16" y="92"/>
                    </a:lnTo>
                    <a:lnTo>
                      <a:pt x="21" y="61"/>
                    </a:lnTo>
                    <a:lnTo>
                      <a:pt x="28" y="30"/>
                    </a:lnTo>
                    <a:lnTo>
                      <a:pt x="34" y="0"/>
                    </a:lnTo>
                    <a:close/>
                  </a:path>
                </a:pathLst>
              </a:custGeom>
              <a:gradFill flip="none" rotWithShape="1">
                <a:gsLst>
                  <a:gs pos="45000">
                    <a:schemeClr val="tx1">
                      <a:alpha val="30000"/>
                    </a:schemeClr>
                  </a:gs>
                  <a:gs pos="65000">
                    <a:schemeClr val="tx1">
                      <a:alpha val="9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  <a:round/>
              </a:ln>
            </p:spPr>
            <p:txBody>
              <a:bodyPr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24" name="i$1íḍê"/>
              <p:cNvSpPr/>
              <p:nvPr/>
            </p:nvSpPr>
            <p:spPr>
              <a:xfrm>
                <a:off x="2901448" y="805029"/>
                <a:ext cx="155332" cy="572707"/>
              </a:xfrm>
              <a:custGeom>
                <a:avLst/>
                <a:gdLst>
                  <a:gd name="connsiteX0" fmla="*/ 63398 w 152399"/>
                  <a:gd name="connsiteY0" fmla="*/ 477927 h 573024"/>
                  <a:gd name="connsiteX1" fmla="*/ 12192 w 152399"/>
                  <a:gd name="connsiteY1" fmla="*/ 338938 h 573024"/>
                  <a:gd name="connsiteX2" fmla="*/ 4877 w 152399"/>
                  <a:gd name="connsiteY2" fmla="*/ 229210 h 573024"/>
                  <a:gd name="connsiteX3" fmla="*/ 41453 w 152399"/>
                  <a:gd name="connsiteY3" fmla="*/ 126797 h 573024"/>
                  <a:gd name="connsiteX4" fmla="*/ 136550 w 152399"/>
                  <a:gd name="connsiteY4" fmla="*/ 9754 h 573024"/>
                  <a:gd name="connsiteX5" fmla="*/ 136550 w 152399"/>
                  <a:gd name="connsiteY5" fmla="*/ 68275 h 573024"/>
                  <a:gd name="connsiteX6" fmla="*/ 85344 w 152399"/>
                  <a:gd name="connsiteY6" fmla="*/ 287731 h 573024"/>
                  <a:gd name="connsiteX7" fmla="*/ 114605 w 152399"/>
                  <a:gd name="connsiteY7" fmla="*/ 492557 h 573024"/>
                  <a:gd name="connsiteX8" fmla="*/ 136550 w 152399"/>
                  <a:gd name="connsiteY8" fmla="*/ 573024 h 573024"/>
                  <a:gd name="connsiteX9" fmla="*/ 63398 w 152399"/>
                  <a:gd name="connsiteY9" fmla="*/ 477927 h 57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399" h="573024">
                    <a:moveTo>
                      <a:pt x="63398" y="477927"/>
                    </a:moveTo>
                    <a:cubicBezTo>
                      <a:pt x="42672" y="438913"/>
                      <a:pt x="21945" y="380391"/>
                      <a:pt x="12192" y="338938"/>
                    </a:cubicBezTo>
                    <a:cubicBezTo>
                      <a:pt x="2439" y="297485"/>
                      <a:pt x="0" y="264567"/>
                      <a:pt x="4877" y="229210"/>
                    </a:cubicBezTo>
                    <a:cubicBezTo>
                      <a:pt x="9754" y="193853"/>
                      <a:pt x="19508" y="163373"/>
                      <a:pt x="41453" y="126797"/>
                    </a:cubicBezTo>
                    <a:cubicBezTo>
                      <a:pt x="63398" y="90221"/>
                      <a:pt x="120701" y="19508"/>
                      <a:pt x="136550" y="9754"/>
                    </a:cubicBezTo>
                    <a:cubicBezTo>
                      <a:pt x="152399" y="0"/>
                      <a:pt x="145084" y="21946"/>
                      <a:pt x="136550" y="68275"/>
                    </a:cubicBezTo>
                    <a:cubicBezTo>
                      <a:pt x="128016" y="114604"/>
                      <a:pt x="89002" y="217017"/>
                      <a:pt x="85344" y="287731"/>
                    </a:cubicBezTo>
                    <a:cubicBezTo>
                      <a:pt x="81686" y="358445"/>
                      <a:pt x="106071" y="445008"/>
                      <a:pt x="114605" y="492557"/>
                    </a:cubicBezTo>
                    <a:cubicBezTo>
                      <a:pt x="123139" y="540106"/>
                      <a:pt x="143865" y="573024"/>
                      <a:pt x="136550" y="573024"/>
                    </a:cubicBezTo>
                    <a:cubicBezTo>
                      <a:pt x="129235" y="573024"/>
                      <a:pt x="84124" y="516941"/>
                      <a:pt x="63398" y="4779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47" name="íš1îḋe"/>
              <p:cNvSpPr/>
              <p:nvPr/>
            </p:nvSpPr>
            <p:spPr>
              <a:xfrm rot="900000">
                <a:off x="1805241" y="2851895"/>
                <a:ext cx="152096" cy="572707"/>
              </a:xfrm>
              <a:custGeom>
                <a:avLst/>
                <a:gdLst>
                  <a:gd name="connsiteX0" fmla="*/ 63398 w 152399"/>
                  <a:gd name="connsiteY0" fmla="*/ 477927 h 573024"/>
                  <a:gd name="connsiteX1" fmla="*/ 12192 w 152399"/>
                  <a:gd name="connsiteY1" fmla="*/ 338938 h 573024"/>
                  <a:gd name="connsiteX2" fmla="*/ 4877 w 152399"/>
                  <a:gd name="connsiteY2" fmla="*/ 229210 h 573024"/>
                  <a:gd name="connsiteX3" fmla="*/ 41453 w 152399"/>
                  <a:gd name="connsiteY3" fmla="*/ 126797 h 573024"/>
                  <a:gd name="connsiteX4" fmla="*/ 136550 w 152399"/>
                  <a:gd name="connsiteY4" fmla="*/ 9754 h 573024"/>
                  <a:gd name="connsiteX5" fmla="*/ 136550 w 152399"/>
                  <a:gd name="connsiteY5" fmla="*/ 68275 h 573024"/>
                  <a:gd name="connsiteX6" fmla="*/ 85344 w 152399"/>
                  <a:gd name="connsiteY6" fmla="*/ 287731 h 573024"/>
                  <a:gd name="connsiteX7" fmla="*/ 114605 w 152399"/>
                  <a:gd name="connsiteY7" fmla="*/ 492557 h 573024"/>
                  <a:gd name="connsiteX8" fmla="*/ 136550 w 152399"/>
                  <a:gd name="connsiteY8" fmla="*/ 573024 h 573024"/>
                  <a:gd name="connsiteX9" fmla="*/ 63398 w 152399"/>
                  <a:gd name="connsiteY9" fmla="*/ 477927 h 57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399" h="573024">
                    <a:moveTo>
                      <a:pt x="63398" y="477927"/>
                    </a:moveTo>
                    <a:cubicBezTo>
                      <a:pt x="42672" y="438913"/>
                      <a:pt x="21945" y="380391"/>
                      <a:pt x="12192" y="338938"/>
                    </a:cubicBezTo>
                    <a:cubicBezTo>
                      <a:pt x="2439" y="297485"/>
                      <a:pt x="0" y="264567"/>
                      <a:pt x="4877" y="229210"/>
                    </a:cubicBezTo>
                    <a:cubicBezTo>
                      <a:pt x="9754" y="193853"/>
                      <a:pt x="19508" y="163373"/>
                      <a:pt x="41453" y="126797"/>
                    </a:cubicBezTo>
                    <a:cubicBezTo>
                      <a:pt x="63398" y="90221"/>
                      <a:pt x="120701" y="19508"/>
                      <a:pt x="136550" y="9754"/>
                    </a:cubicBezTo>
                    <a:cubicBezTo>
                      <a:pt x="152399" y="0"/>
                      <a:pt x="145084" y="21946"/>
                      <a:pt x="136550" y="68275"/>
                    </a:cubicBezTo>
                    <a:cubicBezTo>
                      <a:pt x="128016" y="114604"/>
                      <a:pt x="89002" y="217017"/>
                      <a:pt x="85344" y="287731"/>
                    </a:cubicBezTo>
                    <a:cubicBezTo>
                      <a:pt x="81686" y="358445"/>
                      <a:pt x="106071" y="445008"/>
                      <a:pt x="114605" y="492557"/>
                    </a:cubicBezTo>
                    <a:cubicBezTo>
                      <a:pt x="123139" y="540106"/>
                      <a:pt x="143865" y="573024"/>
                      <a:pt x="136550" y="573024"/>
                    </a:cubicBezTo>
                    <a:cubicBezTo>
                      <a:pt x="129235" y="573024"/>
                      <a:pt x="84124" y="516941"/>
                      <a:pt x="63398" y="47792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  <a:endParaRPr lang="id-ID"/>
              </a:p>
            </p:txBody>
          </p:sp>
        </p:grpSp>
        <p:sp>
          <p:nvSpPr>
            <p:cNvPr id="37" name="iṩļïḍê"/>
            <p:cNvSpPr/>
            <p:nvPr/>
          </p:nvSpPr>
          <p:spPr bwMode="auto">
            <a:xfrm rot="20988239">
              <a:off x="6909285" y="3378688"/>
              <a:ext cx="607428" cy="374668"/>
            </a:xfrm>
            <a:custGeom>
              <a:avLst/>
              <a:gdLst>
                <a:gd name="T0" fmla="*/ 1 w 105"/>
                <a:gd name="T1" fmla="*/ 27 h 65"/>
                <a:gd name="T2" fmla="*/ 27 w 105"/>
                <a:gd name="T3" fmla="*/ 59 h 65"/>
                <a:gd name="T4" fmla="*/ 72 w 105"/>
                <a:gd name="T5" fmla="*/ 63 h 65"/>
                <a:gd name="T6" fmla="*/ 103 w 105"/>
                <a:gd name="T7" fmla="*/ 37 h 65"/>
                <a:gd name="T8" fmla="*/ 103 w 105"/>
                <a:gd name="T9" fmla="*/ 37 h 65"/>
                <a:gd name="T10" fmla="*/ 77 w 105"/>
                <a:gd name="T11" fmla="*/ 6 h 65"/>
                <a:gd name="T12" fmla="*/ 33 w 105"/>
                <a:gd name="T13" fmla="*/ 2 h 65"/>
                <a:gd name="T14" fmla="*/ 1 w 105"/>
                <a:gd name="T15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" y="27"/>
                  </a:moveTo>
                  <a:cubicBezTo>
                    <a:pt x="0" y="43"/>
                    <a:pt x="11" y="57"/>
                    <a:pt x="27" y="59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87" y="65"/>
                    <a:pt x="102" y="53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5" y="22"/>
                    <a:pt x="93" y="7"/>
                    <a:pt x="77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17" y="0"/>
                    <a:pt x="3" y="12"/>
                    <a:pt x="1" y="27"/>
                  </a:cubicBezTo>
                  <a:close/>
                </a:path>
              </a:pathLst>
            </a:custGeom>
            <a:solidFill>
              <a:srgbClr val="FBD5A7"/>
            </a:solidFill>
            <a:ln>
              <a:noFill/>
            </a:ln>
          </p:spPr>
          <p:txBody>
            <a:bodyPr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en-US" dirty="0"/>
            </a:p>
          </p:txBody>
        </p:sp>
        <p:sp>
          <p:nvSpPr>
            <p:cNvPr id="38" name="ï$ľiḓê"/>
            <p:cNvSpPr/>
            <p:nvPr/>
          </p:nvSpPr>
          <p:spPr bwMode="auto">
            <a:xfrm rot="20988239">
              <a:off x="6826744" y="3046357"/>
              <a:ext cx="607427" cy="370433"/>
            </a:xfrm>
            <a:custGeom>
              <a:avLst/>
              <a:gdLst>
                <a:gd name="T0" fmla="*/ 2 w 105"/>
                <a:gd name="T1" fmla="*/ 27 h 64"/>
                <a:gd name="T2" fmla="*/ 28 w 105"/>
                <a:gd name="T3" fmla="*/ 59 h 64"/>
                <a:gd name="T4" fmla="*/ 72 w 105"/>
                <a:gd name="T5" fmla="*/ 63 h 64"/>
                <a:gd name="T6" fmla="*/ 104 w 105"/>
                <a:gd name="T7" fmla="*/ 37 h 64"/>
                <a:gd name="T8" fmla="*/ 104 w 105"/>
                <a:gd name="T9" fmla="*/ 37 h 64"/>
                <a:gd name="T10" fmla="*/ 78 w 105"/>
                <a:gd name="T11" fmla="*/ 5 h 64"/>
                <a:gd name="T12" fmla="*/ 34 w 105"/>
                <a:gd name="T13" fmla="*/ 1 h 64"/>
                <a:gd name="T14" fmla="*/ 2 w 105"/>
                <a:gd name="T15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4">
                  <a:moveTo>
                    <a:pt x="2" y="27"/>
                  </a:moveTo>
                  <a:cubicBezTo>
                    <a:pt x="0" y="43"/>
                    <a:pt x="12" y="57"/>
                    <a:pt x="28" y="59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88" y="64"/>
                    <a:pt x="102" y="53"/>
                    <a:pt x="104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21"/>
                    <a:pt x="94" y="7"/>
                    <a:pt x="7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8" y="0"/>
                    <a:pt x="4" y="11"/>
                    <a:pt x="2" y="27"/>
                  </a:cubicBezTo>
                  <a:close/>
                </a:path>
              </a:pathLst>
            </a:custGeom>
            <a:solidFill>
              <a:srgbClr val="FBD5A7"/>
            </a:solidFill>
            <a:ln>
              <a:noFill/>
            </a:ln>
          </p:spPr>
          <p:txBody>
            <a:bodyPr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en-US" dirty="0"/>
            </a:p>
          </p:txBody>
        </p:sp>
        <p:sp>
          <p:nvSpPr>
            <p:cNvPr id="39" name="îṧľíďè"/>
            <p:cNvSpPr/>
            <p:nvPr/>
          </p:nvSpPr>
          <p:spPr bwMode="auto">
            <a:xfrm rot="20988239">
              <a:off x="6841558" y="2699207"/>
              <a:ext cx="603195" cy="374667"/>
            </a:xfrm>
            <a:custGeom>
              <a:avLst/>
              <a:gdLst>
                <a:gd name="T0" fmla="*/ 1 w 105"/>
                <a:gd name="T1" fmla="*/ 28 h 65"/>
                <a:gd name="T2" fmla="*/ 27 w 105"/>
                <a:gd name="T3" fmla="*/ 59 h 65"/>
                <a:gd name="T4" fmla="*/ 72 w 105"/>
                <a:gd name="T5" fmla="*/ 63 h 65"/>
                <a:gd name="T6" fmla="*/ 103 w 105"/>
                <a:gd name="T7" fmla="*/ 37 h 65"/>
                <a:gd name="T8" fmla="*/ 103 w 105"/>
                <a:gd name="T9" fmla="*/ 37 h 65"/>
                <a:gd name="T10" fmla="*/ 77 w 105"/>
                <a:gd name="T11" fmla="*/ 6 h 65"/>
                <a:gd name="T12" fmla="*/ 33 w 105"/>
                <a:gd name="T13" fmla="*/ 2 h 65"/>
                <a:gd name="T14" fmla="*/ 1 w 105"/>
                <a:gd name="T15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1" y="28"/>
                  </a:moveTo>
                  <a:cubicBezTo>
                    <a:pt x="0" y="43"/>
                    <a:pt x="11" y="57"/>
                    <a:pt x="27" y="59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87" y="65"/>
                    <a:pt x="102" y="53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5" y="22"/>
                    <a:pt x="93" y="7"/>
                    <a:pt x="77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17" y="0"/>
                    <a:pt x="3" y="12"/>
                    <a:pt x="1" y="28"/>
                  </a:cubicBezTo>
                  <a:close/>
                </a:path>
              </a:pathLst>
            </a:custGeom>
            <a:solidFill>
              <a:srgbClr val="FBD5A7"/>
            </a:solidFill>
            <a:ln>
              <a:noFill/>
            </a:ln>
          </p:spPr>
          <p:txBody>
            <a:bodyPr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en-US" dirty="0"/>
            </a:p>
          </p:txBody>
        </p:sp>
        <p:sp>
          <p:nvSpPr>
            <p:cNvPr id="25" name="iśḻiḑé"/>
            <p:cNvSpPr/>
            <p:nvPr/>
          </p:nvSpPr>
          <p:spPr bwMode="auto">
            <a:xfrm rot="20988239">
              <a:off x="6862723" y="2360525"/>
              <a:ext cx="605311" cy="374667"/>
            </a:xfrm>
            <a:custGeom>
              <a:avLst/>
              <a:gdLst>
                <a:gd name="T0" fmla="*/ 2 w 105"/>
                <a:gd name="T1" fmla="*/ 28 h 65"/>
                <a:gd name="T2" fmla="*/ 27 w 105"/>
                <a:gd name="T3" fmla="*/ 59 h 65"/>
                <a:gd name="T4" fmla="*/ 72 w 105"/>
                <a:gd name="T5" fmla="*/ 64 h 65"/>
                <a:gd name="T6" fmla="*/ 103 w 105"/>
                <a:gd name="T7" fmla="*/ 38 h 65"/>
                <a:gd name="T8" fmla="*/ 103 w 105"/>
                <a:gd name="T9" fmla="*/ 38 h 65"/>
                <a:gd name="T10" fmla="*/ 78 w 105"/>
                <a:gd name="T11" fmla="*/ 6 h 65"/>
                <a:gd name="T12" fmla="*/ 33 w 105"/>
                <a:gd name="T13" fmla="*/ 2 h 65"/>
                <a:gd name="T14" fmla="*/ 2 w 105"/>
                <a:gd name="T15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5">
                  <a:moveTo>
                    <a:pt x="2" y="28"/>
                  </a:moveTo>
                  <a:cubicBezTo>
                    <a:pt x="0" y="44"/>
                    <a:pt x="12" y="58"/>
                    <a:pt x="27" y="59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88" y="65"/>
                    <a:pt x="102" y="54"/>
                    <a:pt x="103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5" y="22"/>
                    <a:pt x="93" y="8"/>
                    <a:pt x="7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17" y="0"/>
                    <a:pt x="3" y="12"/>
                    <a:pt x="2" y="28"/>
                  </a:cubicBezTo>
                  <a:close/>
                </a:path>
              </a:pathLst>
            </a:custGeom>
            <a:solidFill>
              <a:srgbClr val="FBD5A7"/>
            </a:solidFill>
            <a:ln>
              <a:noFill/>
            </a:ln>
          </p:spPr>
          <p:txBody>
            <a:bodyPr>
              <a:normAutofit fontScale="8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00855" y="2286635"/>
            <a:ext cx="4189095" cy="2191385"/>
            <a:chOff x="6062" y="3229"/>
            <a:chExt cx="7308" cy="3823"/>
          </a:xfrm>
        </p:grpSpPr>
        <p:grpSp>
          <p:nvGrpSpPr>
            <p:cNvPr id="2" name="组合 1"/>
            <p:cNvGrpSpPr/>
            <p:nvPr/>
          </p:nvGrpSpPr>
          <p:grpSpPr>
            <a:xfrm>
              <a:off x="6062" y="3229"/>
              <a:ext cx="2530" cy="936"/>
              <a:chOff x="6062" y="3229"/>
              <a:chExt cx="2530" cy="936"/>
            </a:xfrm>
          </p:grpSpPr>
          <p:sp>
            <p:nvSpPr>
              <p:cNvPr id="32" name="íşḻîḍê"/>
              <p:cNvSpPr/>
              <p:nvPr/>
            </p:nvSpPr>
            <p:spPr>
              <a:xfrm>
                <a:off x="6062" y="3229"/>
                <a:ext cx="937" cy="937"/>
              </a:xfrm>
              <a:prstGeom prst="ellipse">
                <a:avLst/>
              </a:prstGeom>
              <a:solidFill>
                <a:srgbClr val="3992DB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33" name="íṧḻïḍè"/>
              <p:cNvSpPr/>
              <p:nvPr/>
            </p:nvSpPr>
            <p:spPr>
              <a:xfrm>
                <a:off x="8210" y="3507"/>
                <a:ext cx="383" cy="38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  <a:endParaRPr lang="zh-CN" altLang="en-US" sz="1200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直接连接符 35"/>
              <p:cNvCxnSpPr>
                <a:stCxn id="32" idx="6"/>
                <a:endCxn id="33" idx="2"/>
              </p:cNvCxnSpPr>
              <p:nvPr/>
            </p:nvCxnSpPr>
            <p:spPr>
              <a:xfrm>
                <a:off x="6999" y="3585"/>
                <a:ext cx="1211" cy="1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308" name="iṥḷide"/>
              <p:cNvSpPr>
                <a:spLocks noChangeArrowheads="1"/>
              </p:cNvSpPr>
              <p:nvPr/>
            </p:nvSpPr>
            <p:spPr bwMode="auto">
              <a:xfrm>
                <a:off x="6344" y="3511"/>
                <a:ext cx="373" cy="375"/>
              </a:xfrm>
              <a:custGeom>
                <a:avLst/>
                <a:gdLst/>
                <a:ahLst/>
                <a:cxnLst>
                  <a:cxn ang="0">
                    <a:pos x="314024" y="186505"/>
                  </a:cxn>
                  <a:cxn ang="0">
                    <a:pos x="340837" y="212287"/>
                  </a:cxn>
                  <a:cxn ang="0">
                    <a:pos x="340837" y="281699"/>
                  </a:cxn>
                  <a:cxn ang="0">
                    <a:pos x="372616" y="334254"/>
                  </a:cxn>
                  <a:cxn ang="0">
                    <a:pos x="314024" y="392759"/>
                  </a:cxn>
                  <a:cxn ang="0">
                    <a:pos x="254438" y="334254"/>
                  </a:cxn>
                  <a:cxn ang="0">
                    <a:pos x="287210" y="281699"/>
                  </a:cxn>
                  <a:cxn ang="0">
                    <a:pos x="287210" y="212287"/>
                  </a:cxn>
                  <a:cxn ang="0">
                    <a:pos x="314024" y="186505"/>
                  </a:cxn>
                  <a:cxn ang="0">
                    <a:pos x="312981" y="150758"/>
                  </a:cxn>
                  <a:cxn ang="0">
                    <a:pos x="130161" y="333254"/>
                  </a:cxn>
                  <a:cxn ang="0">
                    <a:pos x="312981" y="514759"/>
                  </a:cxn>
                  <a:cxn ang="0">
                    <a:pos x="494809" y="333254"/>
                  </a:cxn>
                  <a:cxn ang="0">
                    <a:pos x="312981" y="150758"/>
                  </a:cxn>
                  <a:cxn ang="0">
                    <a:pos x="276219" y="0"/>
                  </a:cxn>
                  <a:cxn ang="0">
                    <a:pos x="351731" y="0"/>
                  </a:cxn>
                  <a:cxn ang="0">
                    <a:pos x="379552" y="29755"/>
                  </a:cxn>
                  <a:cxn ang="0">
                    <a:pos x="379552" y="74387"/>
                  </a:cxn>
                  <a:cxn ang="0">
                    <a:pos x="459039" y="108109"/>
                  </a:cxn>
                  <a:cxn ang="0">
                    <a:pos x="495802" y="71412"/>
                  </a:cxn>
                  <a:cxn ang="0">
                    <a:pos x="539520" y="71412"/>
                  </a:cxn>
                  <a:cxn ang="0">
                    <a:pos x="588206" y="121003"/>
                  </a:cxn>
                  <a:cxn ang="0">
                    <a:pos x="598142" y="142823"/>
                  </a:cxn>
                  <a:cxn ang="0">
                    <a:pos x="588206" y="164644"/>
                  </a:cxn>
                  <a:cxn ang="0">
                    <a:pos x="548462" y="204317"/>
                  </a:cxn>
                  <a:cxn ang="0">
                    <a:pos x="582245" y="334246"/>
                  </a:cxn>
                  <a:cxn ang="0">
                    <a:pos x="313975" y="602040"/>
                  </a:cxn>
                  <a:cxn ang="0">
                    <a:pos x="44712" y="334246"/>
                  </a:cxn>
                  <a:cxn ang="0">
                    <a:pos x="58622" y="247957"/>
                  </a:cxn>
                  <a:cxn ang="0">
                    <a:pos x="59616" y="247957"/>
                  </a:cxn>
                  <a:cxn ang="0">
                    <a:pos x="78494" y="204317"/>
                  </a:cxn>
                  <a:cxn ang="0">
                    <a:pos x="52661" y="178529"/>
                  </a:cxn>
                  <a:cxn ang="0">
                    <a:pos x="42725" y="188447"/>
                  </a:cxn>
                  <a:cxn ang="0">
                    <a:pos x="27821" y="194398"/>
                  </a:cxn>
                  <a:cxn ang="0">
                    <a:pos x="13910" y="188447"/>
                  </a:cxn>
                  <a:cxn ang="0">
                    <a:pos x="5962" y="181505"/>
                  </a:cxn>
                  <a:cxn ang="0">
                    <a:pos x="5962" y="151750"/>
                  </a:cxn>
                  <a:cxn ang="0">
                    <a:pos x="117244" y="37689"/>
                  </a:cxn>
                  <a:cxn ang="0">
                    <a:pos x="132148" y="31739"/>
                  </a:cxn>
                  <a:cxn ang="0">
                    <a:pos x="147052" y="37689"/>
                  </a:cxn>
                  <a:cxn ang="0">
                    <a:pos x="155000" y="44632"/>
                  </a:cxn>
                  <a:cxn ang="0">
                    <a:pos x="155000" y="73395"/>
                  </a:cxn>
                  <a:cxn ang="0">
                    <a:pos x="145064" y="84305"/>
                  </a:cxn>
                  <a:cxn ang="0">
                    <a:pos x="168911" y="108109"/>
                  </a:cxn>
                  <a:cxn ang="0">
                    <a:pos x="184808" y="99183"/>
                  </a:cxn>
                  <a:cxn ang="0">
                    <a:pos x="247404" y="74387"/>
                  </a:cxn>
                  <a:cxn ang="0">
                    <a:pos x="247404" y="29755"/>
                  </a:cxn>
                  <a:cxn ang="0">
                    <a:pos x="276219" y="0"/>
                  </a:cxn>
                </a:cxnLst>
                <a:rect l="0" t="0" r="r" b="b"/>
                <a:pathLst>
                  <a:path w="598142" h="602040">
                    <a:moveTo>
                      <a:pt x="314024" y="186505"/>
                    </a:moveTo>
                    <a:cubicBezTo>
                      <a:pt x="327927" y="186505"/>
                      <a:pt x="340837" y="197413"/>
                      <a:pt x="340837" y="212287"/>
                    </a:cubicBezTo>
                    <a:lnTo>
                      <a:pt x="340837" y="281699"/>
                    </a:lnTo>
                    <a:cubicBezTo>
                      <a:pt x="359706" y="290624"/>
                      <a:pt x="372616" y="311447"/>
                      <a:pt x="372616" y="334254"/>
                    </a:cubicBezTo>
                    <a:cubicBezTo>
                      <a:pt x="372616" y="366977"/>
                      <a:pt x="345803" y="392759"/>
                      <a:pt x="314024" y="392759"/>
                    </a:cubicBezTo>
                    <a:cubicBezTo>
                      <a:pt x="281251" y="392759"/>
                      <a:pt x="254438" y="365986"/>
                      <a:pt x="254438" y="334254"/>
                    </a:cubicBezTo>
                    <a:cubicBezTo>
                      <a:pt x="254438" y="311447"/>
                      <a:pt x="267348" y="290624"/>
                      <a:pt x="287210" y="281699"/>
                    </a:cubicBezTo>
                    <a:lnTo>
                      <a:pt x="287210" y="212287"/>
                    </a:lnTo>
                    <a:cubicBezTo>
                      <a:pt x="287210" y="197413"/>
                      <a:pt x="299127" y="186505"/>
                      <a:pt x="314024" y="186505"/>
                    </a:cubicBezTo>
                    <a:close/>
                    <a:moveTo>
                      <a:pt x="312981" y="150758"/>
                    </a:moveTo>
                    <a:cubicBezTo>
                      <a:pt x="211635" y="150758"/>
                      <a:pt x="130161" y="232088"/>
                      <a:pt x="130161" y="333254"/>
                    </a:cubicBezTo>
                    <a:cubicBezTo>
                      <a:pt x="130161" y="433429"/>
                      <a:pt x="211635" y="514759"/>
                      <a:pt x="312981" y="514759"/>
                    </a:cubicBezTo>
                    <a:cubicBezTo>
                      <a:pt x="413334" y="514759"/>
                      <a:pt x="494809" y="433429"/>
                      <a:pt x="494809" y="333254"/>
                    </a:cubicBezTo>
                    <a:cubicBezTo>
                      <a:pt x="494809" y="232088"/>
                      <a:pt x="413334" y="150758"/>
                      <a:pt x="312981" y="150758"/>
                    </a:cubicBezTo>
                    <a:close/>
                    <a:moveTo>
                      <a:pt x="276219" y="0"/>
                    </a:moveTo>
                    <a:lnTo>
                      <a:pt x="351731" y="0"/>
                    </a:lnTo>
                    <a:cubicBezTo>
                      <a:pt x="367629" y="0"/>
                      <a:pt x="379552" y="13886"/>
                      <a:pt x="379552" y="29755"/>
                    </a:cubicBezTo>
                    <a:lnTo>
                      <a:pt x="379552" y="74387"/>
                    </a:lnTo>
                    <a:cubicBezTo>
                      <a:pt x="407373" y="81330"/>
                      <a:pt x="434199" y="93232"/>
                      <a:pt x="459039" y="108109"/>
                    </a:cubicBezTo>
                    <a:lnTo>
                      <a:pt x="495802" y="71412"/>
                    </a:lnTo>
                    <a:cubicBezTo>
                      <a:pt x="507725" y="59510"/>
                      <a:pt x="527597" y="59510"/>
                      <a:pt x="539520" y="71412"/>
                    </a:cubicBezTo>
                    <a:lnTo>
                      <a:pt x="588206" y="121003"/>
                    </a:lnTo>
                    <a:cubicBezTo>
                      <a:pt x="594168" y="125962"/>
                      <a:pt x="598142" y="133897"/>
                      <a:pt x="598142" y="142823"/>
                    </a:cubicBezTo>
                    <a:cubicBezTo>
                      <a:pt x="598142" y="150758"/>
                      <a:pt x="594168" y="158693"/>
                      <a:pt x="588206" y="164644"/>
                    </a:cubicBezTo>
                    <a:lnTo>
                      <a:pt x="548462" y="204317"/>
                    </a:lnTo>
                    <a:cubicBezTo>
                      <a:pt x="570321" y="242998"/>
                      <a:pt x="582245" y="286638"/>
                      <a:pt x="582245" y="334246"/>
                    </a:cubicBezTo>
                    <a:cubicBezTo>
                      <a:pt x="582245" y="482029"/>
                      <a:pt x="462020" y="602040"/>
                      <a:pt x="313975" y="602040"/>
                    </a:cubicBezTo>
                    <a:cubicBezTo>
                      <a:pt x="165930" y="602040"/>
                      <a:pt x="44712" y="482029"/>
                      <a:pt x="44712" y="334246"/>
                    </a:cubicBezTo>
                    <a:cubicBezTo>
                      <a:pt x="44712" y="304491"/>
                      <a:pt x="49680" y="275728"/>
                      <a:pt x="58622" y="247957"/>
                    </a:cubicBezTo>
                    <a:cubicBezTo>
                      <a:pt x="59616" y="247957"/>
                      <a:pt x="59616" y="247957"/>
                      <a:pt x="59616" y="247957"/>
                    </a:cubicBezTo>
                    <a:cubicBezTo>
                      <a:pt x="64584" y="233080"/>
                      <a:pt x="70545" y="218202"/>
                      <a:pt x="78494" y="204317"/>
                    </a:cubicBezTo>
                    <a:lnTo>
                      <a:pt x="52661" y="178529"/>
                    </a:lnTo>
                    <a:lnTo>
                      <a:pt x="42725" y="188447"/>
                    </a:lnTo>
                    <a:cubicBezTo>
                      <a:pt x="38750" y="192415"/>
                      <a:pt x="33782" y="194398"/>
                      <a:pt x="27821" y="194398"/>
                    </a:cubicBezTo>
                    <a:cubicBezTo>
                      <a:pt x="22853" y="194398"/>
                      <a:pt x="16891" y="192415"/>
                      <a:pt x="13910" y="188447"/>
                    </a:cubicBezTo>
                    <a:lnTo>
                      <a:pt x="5962" y="181505"/>
                    </a:lnTo>
                    <a:cubicBezTo>
                      <a:pt x="-1987" y="173570"/>
                      <a:pt x="-1987" y="160676"/>
                      <a:pt x="5962" y="151750"/>
                    </a:cubicBezTo>
                    <a:lnTo>
                      <a:pt x="117244" y="37689"/>
                    </a:lnTo>
                    <a:cubicBezTo>
                      <a:pt x="121218" y="33722"/>
                      <a:pt x="127180" y="31739"/>
                      <a:pt x="132148" y="31739"/>
                    </a:cubicBezTo>
                    <a:cubicBezTo>
                      <a:pt x="138109" y="30747"/>
                      <a:pt x="143077" y="33722"/>
                      <a:pt x="147052" y="37689"/>
                    </a:cubicBezTo>
                    <a:lnTo>
                      <a:pt x="155000" y="44632"/>
                    </a:lnTo>
                    <a:cubicBezTo>
                      <a:pt x="162949" y="52567"/>
                      <a:pt x="162949" y="65461"/>
                      <a:pt x="155000" y="73395"/>
                    </a:cubicBezTo>
                    <a:lnTo>
                      <a:pt x="145064" y="84305"/>
                    </a:lnTo>
                    <a:lnTo>
                      <a:pt x="168911" y="108109"/>
                    </a:lnTo>
                    <a:cubicBezTo>
                      <a:pt x="173879" y="105134"/>
                      <a:pt x="178847" y="102158"/>
                      <a:pt x="184808" y="99183"/>
                    </a:cubicBezTo>
                    <a:cubicBezTo>
                      <a:pt x="204680" y="88273"/>
                      <a:pt x="225545" y="79346"/>
                      <a:pt x="247404" y="74387"/>
                    </a:cubicBezTo>
                    <a:lnTo>
                      <a:pt x="247404" y="29755"/>
                    </a:lnTo>
                    <a:cubicBezTo>
                      <a:pt x="247404" y="13886"/>
                      <a:pt x="260321" y="0"/>
                      <a:pt x="2762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0074" y="6114"/>
              <a:ext cx="3297" cy="938"/>
              <a:chOff x="10074" y="6114"/>
              <a:chExt cx="3297" cy="938"/>
            </a:xfrm>
          </p:grpSpPr>
          <p:sp>
            <p:nvSpPr>
              <p:cNvPr id="26" name="ís1îḍé"/>
              <p:cNvSpPr/>
              <p:nvPr/>
            </p:nvSpPr>
            <p:spPr>
              <a:xfrm>
                <a:off x="10074" y="6114"/>
                <a:ext cx="937" cy="938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</a:p>
            </p:txBody>
          </p:sp>
          <p:sp>
            <p:nvSpPr>
              <p:cNvPr id="30" name="ïsļïḋé"/>
              <p:cNvSpPr/>
              <p:nvPr/>
            </p:nvSpPr>
            <p:spPr>
              <a:xfrm>
                <a:off x="12989" y="6391"/>
                <a:ext cx="382" cy="3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  <a:defRPr/>
                </a:pPr>
                <a:endParaRPr lang="zh-CN" altLang="en-US" sz="1200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直接连接符 30"/>
              <p:cNvCxnSpPr>
                <a:stCxn id="26" idx="6"/>
                <a:endCxn id="30" idx="2"/>
              </p:cNvCxnSpPr>
              <p:nvPr/>
            </p:nvCxnSpPr>
            <p:spPr>
              <a:xfrm flipV="1">
                <a:off x="11011" y="6469"/>
                <a:ext cx="1978" cy="1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309" name="ïŝḻíḋé"/>
              <p:cNvSpPr>
                <a:spLocks noChangeArrowheads="1"/>
              </p:cNvSpPr>
              <p:nvPr/>
            </p:nvSpPr>
            <p:spPr bwMode="auto">
              <a:xfrm>
                <a:off x="10369" y="6411"/>
                <a:ext cx="346" cy="342"/>
              </a:xfrm>
              <a:custGeom>
                <a:avLst/>
                <a:gdLst/>
                <a:ahLst/>
                <a:cxnLst>
                  <a:cxn ang="0">
                    <a:pos x="408849" y="429955"/>
                  </a:cxn>
                  <a:cxn ang="0">
                    <a:pos x="437064" y="429955"/>
                  </a:cxn>
                  <a:cxn ang="0">
                    <a:pos x="444184" y="436977"/>
                  </a:cxn>
                  <a:cxn ang="0">
                    <a:pos x="444184" y="510665"/>
                  </a:cxn>
                  <a:cxn ang="0">
                    <a:pos x="454687" y="510665"/>
                  </a:cxn>
                  <a:cxn ang="0">
                    <a:pos x="520016" y="463199"/>
                  </a:cxn>
                  <a:cxn ang="0">
                    <a:pos x="588727" y="531820"/>
                  </a:cxn>
                  <a:cxn ang="0">
                    <a:pos x="520016" y="600441"/>
                  </a:cxn>
                  <a:cxn ang="0">
                    <a:pos x="454687" y="552975"/>
                  </a:cxn>
                  <a:cxn ang="0">
                    <a:pos x="423001" y="552975"/>
                  </a:cxn>
                  <a:cxn ang="0">
                    <a:pos x="401729" y="531820"/>
                  </a:cxn>
                  <a:cxn ang="0">
                    <a:pos x="401729" y="436977"/>
                  </a:cxn>
                  <a:cxn ang="0">
                    <a:pos x="408849" y="429955"/>
                  </a:cxn>
                  <a:cxn ang="0">
                    <a:pos x="289710" y="429955"/>
                  </a:cxn>
                  <a:cxn ang="0">
                    <a:pos x="317928" y="429955"/>
                  </a:cxn>
                  <a:cxn ang="0">
                    <a:pos x="324961" y="436977"/>
                  </a:cxn>
                  <a:cxn ang="0">
                    <a:pos x="324961" y="466577"/>
                  </a:cxn>
                  <a:cxn ang="0">
                    <a:pos x="372585" y="531820"/>
                  </a:cxn>
                  <a:cxn ang="0">
                    <a:pos x="303774" y="600441"/>
                  </a:cxn>
                  <a:cxn ang="0">
                    <a:pos x="235053" y="531820"/>
                  </a:cxn>
                  <a:cxn ang="0">
                    <a:pos x="282588" y="466577"/>
                  </a:cxn>
                  <a:cxn ang="0">
                    <a:pos x="282588" y="436977"/>
                  </a:cxn>
                  <a:cxn ang="0">
                    <a:pos x="289710" y="429955"/>
                  </a:cxn>
                  <a:cxn ang="0">
                    <a:pos x="170433" y="429955"/>
                  </a:cxn>
                  <a:cxn ang="0">
                    <a:pos x="198737" y="429955"/>
                  </a:cxn>
                  <a:cxn ang="0">
                    <a:pos x="205768" y="436977"/>
                  </a:cxn>
                  <a:cxn ang="0">
                    <a:pos x="205768" y="531820"/>
                  </a:cxn>
                  <a:cxn ang="0">
                    <a:pos x="184585" y="552975"/>
                  </a:cxn>
                  <a:cxn ang="0">
                    <a:pos x="152899" y="552975"/>
                  </a:cxn>
                  <a:cxn ang="0">
                    <a:pos x="87570" y="600441"/>
                  </a:cxn>
                  <a:cxn ang="0">
                    <a:pos x="18770" y="531820"/>
                  </a:cxn>
                  <a:cxn ang="0">
                    <a:pos x="87570" y="463199"/>
                  </a:cxn>
                  <a:cxn ang="0">
                    <a:pos x="152899" y="510665"/>
                  </a:cxn>
                  <a:cxn ang="0">
                    <a:pos x="163402" y="510665"/>
                  </a:cxn>
                  <a:cxn ang="0">
                    <a:pos x="163402" y="436977"/>
                  </a:cxn>
                  <a:cxn ang="0">
                    <a:pos x="170433" y="429955"/>
                  </a:cxn>
                  <a:cxn ang="0">
                    <a:pos x="303775" y="0"/>
                  </a:cxn>
                  <a:cxn ang="0">
                    <a:pos x="470749" y="146915"/>
                  </a:cxn>
                  <a:cxn ang="0">
                    <a:pos x="607639" y="274278"/>
                  </a:cxn>
                  <a:cxn ang="0">
                    <a:pos x="480005" y="401729"/>
                  </a:cxn>
                  <a:cxn ang="0">
                    <a:pos x="127634" y="401729"/>
                  </a:cxn>
                  <a:cxn ang="0">
                    <a:pos x="0" y="274278"/>
                  </a:cxn>
                  <a:cxn ang="0">
                    <a:pos x="136890" y="146915"/>
                  </a:cxn>
                  <a:cxn ang="0">
                    <a:pos x="303775" y="0"/>
                  </a:cxn>
                </a:cxnLst>
                <a:rect l="0" t="0" r="r" b="b"/>
                <a:pathLst>
                  <a:path w="607639" h="600441">
                    <a:moveTo>
                      <a:pt x="408849" y="429955"/>
                    </a:moveTo>
                    <a:lnTo>
                      <a:pt x="437064" y="429955"/>
                    </a:lnTo>
                    <a:cubicBezTo>
                      <a:pt x="440980" y="429955"/>
                      <a:pt x="444184" y="433066"/>
                      <a:pt x="444184" y="436977"/>
                    </a:cubicBezTo>
                    <a:lnTo>
                      <a:pt x="444184" y="510665"/>
                    </a:lnTo>
                    <a:lnTo>
                      <a:pt x="454687" y="510665"/>
                    </a:lnTo>
                    <a:cubicBezTo>
                      <a:pt x="463587" y="483110"/>
                      <a:pt x="489487" y="463199"/>
                      <a:pt x="520016" y="463199"/>
                    </a:cubicBezTo>
                    <a:cubicBezTo>
                      <a:pt x="557932" y="463199"/>
                      <a:pt x="588727" y="493954"/>
                      <a:pt x="588727" y="531820"/>
                    </a:cubicBezTo>
                    <a:cubicBezTo>
                      <a:pt x="588727" y="569686"/>
                      <a:pt x="557932" y="600441"/>
                      <a:pt x="520016" y="600441"/>
                    </a:cubicBezTo>
                    <a:cubicBezTo>
                      <a:pt x="489487" y="600441"/>
                      <a:pt x="463587" y="580530"/>
                      <a:pt x="454687" y="552975"/>
                    </a:cubicBezTo>
                    <a:lnTo>
                      <a:pt x="423001" y="552975"/>
                    </a:lnTo>
                    <a:cubicBezTo>
                      <a:pt x="411252" y="552975"/>
                      <a:pt x="401729" y="543553"/>
                      <a:pt x="401729" y="531820"/>
                    </a:cubicBezTo>
                    <a:lnTo>
                      <a:pt x="401729" y="436977"/>
                    </a:lnTo>
                    <a:cubicBezTo>
                      <a:pt x="401729" y="433066"/>
                      <a:pt x="404933" y="429955"/>
                      <a:pt x="408849" y="429955"/>
                    </a:cubicBezTo>
                    <a:close/>
                    <a:moveTo>
                      <a:pt x="289710" y="429955"/>
                    </a:moveTo>
                    <a:lnTo>
                      <a:pt x="317928" y="429955"/>
                    </a:lnTo>
                    <a:cubicBezTo>
                      <a:pt x="321845" y="429955"/>
                      <a:pt x="324961" y="433066"/>
                      <a:pt x="324961" y="436977"/>
                    </a:cubicBezTo>
                    <a:lnTo>
                      <a:pt x="324961" y="466577"/>
                    </a:lnTo>
                    <a:cubicBezTo>
                      <a:pt x="352556" y="475465"/>
                      <a:pt x="372585" y="501332"/>
                      <a:pt x="372585" y="531820"/>
                    </a:cubicBezTo>
                    <a:cubicBezTo>
                      <a:pt x="372585" y="569686"/>
                      <a:pt x="341696" y="600441"/>
                      <a:pt x="303774" y="600441"/>
                    </a:cubicBezTo>
                    <a:cubicBezTo>
                      <a:pt x="265942" y="600441"/>
                      <a:pt x="235053" y="569686"/>
                      <a:pt x="235053" y="531820"/>
                    </a:cubicBezTo>
                    <a:cubicBezTo>
                      <a:pt x="235053" y="501332"/>
                      <a:pt x="255082" y="475465"/>
                      <a:pt x="282588" y="466577"/>
                    </a:cubicBezTo>
                    <a:lnTo>
                      <a:pt x="282588" y="436977"/>
                    </a:lnTo>
                    <a:cubicBezTo>
                      <a:pt x="282588" y="433066"/>
                      <a:pt x="285793" y="429955"/>
                      <a:pt x="289710" y="429955"/>
                    </a:cubicBezTo>
                    <a:close/>
                    <a:moveTo>
                      <a:pt x="170433" y="429955"/>
                    </a:moveTo>
                    <a:lnTo>
                      <a:pt x="198737" y="429955"/>
                    </a:lnTo>
                    <a:cubicBezTo>
                      <a:pt x="202653" y="429955"/>
                      <a:pt x="205768" y="433066"/>
                      <a:pt x="205768" y="436977"/>
                    </a:cubicBezTo>
                    <a:lnTo>
                      <a:pt x="205768" y="531820"/>
                    </a:lnTo>
                    <a:cubicBezTo>
                      <a:pt x="205768" y="543553"/>
                      <a:pt x="196245" y="552975"/>
                      <a:pt x="184585" y="552975"/>
                    </a:cubicBezTo>
                    <a:lnTo>
                      <a:pt x="152899" y="552975"/>
                    </a:lnTo>
                    <a:cubicBezTo>
                      <a:pt x="143910" y="580530"/>
                      <a:pt x="118010" y="600441"/>
                      <a:pt x="87570" y="600441"/>
                    </a:cubicBezTo>
                    <a:cubicBezTo>
                      <a:pt x="49654" y="600441"/>
                      <a:pt x="18770" y="569686"/>
                      <a:pt x="18770" y="531820"/>
                    </a:cubicBezTo>
                    <a:cubicBezTo>
                      <a:pt x="18770" y="493954"/>
                      <a:pt x="49654" y="463199"/>
                      <a:pt x="87570" y="463199"/>
                    </a:cubicBezTo>
                    <a:cubicBezTo>
                      <a:pt x="118010" y="463199"/>
                      <a:pt x="143910" y="483110"/>
                      <a:pt x="152899" y="510665"/>
                    </a:cubicBezTo>
                    <a:lnTo>
                      <a:pt x="163402" y="510665"/>
                    </a:lnTo>
                    <a:lnTo>
                      <a:pt x="163402" y="436977"/>
                    </a:lnTo>
                    <a:cubicBezTo>
                      <a:pt x="163402" y="433066"/>
                      <a:pt x="166517" y="429955"/>
                      <a:pt x="170433" y="429955"/>
                    </a:cubicBezTo>
                    <a:close/>
                    <a:moveTo>
                      <a:pt x="303775" y="0"/>
                    </a:moveTo>
                    <a:cubicBezTo>
                      <a:pt x="389398" y="0"/>
                      <a:pt x="460335" y="64170"/>
                      <a:pt x="470749" y="146915"/>
                    </a:cubicBezTo>
                    <a:cubicBezTo>
                      <a:pt x="560021" y="146915"/>
                      <a:pt x="607639" y="210730"/>
                      <a:pt x="607639" y="274278"/>
                    </a:cubicBezTo>
                    <a:cubicBezTo>
                      <a:pt x="607639" y="344580"/>
                      <a:pt x="550409" y="401729"/>
                      <a:pt x="480005" y="401729"/>
                    </a:cubicBezTo>
                    <a:lnTo>
                      <a:pt x="127634" y="401729"/>
                    </a:lnTo>
                    <a:cubicBezTo>
                      <a:pt x="57230" y="401729"/>
                      <a:pt x="0" y="344580"/>
                      <a:pt x="0" y="274278"/>
                    </a:cubicBezTo>
                    <a:cubicBezTo>
                      <a:pt x="0" y="210997"/>
                      <a:pt x="47262" y="146915"/>
                      <a:pt x="136890" y="146915"/>
                    </a:cubicBezTo>
                    <a:cubicBezTo>
                      <a:pt x="147304" y="64170"/>
                      <a:pt x="218152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753745" y="1193165"/>
            <a:ext cx="433832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水压试验前应按启动前的检查项目对设备进行全面检查，并确认与锅炉水压试验有关的汽水系统检修工作已结束。并将阀门置于以下状态。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266700"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上水前对空排汽阀，所有空气阀均开启。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266700"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所有压力表、水位计要投入。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266700"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给水阀、包括旁路门均关闭。省煤器再循环关闭。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266700"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锅炉所有放水门、疏水门、排污门、化学取样门、一道阀均开启，二道阀关闭。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266700"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炉顶主汽门、八米并汽阀及其旁路均关闭，要保证与系统断开。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箭头连接符 15"/>
          <p:cNvCxnSpPr/>
          <p:nvPr/>
        </p:nvCxnSpPr>
        <p:spPr>
          <a:xfrm rot="5400000" flipV="1">
            <a:off x="5818505" y="2271395"/>
            <a:ext cx="0" cy="112268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860" y="1010920"/>
            <a:ext cx="2075180" cy="386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转动机械联锁试验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10325" y="1589405"/>
            <a:ext cx="226695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 fontAlgn="auto">
              <a:lnSpc>
                <a:spcPct val="14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高压电气设备经过检修或停运超过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小时，再启动时应通知电气测绝缘，合格后方可启动。高压设备的启停要及时通知调度室。停运时间较长的低压电气设备也应联系电工检查，无问题方可启动。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639060" y="2842895"/>
            <a:ext cx="0" cy="936625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18" name="íṡļiḍe"/>
          <p:cNvSpPr>
            <a:spLocks noChangeArrowheads="1"/>
          </p:cNvSpPr>
          <p:nvPr/>
        </p:nvSpPr>
        <p:spPr bwMode="auto">
          <a:xfrm>
            <a:off x="3132455" y="1140460"/>
            <a:ext cx="1657985" cy="1630045"/>
          </a:xfrm>
          <a:custGeom>
            <a:avLst/>
            <a:gdLst/>
            <a:ahLst/>
            <a:cxnLst>
              <a:cxn ang="0">
                <a:pos x="15375" y="3436"/>
              </a:cxn>
              <a:cxn ang="0">
                <a:pos x="17071" y="1991"/>
              </a:cxn>
              <a:cxn ang="0">
                <a:pos x="18426" y="3146"/>
              </a:cxn>
              <a:cxn ang="0">
                <a:pos x="17319" y="5093"/>
              </a:cxn>
              <a:cxn ang="0">
                <a:pos x="19078" y="8187"/>
              </a:cxn>
              <a:cxn ang="0">
                <a:pos x="21293" y="8187"/>
              </a:cxn>
              <a:cxn ang="0">
                <a:pos x="21600" y="9956"/>
              </a:cxn>
              <a:cxn ang="0">
                <a:pos x="19519" y="10725"/>
              </a:cxn>
              <a:cxn ang="0">
                <a:pos x="18908" y="14243"/>
              </a:cxn>
              <a:cxn ang="0">
                <a:pos x="20605" y="15688"/>
              </a:cxn>
              <a:cxn ang="0">
                <a:pos x="19720" y="17244"/>
              </a:cxn>
              <a:cxn ang="0">
                <a:pos x="17639" y="16475"/>
              </a:cxn>
              <a:cxn ang="0">
                <a:pos x="14944" y="18771"/>
              </a:cxn>
              <a:cxn ang="0">
                <a:pos x="15329" y="20986"/>
              </a:cxn>
              <a:cxn ang="0">
                <a:pos x="13666" y="21600"/>
              </a:cxn>
              <a:cxn ang="0">
                <a:pos x="12559" y="19653"/>
              </a:cxn>
              <a:cxn ang="0">
                <a:pos x="9041" y="19653"/>
              </a:cxn>
              <a:cxn ang="0">
                <a:pos x="7934" y="21600"/>
              </a:cxn>
              <a:cxn ang="0">
                <a:pos x="6271" y="20986"/>
              </a:cxn>
              <a:cxn ang="0">
                <a:pos x="6656" y="18771"/>
              </a:cxn>
              <a:cxn ang="0">
                <a:pos x="3961" y="16475"/>
              </a:cxn>
              <a:cxn ang="0">
                <a:pos x="1880" y="17244"/>
              </a:cxn>
              <a:cxn ang="0">
                <a:pos x="995" y="15688"/>
              </a:cxn>
              <a:cxn ang="0">
                <a:pos x="2692" y="14243"/>
              </a:cxn>
              <a:cxn ang="0">
                <a:pos x="2081" y="10725"/>
              </a:cxn>
              <a:cxn ang="0">
                <a:pos x="0" y="9956"/>
              </a:cxn>
              <a:cxn ang="0">
                <a:pos x="307" y="8187"/>
              </a:cxn>
              <a:cxn ang="0">
                <a:pos x="2521" y="8187"/>
              </a:cxn>
              <a:cxn ang="0">
                <a:pos x="4281" y="5093"/>
              </a:cxn>
              <a:cxn ang="0">
                <a:pos x="3173" y="3146"/>
              </a:cxn>
              <a:cxn ang="0">
                <a:pos x="4529" y="1991"/>
              </a:cxn>
              <a:cxn ang="0">
                <a:pos x="6225" y="3436"/>
              </a:cxn>
              <a:cxn ang="0">
                <a:pos x="9531" y="2214"/>
              </a:cxn>
              <a:cxn ang="0">
                <a:pos x="9916" y="0"/>
              </a:cxn>
              <a:cxn ang="0">
                <a:pos x="11684" y="0"/>
              </a:cxn>
              <a:cxn ang="0">
                <a:pos x="12069" y="2214"/>
              </a:cxn>
              <a:cxn ang="0">
                <a:pos x="15375" y="3436"/>
              </a:cxn>
            </a:cxnLst>
            <a:rect l="0" t="0" r="r" b="b"/>
            <a:pathLst>
              <a:path w="21600" h="2160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8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3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round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îsľiḑê"/>
          <p:cNvSpPr/>
          <p:nvPr/>
        </p:nvSpPr>
        <p:spPr>
          <a:xfrm>
            <a:off x="2945765" y="1367790"/>
            <a:ext cx="255270" cy="518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1600" extrusionOk="0">
                <a:moveTo>
                  <a:pt x="183" y="21600"/>
                </a:moveTo>
                <a:cubicBezTo>
                  <a:pt x="-1018" y="14315"/>
                  <a:pt x="3721" y="7101"/>
                  <a:pt x="13258" y="1696"/>
                </a:cubicBezTo>
                <a:lnTo>
                  <a:pt x="10348" y="0"/>
                </a:lnTo>
                <a:lnTo>
                  <a:pt x="19330" y="999"/>
                </a:lnTo>
                <a:lnTo>
                  <a:pt x="20582" y="5964"/>
                </a:lnTo>
                <a:lnTo>
                  <a:pt x="17674" y="4269"/>
                </a:lnTo>
                <a:cubicBezTo>
                  <a:pt x="9688" y="8944"/>
                  <a:pt x="5750" y="15100"/>
                  <a:pt x="6774" y="213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6" name="îSliḍè"/>
          <p:cNvSpPr/>
          <p:nvPr/>
        </p:nvSpPr>
        <p:spPr>
          <a:xfrm>
            <a:off x="3160395" y="2455545"/>
            <a:ext cx="399415" cy="391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7" name="íşḷîďè"/>
          <p:cNvSpPr/>
          <p:nvPr/>
        </p:nvSpPr>
        <p:spPr>
          <a:xfrm>
            <a:off x="3048635" y="2054225"/>
            <a:ext cx="200025" cy="195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 fontScale="40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4" name="ísľíḓé"/>
          <p:cNvSpPr/>
          <p:nvPr/>
        </p:nvSpPr>
        <p:spPr>
          <a:xfrm>
            <a:off x="2153285" y="2512060"/>
            <a:ext cx="971550" cy="955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  <a:effectLst/>
        </p:spPr>
        <p:txBody>
          <a:bodyPr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10" name="iṧļîḓê"/>
          <p:cNvSpPr/>
          <p:nvPr/>
        </p:nvSpPr>
        <p:spPr>
          <a:xfrm>
            <a:off x="1935480" y="2414270"/>
            <a:ext cx="438150" cy="650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41" y="0"/>
                </a:moveTo>
                <a:lnTo>
                  <a:pt x="21600" y="2509"/>
                </a:lnTo>
                <a:cubicBezTo>
                  <a:pt x="11798" y="5271"/>
                  <a:pt x="5742" y="11963"/>
                  <a:pt x="6592" y="19095"/>
                </a:cubicBezTo>
                <a:lnTo>
                  <a:pt x="9206" y="18710"/>
                </a:lnTo>
                <a:lnTo>
                  <a:pt x="5109" y="21600"/>
                </a:lnTo>
                <a:lnTo>
                  <a:pt x="0" y="20067"/>
                </a:lnTo>
                <a:lnTo>
                  <a:pt x="2616" y="19681"/>
                </a:lnTo>
                <a:cubicBezTo>
                  <a:pt x="1369" y="11255"/>
                  <a:pt x="8440" y="3268"/>
                  <a:pt x="200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11" name="ïṥ1ïḑê"/>
          <p:cNvSpPr/>
          <p:nvPr/>
        </p:nvSpPr>
        <p:spPr>
          <a:xfrm>
            <a:off x="3059430" y="2966085"/>
            <a:ext cx="359410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3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 lnSpcReduction="1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12" name="išľíḓè"/>
          <p:cNvSpPr/>
          <p:nvPr/>
        </p:nvSpPr>
        <p:spPr>
          <a:xfrm>
            <a:off x="4747260" y="2240915"/>
            <a:ext cx="1306830" cy="128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8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  <a:effectLst/>
        </p:spPr>
        <p:txBody>
          <a:bodyPr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13" name="îSḻîḋè"/>
          <p:cNvSpPr/>
          <p:nvPr/>
        </p:nvSpPr>
        <p:spPr>
          <a:xfrm rot="18540000">
            <a:off x="5118100" y="1726565"/>
            <a:ext cx="911225" cy="1414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04" h="20927" extrusionOk="0">
                <a:moveTo>
                  <a:pt x="0" y="78"/>
                </a:moveTo>
                <a:cubicBezTo>
                  <a:pt x="10414" y="-673"/>
                  <a:pt x="19809" y="4114"/>
                  <a:pt x="20984" y="10771"/>
                </a:cubicBezTo>
                <a:cubicBezTo>
                  <a:pt x="21600" y="14260"/>
                  <a:pt x="19820" y="17748"/>
                  <a:pt x="16105" y="20334"/>
                </a:cubicBezTo>
                <a:lnTo>
                  <a:pt x="16961" y="20927"/>
                </a:lnTo>
                <a:lnTo>
                  <a:pt x="14355" y="20598"/>
                </a:lnTo>
                <a:lnTo>
                  <a:pt x="13957" y="18847"/>
                </a:lnTo>
                <a:lnTo>
                  <a:pt x="14813" y="19440"/>
                </a:lnTo>
                <a:cubicBezTo>
                  <a:pt x="21129" y="14962"/>
                  <a:pt x="20569" y="8059"/>
                  <a:pt x="13563" y="4022"/>
                </a:cubicBezTo>
                <a:cubicBezTo>
                  <a:pt x="9931" y="1930"/>
                  <a:pt x="5071" y="933"/>
                  <a:pt x="213" y="12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14" name="ïṣľiḓè"/>
          <p:cNvSpPr/>
          <p:nvPr/>
        </p:nvSpPr>
        <p:spPr>
          <a:xfrm>
            <a:off x="4317365" y="2461260"/>
            <a:ext cx="507365" cy="503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27" name="iSlídê"/>
          <p:cNvSpPr/>
          <p:nvPr/>
        </p:nvSpPr>
        <p:spPr>
          <a:xfrm>
            <a:off x="3662680" y="1634490"/>
            <a:ext cx="596900" cy="643255"/>
          </a:xfrm>
          <a:custGeom>
            <a:avLst/>
            <a:gdLst>
              <a:gd name="connsiteX0" fmla="*/ 266761 w 565186"/>
              <a:gd name="connsiteY0" fmla="*/ 383537 h 606735"/>
              <a:gd name="connsiteX1" fmla="*/ 298145 w 565186"/>
              <a:gd name="connsiteY1" fmla="*/ 383537 h 606735"/>
              <a:gd name="connsiteX2" fmla="*/ 298145 w 565186"/>
              <a:gd name="connsiteY2" fmla="*/ 426731 h 606735"/>
              <a:gd name="connsiteX3" fmla="*/ 485518 w 565186"/>
              <a:gd name="connsiteY3" fmla="*/ 426731 h 606735"/>
              <a:gd name="connsiteX4" fmla="*/ 513188 w 565186"/>
              <a:gd name="connsiteY4" fmla="*/ 454352 h 606735"/>
              <a:gd name="connsiteX5" fmla="*/ 513188 w 565186"/>
              <a:gd name="connsiteY5" fmla="*/ 503015 h 606735"/>
              <a:gd name="connsiteX6" fmla="*/ 537793 w 565186"/>
              <a:gd name="connsiteY6" fmla="*/ 503015 h 606735"/>
              <a:gd name="connsiteX7" fmla="*/ 565184 w 565186"/>
              <a:gd name="connsiteY7" fmla="*/ 530729 h 606735"/>
              <a:gd name="connsiteX8" fmla="*/ 565184 w 565186"/>
              <a:gd name="connsiteY8" fmla="*/ 579021 h 606735"/>
              <a:gd name="connsiteX9" fmla="*/ 537422 w 565186"/>
              <a:gd name="connsiteY9" fmla="*/ 606735 h 606735"/>
              <a:gd name="connsiteX10" fmla="*/ 456920 w 565186"/>
              <a:gd name="connsiteY10" fmla="*/ 606735 h 606735"/>
              <a:gd name="connsiteX11" fmla="*/ 429250 w 565186"/>
              <a:gd name="connsiteY11" fmla="*/ 579021 h 606735"/>
              <a:gd name="connsiteX12" fmla="*/ 429250 w 565186"/>
              <a:gd name="connsiteY12" fmla="*/ 530729 h 606735"/>
              <a:gd name="connsiteX13" fmla="*/ 456920 w 565186"/>
              <a:gd name="connsiteY13" fmla="*/ 503015 h 606735"/>
              <a:gd name="connsiteX14" fmla="*/ 481618 w 565186"/>
              <a:gd name="connsiteY14" fmla="*/ 503015 h 606735"/>
              <a:gd name="connsiteX15" fmla="*/ 481618 w 565186"/>
              <a:gd name="connsiteY15" fmla="*/ 458060 h 606735"/>
              <a:gd name="connsiteX16" fmla="*/ 297959 w 565186"/>
              <a:gd name="connsiteY16" fmla="*/ 458060 h 606735"/>
              <a:gd name="connsiteX17" fmla="*/ 297959 w 565186"/>
              <a:gd name="connsiteY17" fmla="*/ 503015 h 606735"/>
              <a:gd name="connsiteX18" fmla="*/ 322843 w 565186"/>
              <a:gd name="connsiteY18" fmla="*/ 503015 h 606735"/>
              <a:gd name="connsiteX19" fmla="*/ 350606 w 565186"/>
              <a:gd name="connsiteY19" fmla="*/ 530729 h 606735"/>
              <a:gd name="connsiteX20" fmla="*/ 350606 w 565186"/>
              <a:gd name="connsiteY20" fmla="*/ 579021 h 606735"/>
              <a:gd name="connsiteX21" fmla="*/ 322843 w 565186"/>
              <a:gd name="connsiteY21" fmla="*/ 606735 h 606735"/>
              <a:gd name="connsiteX22" fmla="*/ 242434 w 565186"/>
              <a:gd name="connsiteY22" fmla="*/ 606735 h 606735"/>
              <a:gd name="connsiteX23" fmla="*/ 214672 w 565186"/>
              <a:gd name="connsiteY23" fmla="*/ 579021 h 606735"/>
              <a:gd name="connsiteX24" fmla="*/ 214672 w 565186"/>
              <a:gd name="connsiteY24" fmla="*/ 530729 h 606735"/>
              <a:gd name="connsiteX25" fmla="*/ 242434 w 565186"/>
              <a:gd name="connsiteY25" fmla="*/ 503015 h 606735"/>
              <a:gd name="connsiteX26" fmla="*/ 266761 w 565186"/>
              <a:gd name="connsiteY26" fmla="*/ 503015 h 606735"/>
              <a:gd name="connsiteX27" fmla="*/ 266761 w 565186"/>
              <a:gd name="connsiteY27" fmla="*/ 458060 h 606735"/>
              <a:gd name="connsiteX28" fmla="*/ 83659 w 565186"/>
              <a:gd name="connsiteY28" fmla="*/ 458060 h 606735"/>
              <a:gd name="connsiteX29" fmla="*/ 83659 w 565186"/>
              <a:gd name="connsiteY29" fmla="*/ 503015 h 606735"/>
              <a:gd name="connsiteX30" fmla="*/ 108171 w 565186"/>
              <a:gd name="connsiteY30" fmla="*/ 503015 h 606735"/>
              <a:gd name="connsiteX31" fmla="*/ 135934 w 565186"/>
              <a:gd name="connsiteY31" fmla="*/ 530729 h 606735"/>
              <a:gd name="connsiteX32" fmla="*/ 135934 w 565186"/>
              <a:gd name="connsiteY32" fmla="*/ 579021 h 606735"/>
              <a:gd name="connsiteX33" fmla="*/ 108171 w 565186"/>
              <a:gd name="connsiteY33" fmla="*/ 606735 h 606735"/>
              <a:gd name="connsiteX34" fmla="*/ 27762 w 565186"/>
              <a:gd name="connsiteY34" fmla="*/ 606735 h 606735"/>
              <a:gd name="connsiteX35" fmla="*/ 0 w 565186"/>
              <a:gd name="connsiteY35" fmla="*/ 579021 h 606735"/>
              <a:gd name="connsiteX36" fmla="*/ 0 w 565186"/>
              <a:gd name="connsiteY36" fmla="*/ 530729 h 606735"/>
              <a:gd name="connsiteX37" fmla="*/ 27762 w 565186"/>
              <a:gd name="connsiteY37" fmla="*/ 503015 h 606735"/>
              <a:gd name="connsiteX38" fmla="*/ 52368 w 565186"/>
              <a:gd name="connsiteY38" fmla="*/ 503015 h 606735"/>
              <a:gd name="connsiteX39" fmla="*/ 52368 w 565186"/>
              <a:gd name="connsiteY39" fmla="*/ 454352 h 606735"/>
              <a:gd name="connsiteX40" fmla="*/ 79945 w 565186"/>
              <a:gd name="connsiteY40" fmla="*/ 426731 h 606735"/>
              <a:gd name="connsiteX41" fmla="*/ 266761 w 565186"/>
              <a:gd name="connsiteY41" fmla="*/ 426731 h 606735"/>
              <a:gd name="connsiteX42" fmla="*/ 228875 w 565186"/>
              <a:gd name="connsiteY42" fmla="*/ 210792 h 606735"/>
              <a:gd name="connsiteX43" fmla="*/ 257747 w 565186"/>
              <a:gd name="connsiteY43" fmla="*/ 301729 h 606735"/>
              <a:gd name="connsiteX44" fmla="*/ 261739 w 565186"/>
              <a:gd name="connsiteY44" fmla="*/ 314150 h 606735"/>
              <a:gd name="connsiteX45" fmla="*/ 274551 w 565186"/>
              <a:gd name="connsiteY45" fmla="*/ 277535 h 606735"/>
              <a:gd name="connsiteX46" fmla="*/ 282349 w 565186"/>
              <a:gd name="connsiteY46" fmla="*/ 234152 h 606735"/>
              <a:gd name="connsiteX47" fmla="*/ 282535 w 565186"/>
              <a:gd name="connsiteY47" fmla="*/ 234152 h 606735"/>
              <a:gd name="connsiteX48" fmla="*/ 282628 w 565186"/>
              <a:gd name="connsiteY48" fmla="*/ 234152 h 606735"/>
              <a:gd name="connsiteX49" fmla="*/ 282721 w 565186"/>
              <a:gd name="connsiteY49" fmla="*/ 234152 h 606735"/>
              <a:gd name="connsiteX50" fmla="*/ 282906 w 565186"/>
              <a:gd name="connsiteY50" fmla="*/ 234152 h 606735"/>
              <a:gd name="connsiteX51" fmla="*/ 290704 w 565186"/>
              <a:gd name="connsiteY51" fmla="*/ 277535 h 606735"/>
              <a:gd name="connsiteX52" fmla="*/ 303516 w 565186"/>
              <a:gd name="connsiteY52" fmla="*/ 314150 h 606735"/>
              <a:gd name="connsiteX53" fmla="*/ 307508 w 565186"/>
              <a:gd name="connsiteY53" fmla="*/ 301729 h 606735"/>
              <a:gd name="connsiteX54" fmla="*/ 336380 w 565186"/>
              <a:gd name="connsiteY54" fmla="*/ 210792 h 606735"/>
              <a:gd name="connsiteX55" fmla="*/ 396167 w 565186"/>
              <a:gd name="connsiteY55" fmla="*/ 239714 h 606735"/>
              <a:gd name="connsiteX56" fmla="*/ 435344 w 565186"/>
              <a:gd name="connsiteY56" fmla="*/ 334173 h 606735"/>
              <a:gd name="connsiteX57" fmla="*/ 417705 w 565186"/>
              <a:gd name="connsiteY57" fmla="*/ 352064 h 606735"/>
              <a:gd name="connsiteX58" fmla="*/ 282906 w 565186"/>
              <a:gd name="connsiteY58" fmla="*/ 352064 h 606735"/>
              <a:gd name="connsiteX59" fmla="*/ 274922 w 565186"/>
              <a:gd name="connsiteY59" fmla="*/ 352064 h 606735"/>
              <a:gd name="connsiteX60" fmla="*/ 147736 w 565186"/>
              <a:gd name="connsiteY60" fmla="*/ 352064 h 606735"/>
              <a:gd name="connsiteX61" fmla="*/ 130004 w 565186"/>
              <a:gd name="connsiteY61" fmla="*/ 334173 h 606735"/>
              <a:gd name="connsiteX62" fmla="*/ 169088 w 565186"/>
              <a:gd name="connsiteY62" fmla="*/ 239714 h 606735"/>
              <a:gd name="connsiteX63" fmla="*/ 228875 w 565186"/>
              <a:gd name="connsiteY63" fmla="*/ 210792 h 606735"/>
              <a:gd name="connsiteX64" fmla="*/ 277351 w 565186"/>
              <a:gd name="connsiteY64" fmla="*/ 297 h 606735"/>
              <a:gd name="connsiteX65" fmla="*/ 316167 w 565186"/>
              <a:gd name="connsiteY65" fmla="*/ 8453 h 606735"/>
              <a:gd name="connsiteX66" fmla="*/ 335110 w 565186"/>
              <a:gd name="connsiteY66" fmla="*/ 26064 h 606735"/>
              <a:gd name="connsiteX67" fmla="*/ 355911 w 565186"/>
              <a:gd name="connsiteY67" fmla="*/ 91872 h 606735"/>
              <a:gd name="connsiteX68" fmla="*/ 353218 w 565186"/>
              <a:gd name="connsiteY68" fmla="*/ 102067 h 606735"/>
              <a:gd name="connsiteX69" fmla="*/ 359904 w 565186"/>
              <a:gd name="connsiteY69" fmla="*/ 129688 h 606735"/>
              <a:gd name="connsiteX70" fmla="*/ 346532 w 565186"/>
              <a:gd name="connsiteY70" fmla="*/ 153045 h 606735"/>
              <a:gd name="connsiteX71" fmla="*/ 299359 w 565186"/>
              <a:gd name="connsiteY71" fmla="*/ 211160 h 606735"/>
              <a:gd name="connsiteX72" fmla="*/ 264907 w 565186"/>
              <a:gd name="connsiteY72" fmla="*/ 211252 h 606735"/>
              <a:gd name="connsiteX73" fmla="*/ 217920 w 565186"/>
              <a:gd name="connsiteY73" fmla="*/ 153230 h 606735"/>
              <a:gd name="connsiteX74" fmla="*/ 204548 w 565186"/>
              <a:gd name="connsiteY74" fmla="*/ 129873 h 606735"/>
              <a:gd name="connsiteX75" fmla="*/ 211048 w 565186"/>
              <a:gd name="connsiteY75" fmla="*/ 102067 h 606735"/>
              <a:gd name="connsiteX76" fmla="*/ 208355 w 565186"/>
              <a:gd name="connsiteY76" fmla="*/ 91872 h 606735"/>
              <a:gd name="connsiteX77" fmla="*/ 208262 w 565186"/>
              <a:gd name="connsiteY77" fmla="*/ 59524 h 606735"/>
              <a:gd name="connsiteX78" fmla="*/ 227206 w 565186"/>
              <a:gd name="connsiteY78" fmla="*/ 26435 h 606735"/>
              <a:gd name="connsiteX79" fmla="*/ 244757 w 565186"/>
              <a:gd name="connsiteY79" fmla="*/ 11975 h 606735"/>
              <a:gd name="connsiteX80" fmla="*/ 261843 w 565186"/>
              <a:gd name="connsiteY80" fmla="*/ 3263 h 606735"/>
              <a:gd name="connsiteX81" fmla="*/ 277351 w 565186"/>
              <a:gd name="connsiteY81" fmla="*/ 297 h 6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65186" h="606735">
                <a:moveTo>
                  <a:pt x="266761" y="383537"/>
                </a:moveTo>
                <a:lnTo>
                  <a:pt x="298145" y="383537"/>
                </a:lnTo>
                <a:lnTo>
                  <a:pt x="298145" y="426731"/>
                </a:lnTo>
                <a:lnTo>
                  <a:pt x="485518" y="426731"/>
                </a:lnTo>
                <a:cubicBezTo>
                  <a:pt x="500746" y="426731"/>
                  <a:pt x="513188" y="439151"/>
                  <a:pt x="513188" y="454352"/>
                </a:cubicBezTo>
                <a:lnTo>
                  <a:pt x="513188" y="503015"/>
                </a:lnTo>
                <a:lnTo>
                  <a:pt x="537793" y="503015"/>
                </a:lnTo>
                <a:cubicBezTo>
                  <a:pt x="553021" y="503015"/>
                  <a:pt x="565370" y="515528"/>
                  <a:pt x="565184" y="530729"/>
                </a:cubicBezTo>
                <a:lnTo>
                  <a:pt x="565184" y="579021"/>
                </a:lnTo>
                <a:cubicBezTo>
                  <a:pt x="565184" y="594315"/>
                  <a:pt x="552742" y="606735"/>
                  <a:pt x="537422" y="606735"/>
                </a:cubicBezTo>
                <a:lnTo>
                  <a:pt x="456920" y="606735"/>
                </a:lnTo>
                <a:cubicBezTo>
                  <a:pt x="441600" y="606735"/>
                  <a:pt x="429250" y="594315"/>
                  <a:pt x="429250" y="579021"/>
                </a:cubicBezTo>
                <a:lnTo>
                  <a:pt x="429250" y="530729"/>
                </a:lnTo>
                <a:cubicBezTo>
                  <a:pt x="429250" y="515343"/>
                  <a:pt x="441600" y="503015"/>
                  <a:pt x="456920" y="503015"/>
                </a:cubicBezTo>
                <a:lnTo>
                  <a:pt x="481618" y="503015"/>
                </a:lnTo>
                <a:lnTo>
                  <a:pt x="481618" y="458060"/>
                </a:lnTo>
                <a:lnTo>
                  <a:pt x="297959" y="458060"/>
                </a:lnTo>
                <a:lnTo>
                  <a:pt x="297959" y="503015"/>
                </a:lnTo>
                <a:lnTo>
                  <a:pt x="322843" y="503015"/>
                </a:lnTo>
                <a:cubicBezTo>
                  <a:pt x="338256" y="503015"/>
                  <a:pt x="350606" y="515343"/>
                  <a:pt x="350606" y="530729"/>
                </a:cubicBezTo>
                <a:lnTo>
                  <a:pt x="350606" y="579021"/>
                </a:lnTo>
                <a:cubicBezTo>
                  <a:pt x="350606" y="594315"/>
                  <a:pt x="338256" y="606735"/>
                  <a:pt x="322843" y="606735"/>
                </a:cubicBezTo>
                <a:lnTo>
                  <a:pt x="242434" y="606735"/>
                </a:lnTo>
                <a:cubicBezTo>
                  <a:pt x="227021" y="606735"/>
                  <a:pt x="214672" y="594315"/>
                  <a:pt x="214672" y="579021"/>
                </a:cubicBezTo>
                <a:lnTo>
                  <a:pt x="214672" y="530729"/>
                </a:lnTo>
                <a:cubicBezTo>
                  <a:pt x="214672" y="515343"/>
                  <a:pt x="227021" y="503015"/>
                  <a:pt x="242434" y="503015"/>
                </a:cubicBezTo>
                <a:lnTo>
                  <a:pt x="266761" y="503015"/>
                </a:lnTo>
                <a:lnTo>
                  <a:pt x="266761" y="458060"/>
                </a:lnTo>
                <a:lnTo>
                  <a:pt x="83659" y="458060"/>
                </a:lnTo>
                <a:lnTo>
                  <a:pt x="83659" y="503015"/>
                </a:lnTo>
                <a:lnTo>
                  <a:pt x="108171" y="503015"/>
                </a:lnTo>
                <a:cubicBezTo>
                  <a:pt x="123585" y="503015"/>
                  <a:pt x="135934" y="515343"/>
                  <a:pt x="135934" y="530729"/>
                </a:cubicBezTo>
                <a:lnTo>
                  <a:pt x="135934" y="579021"/>
                </a:lnTo>
                <a:cubicBezTo>
                  <a:pt x="135934" y="594315"/>
                  <a:pt x="123585" y="606735"/>
                  <a:pt x="108171" y="606735"/>
                </a:cubicBezTo>
                <a:lnTo>
                  <a:pt x="27762" y="606735"/>
                </a:lnTo>
                <a:cubicBezTo>
                  <a:pt x="12349" y="606735"/>
                  <a:pt x="0" y="594315"/>
                  <a:pt x="0" y="579021"/>
                </a:cubicBezTo>
                <a:lnTo>
                  <a:pt x="0" y="530729"/>
                </a:lnTo>
                <a:cubicBezTo>
                  <a:pt x="0" y="515343"/>
                  <a:pt x="12349" y="503015"/>
                  <a:pt x="27762" y="503015"/>
                </a:cubicBezTo>
                <a:lnTo>
                  <a:pt x="52368" y="503015"/>
                </a:lnTo>
                <a:lnTo>
                  <a:pt x="52368" y="454352"/>
                </a:lnTo>
                <a:cubicBezTo>
                  <a:pt x="52368" y="439151"/>
                  <a:pt x="64717" y="426731"/>
                  <a:pt x="79945" y="426731"/>
                </a:cubicBezTo>
                <a:lnTo>
                  <a:pt x="266761" y="426731"/>
                </a:lnTo>
                <a:close/>
                <a:moveTo>
                  <a:pt x="228875" y="210792"/>
                </a:moveTo>
                <a:lnTo>
                  <a:pt x="257747" y="301729"/>
                </a:lnTo>
                <a:lnTo>
                  <a:pt x="261739" y="314150"/>
                </a:lnTo>
                <a:lnTo>
                  <a:pt x="274551" y="277535"/>
                </a:lnTo>
                <a:cubicBezTo>
                  <a:pt x="245029" y="236098"/>
                  <a:pt x="276779" y="234152"/>
                  <a:pt x="282349" y="234152"/>
                </a:cubicBezTo>
                <a:lnTo>
                  <a:pt x="282535" y="234152"/>
                </a:lnTo>
                <a:lnTo>
                  <a:pt x="282628" y="234152"/>
                </a:lnTo>
                <a:lnTo>
                  <a:pt x="282721" y="234152"/>
                </a:lnTo>
                <a:lnTo>
                  <a:pt x="282906" y="234152"/>
                </a:lnTo>
                <a:cubicBezTo>
                  <a:pt x="288476" y="234245"/>
                  <a:pt x="320412" y="236284"/>
                  <a:pt x="290704" y="277535"/>
                </a:cubicBezTo>
                <a:lnTo>
                  <a:pt x="303516" y="314150"/>
                </a:lnTo>
                <a:lnTo>
                  <a:pt x="307508" y="301729"/>
                </a:lnTo>
                <a:lnTo>
                  <a:pt x="336380" y="210792"/>
                </a:lnTo>
                <a:cubicBezTo>
                  <a:pt x="336380" y="210792"/>
                  <a:pt x="358754" y="225531"/>
                  <a:pt x="396167" y="239714"/>
                </a:cubicBezTo>
                <a:cubicBezTo>
                  <a:pt x="433302" y="253155"/>
                  <a:pt x="434880" y="282077"/>
                  <a:pt x="435344" y="334173"/>
                </a:cubicBezTo>
                <a:cubicBezTo>
                  <a:pt x="435530" y="343999"/>
                  <a:pt x="427546" y="352064"/>
                  <a:pt x="417705" y="352064"/>
                </a:cubicBezTo>
                <a:lnTo>
                  <a:pt x="282906" y="352064"/>
                </a:lnTo>
                <a:lnTo>
                  <a:pt x="274922" y="352064"/>
                </a:lnTo>
                <a:lnTo>
                  <a:pt x="147736" y="352064"/>
                </a:lnTo>
                <a:cubicBezTo>
                  <a:pt x="137895" y="352064"/>
                  <a:pt x="129911" y="343999"/>
                  <a:pt x="130004" y="334173"/>
                </a:cubicBezTo>
                <a:cubicBezTo>
                  <a:pt x="130654" y="282077"/>
                  <a:pt x="132139" y="253155"/>
                  <a:pt x="169088" y="239714"/>
                </a:cubicBezTo>
                <a:cubicBezTo>
                  <a:pt x="206501" y="225345"/>
                  <a:pt x="228875" y="210792"/>
                  <a:pt x="228875" y="210792"/>
                </a:cubicBezTo>
                <a:close/>
                <a:moveTo>
                  <a:pt x="277351" y="297"/>
                </a:moveTo>
                <a:cubicBezTo>
                  <a:pt x="294159" y="-1186"/>
                  <a:pt x="307066" y="3077"/>
                  <a:pt x="316167" y="8453"/>
                </a:cubicBezTo>
                <a:cubicBezTo>
                  <a:pt x="329910" y="16054"/>
                  <a:pt x="335110" y="26064"/>
                  <a:pt x="335110" y="26064"/>
                </a:cubicBezTo>
                <a:cubicBezTo>
                  <a:pt x="335110" y="26064"/>
                  <a:pt x="366590" y="28288"/>
                  <a:pt x="355911" y="91872"/>
                </a:cubicBezTo>
                <a:cubicBezTo>
                  <a:pt x="355354" y="95208"/>
                  <a:pt x="354426" y="98730"/>
                  <a:pt x="353218" y="102067"/>
                </a:cubicBezTo>
                <a:cubicBezTo>
                  <a:pt x="359533" y="101511"/>
                  <a:pt x="366869" y="105126"/>
                  <a:pt x="359904" y="129688"/>
                </a:cubicBezTo>
                <a:cubicBezTo>
                  <a:pt x="354797" y="147762"/>
                  <a:pt x="350154" y="152860"/>
                  <a:pt x="346532" y="153045"/>
                </a:cubicBezTo>
                <a:cubicBezTo>
                  <a:pt x="343189" y="174456"/>
                  <a:pt x="326103" y="201520"/>
                  <a:pt x="299359" y="211160"/>
                </a:cubicBezTo>
                <a:cubicBezTo>
                  <a:pt x="288308" y="215238"/>
                  <a:pt x="276051" y="215238"/>
                  <a:pt x="264907" y="211252"/>
                </a:cubicBezTo>
                <a:cubicBezTo>
                  <a:pt x="237699" y="201798"/>
                  <a:pt x="221263" y="174548"/>
                  <a:pt x="217920" y="153230"/>
                </a:cubicBezTo>
                <a:cubicBezTo>
                  <a:pt x="214298" y="152860"/>
                  <a:pt x="209562" y="147762"/>
                  <a:pt x="204548" y="129873"/>
                </a:cubicBezTo>
                <a:cubicBezTo>
                  <a:pt x="197583" y="105218"/>
                  <a:pt x="204919" y="101696"/>
                  <a:pt x="211048" y="102067"/>
                </a:cubicBezTo>
                <a:cubicBezTo>
                  <a:pt x="209841" y="98545"/>
                  <a:pt x="209005" y="95208"/>
                  <a:pt x="208355" y="91872"/>
                </a:cubicBezTo>
                <a:cubicBezTo>
                  <a:pt x="206126" y="80378"/>
                  <a:pt x="205476" y="69812"/>
                  <a:pt x="208262" y="59524"/>
                </a:cubicBezTo>
                <a:cubicBezTo>
                  <a:pt x="211419" y="45806"/>
                  <a:pt x="218848" y="34962"/>
                  <a:pt x="227206" y="26435"/>
                </a:cubicBezTo>
                <a:cubicBezTo>
                  <a:pt x="232499" y="20873"/>
                  <a:pt x="238442" y="15868"/>
                  <a:pt x="244757" y="11975"/>
                </a:cubicBezTo>
                <a:cubicBezTo>
                  <a:pt x="249957" y="8453"/>
                  <a:pt x="255621" y="5395"/>
                  <a:pt x="261843" y="3263"/>
                </a:cubicBezTo>
                <a:cubicBezTo>
                  <a:pt x="266672" y="1687"/>
                  <a:pt x="271872" y="575"/>
                  <a:pt x="277351" y="297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buFontTx/>
              <a:buNone/>
              <a:defRPr/>
            </a:pPr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28" name="íṩľïḓe"/>
          <p:cNvSpPr/>
          <p:nvPr/>
        </p:nvSpPr>
        <p:spPr>
          <a:xfrm>
            <a:off x="5185410" y="2669540"/>
            <a:ext cx="430530" cy="428625"/>
          </a:xfrm>
          <a:custGeom>
            <a:avLst/>
            <a:gdLst>
              <a:gd name="connsiteX0" fmla="*/ 106370 w 607639"/>
              <a:gd name="connsiteY0" fmla="*/ 436610 h 606722"/>
              <a:gd name="connsiteX1" fmla="*/ 61329 w 607639"/>
              <a:gd name="connsiteY1" fmla="*/ 480515 h 606722"/>
              <a:gd name="connsiteX2" fmla="*/ 126397 w 607639"/>
              <a:gd name="connsiteY2" fmla="*/ 545485 h 606722"/>
              <a:gd name="connsiteX3" fmla="*/ 170369 w 607639"/>
              <a:gd name="connsiteY3" fmla="*/ 500513 h 606722"/>
              <a:gd name="connsiteX4" fmla="*/ 455714 w 607639"/>
              <a:gd name="connsiteY4" fmla="*/ 404481 h 606722"/>
              <a:gd name="connsiteX5" fmla="*/ 531614 w 607639"/>
              <a:gd name="connsiteY5" fmla="*/ 404481 h 606722"/>
              <a:gd name="connsiteX6" fmla="*/ 531703 w 607639"/>
              <a:gd name="connsiteY6" fmla="*/ 404481 h 606722"/>
              <a:gd name="connsiteX7" fmla="*/ 531792 w 607639"/>
              <a:gd name="connsiteY7" fmla="*/ 404481 h 606722"/>
              <a:gd name="connsiteX8" fmla="*/ 548075 w 607639"/>
              <a:gd name="connsiteY8" fmla="*/ 410525 h 606722"/>
              <a:gd name="connsiteX9" fmla="*/ 551456 w 607639"/>
              <a:gd name="connsiteY9" fmla="*/ 413991 h 606722"/>
              <a:gd name="connsiteX10" fmla="*/ 556973 w 607639"/>
              <a:gd name="connsiteY10" fmla="*/ 429012 h 606722"/>
              <a:gd name="connsiteX11" fmla="*/ 556973 w 607639"/>
              <a:gd name="connsiteY11" fmla="*/ 429811 h 606722"/>
              <a:gd name="connsiteX12" fmla="*/ 556973 w 607639"/>
              <a:gd name="connsiteY12" fmla="*/ 505625 h 606722"/>
              <a:gd name="connsiteX13" fmla="*/ 531614 w 607639"/>
              <a:gd name="connsiteY13" fmla="*/ 530867 h 606722"/>
              <a:gd name="connsiteX14" fmla="*/ 506343 w 607639"/>
              <a:gd name="connsiteY14" fmla="*/ 505625 h 606722"/>
              <a:gd name="connsiteX15" fmla="*/ 476001 w 607639"/>
              <a:gd name="connsiteY15" fmla="*/ 546065 h 606722"/>
              <a:gd name="connsiteX16" fmla="*/ 455714 w 607639"/>
              <a:gd name="connsiteY16" fmla="*/ 556197 h 606722"/>
              <a:gd name="connsiteX17" fmla="*/ 440498 w 607639"/>
              <a:gd name="connsiteY17" fmla="*/ 551131 h 606722"/>
              <a:gd name="connsiteX18" fmla="*/ 435515 w 607639"/>
              <a:gd name="connsiteY18" fmla="*/ 515757 h 606722"/>
              <a:gd name="connsiteX19" fmla="*/ 481073 w 607639"/>
              <a:gd name="connsiteY19" fmla="*/ 455053 h 606722"/>
              <a:gd name="connsiteX20" fmla="*/ 455714 w 607639"/>
              <a:gd name="connsiteY20" fmla="*/ 455053 h 606722"/>
              <a:gd name="connsiteX21" fmla="*/ 430443 w 607639"/>
              <a:gd name="connsiteY21" fmla="*/ 429811 h 606722"/>
              <a:gd name="connsiteX22" fmla="*/ 455714 w 607639"/>
              <a:gd name="connsiteY22" fmla="*/ 404481 h 606722"/>
              <a:gd name="connsiteX23" fmla="*/ 157786 w 607639"/>
              <a:gd name="connsiteY23" fmla="*/ 282117 h 606722"/>
              <a:gd name="connsiteX24" fmla="*/ 175710 w 607639"/>
              <a:gd name="connsiteY24" fmla="*/ 289516 h 606722"/>
              <a:gd name="connsiteX25" fmla="*/ 317685 w 607639"/>
              <a:gd name="connsiteY25" fmla="*/ 431277 h 606722"/>
              <a:gd name="connsiteX26" fmla="*/ 317685 w 607639"/>
              <a:gd name="connsiteY26" fmla="*/ 467006 h 606722"/>
              <a:gd name="connsiteX27" fmla="*/ 245229 w 607639"/>
              <a:gd name="connsiteY27" fmla="*/ 539441 h 606722"/>
              <a:gd name="connsiteX28" fmla="*/ 227248 w 607639"/>
              <a:gd name="connsiteY28" fmla="*/ 546818 h 606722"/>
              <a:gd name="connsiteX29" fmla="*/ 209357 w 607639"/>
              <a:gd name="connsiteY29" fmla="*/ 539441 h 606722"/>
              <a:gd name="connsiteX30" fmla="*/ 206241 w 607639"/>
              <a:gd name="connsiteY30" fmla="*/ 536242 h 606722"/>
              <a:gd name="connsiteX31" fmla="*/ 144734 w 607639"/>
              <a:gd name="connsiteY31" fmla="*/ 599079 h 606722"/>
              <a:gd name="connsiteX32" fmla="*/ 126753 w 607639"/>
              <a:gd name="connsiteY32" fmla="*/ 606722 h 606722"/>
              <a:gd name="connsiteX33" fmla="*/ 126575 w 607639"/>
              <a:gd name="connsiteY33" fmla="*/ 606722 h 606722"/>
              <a:gd name="connsiteX34" fmla="*/ 108684 w 607639"/>
              <a:gd name="connsiteY34" fmla="*/ 599256 h 606722"/>
              <a:gd name="connsiteX35" fmla="*/ 7388 w 607639"/>
              <a:gd name="connsiteY35" fmla="*/ 498113 h 606722"/>
              <a:gd name="connsiteX36" fmla="*/ 0 w 607639"/>
              <a:gd name="connsiteY36" fmla="*/ 480160 h 606722"/>
              <a:gd name="connsiteX37" fmla="*/ 7655 w 607639"/>
              <a:gd name="connsiteY37" fmla="*/ 462206 h 606722"/>
              <a:gd name="connsiteX38" fmla="*/ 70587 w 607639"/>
              <a:gd name="connsiteY38" fmla="*/ 400792 h 606722"/>
              <a:gd name="connsiteX39" fmla="*/ 67382 w 607639"/>
              <a:gd name="connsiteY39" fmla="*/ 397681 h 606722"/>
              <a:gd name="connsiteX40" fmla="*/ 59994 w 607639"/>
              <a:gd name="connsiteY40" fmla="*/ 379728 h 606722"/>
              <a:gd name="connsiteX41" fmla="*/ 67382 w 607639"/>
              <a:gd name="connsiteY41" fmla="*/ 361863 h 606722"/>
              <a:gd name="connsiteX42" fmla="*/ 139927 w 607639"/>
              <a:gd name="connsiteY42" fmla="*/ 289516 h 606722"/>
              <a:gd name="connsiteX43" fmla="*/ 157786 w 607639"/>
              <a:gd name="connsiteY43" fmla="*/ 282117 h 606722"/>
              <a:gd name="connsiteX44" fmla="*/ 363724 w 607639"/>
              <a:gd name="connsiteY44" fmla="*/ 101159 h 606722"/>
              <a:gd name="connsiteX45" fmla="*/ 353254 w 607639"/>
              <a:gd name="connsiteY45" fmla="*/ 105492 h 606722"/>
              <a:gd name="connsiteX46" fmla="*/ 320945 w 607639"/>
              <a:gd name="connsiteY46" fmla="*/ 137752 h 606722"/>
              <a:gd name="connsiteX47" fmla="*/ 323793 w 607639"/>
              <a:gd name="connsiteY47" fmla="*/ 139974 h 606722"/>
              <a:gd name="connsiteX48" fmla="*/ 335898 w 607639"/>
              <a:gd name="connsiteY48" fmla="*/ 148417 h 606722"/>
              <a:gd name="connsiteX49" fmla="*/ 341149 w 607639"/>
              <a:gd name="connsiteY49" fmla="*/ 151794 h 606722"/>
              <a:gd name="connsiteX50" fmla="*/ 359930 w 607639"/>
              <a:gd name="connsiteY50" fmla="*/ 162459 h 606722"/>
              <a:gd name="connsiteX51" fmla="*/ 408439 w 607639"/>
              <a:gd name="connsiteY51" fmla="*/ 198897 h 606722"/>
              <a:gd name="connsiteX52" fmla="*/ 444933 w 607639"/>
              <a:gd name="connsiteY52" fmla="*/ 247243 h 606722"/>
              <a:gd name="connsiteX53" fmla="*/ 455614 w 607639"/>
              <a:gd name="connsiteY53" fmla="*/ 266084 h 606722"/>
              <a:gd name="connsiteX54" fmla="*/ 458907 w 607639"/>
              <a:gd name="connsiteY54" fmla="*/ 271239 h 606722"/>
              <a:gd name="connsiteX55" fmla="*/ 467452 w 607639"/>
              <a:gd name="connsiteY55" fmla="*/ 283326 h 606722"/>
              <a:gd name="connsiteX56" fmla="*/ 469677 w 607639"/>
              <a:gd name="connsiteY56" fmla="*/ 286258 h 606722"/>
              <a:gd name="connsiteX57" fmla="*/ 501987 w 607639"/>
              <a:gd name="connsiteY57" fmla="*/ 253998 h 606722"/>
              <a:gd name="connsiteX58" fmla="*/ 501987 w 607639"/>
              <a:gd name="connsiteY58" fmla="*/ 233024 h 606722"/>
              <a:gd name="connsiteX59" fmla="*/ 374260 w 607639"/>
              <a:gd name="connsiteY59" fmla="*/ 105492 h 606722"/>
              <a:gd name="connsiteX60" fmla="*/ 363724 w 607639"/>
              <a:gd name="connsiteY60" fmla="*/ 101159 h 606722"/>
              <a:gd name="connsiteX61" fmla="*/ 177209 w 607639"/>
              <a:gd name="connsiteY61" fmla="*/ 50521 h 606722"/>
              <a:gd name="connsiteX62" fmla="*/ 195096 w 607639"/>
              <a:gd name="connsiteY62" fmla="*/ 57919 h 606722"/>
              <a:gd name="connsiteX63" fmla="*/ 195096 w 607639"/>
              <a:gd name="connsiteY63" fmla="*/ 93644 h 606722"/>
              <a:gd name="connsiteX64" fmla="*/ 137075 w 607639"/>
              <a:gd name="connsiteY64" fmla="*/ 151675 h 606722"/>
              <a:gd name="connsiteX65" fmla="*/ 151936 w 607639"/>
              <a:gd name="connsiteY65" fmla="*/ 151675 h 606722"/>
              <a:gd name="connsiteX66" fmla="*/ 177209 w 607639"/>
              <a:gd name="connsiteY66" fmla="*/ 176914 h 606722"/>
              <a:gd name="connsiteX67" fmla="*/ 151936 w 607639"/>
              <a:gd name="connsiteY67" fmla="*/ 202241 h 606722"/>
              <a:gd name="connsiteX68" fmla="*/ 75939 w 607639"/>
              <a:gd name="connsiteY68" fmla="*/ 202241 h 606722"/>
              <a:gd name="connsiteX69" fmla="*/ 59387 w 607639"/>
              <a:gd name="connsiteY69" fmla="*/ 196020 h 606722"/>
              <a:gd name="connsiteX70" fmla="*/ 55916 w 607639"/>
              <a:gd name="connsiteY70" fmla="*/ 192288 h 606722"/>
              <a:gd name="connsiteX71" fmla="*/ 50755 w 607639"/>
              <a:gd name="connsiteY71" fmla="*/ 178691 h 606722"/>
              <a:gd name="connsiteX72" fmla="*/ 50666 w 607639"/>
              <a:gd name="connsiteY72" fmla="*/ 176736 h 606722"/>
              <a:gd name="connsiteX73" fmla="*/ 50666 w 607639"/>
              <a:gd name="connsiteY73" fmla="*/ 101109 h 606722"/>
              <a:gd name="connsiteX74" fmla="*/ 75939 w 607639"/>
              <a:gd name="connsiteY74" fmla="*/ 75782 h 606722"/>
              <a:gd name="connsiteX75" fmla="*/ 101301 w 607639"/>
              <a:gd name="connsiteY75" fmla="*/ 101109 h 606722"/>
              <a:gd name="connsiteX76" fmla="*/ 101301 w 607639"/>
              <a:gd name="connsiteY76" fmla="*/ 115861 h 606722"/>
              <a:gd name="connsiteX77" fmla="*/ 159322 w 607639"/>
              <a:gd name="connsiteY77" fmla="*/ 57919 h 606722"/>
              <a:gd name="connsiteX78" fmla="*/ 177209 w 607639"/>
              <a:gd name="connsiteY78" fmla="*/ 50521 h 606722"/>
              <a:gd name="connsiteX79" fmla="*/ 480892 w 607639"/>
              <a:gd name="connsiteY79" fmla="*/ 0 h 606722"/>
              <a:gd name="connsiteX80" fmla="*/ 498960 w 607639"/>
              <a:gd name="connsiteY80" fmla="*/ 7376 h 606722"/>
              <a:gd name="connsiteX81" fmla="*/ 600162 w 607639"/>
              <a:gd name="connsiteY81" fmla="*/ 108513 h 606722"/>
              <a:gd name="connsiteX82" fmla="*/ 607639 w 607639"/>
              <a:gd name="connsiteY82" fmla="*/ 126554 h 606722"/>
              <a:gd name="connsiteX83" fmla="*/ 599984 w 607639"/>
              <a:gd name="connsiteY83" fmla="*/ 144507 h 606722"/>
              <a:gd name="connsiteX84" fmla="*/ 541417 w 607639"/>
              <a:gd name="connsiteY84" fmla="*/ 201741 h 606722"/>
              <a:gd name="connsiteX85" fmla="*/ 537768 w 607639"/>
              <a:gd name="connsiteY85" fmla="*/ 289724 h 606722"/>
              <a:gd name="connsiteX86" fmla="*/ 486499 w 607639"/>
              <a:gd name="connsiteY86" fmla="*/ 340915 h 606722"/>
              <a:gd name="connsiteX87" fmla="*/ 484719 w 607639"/>
              <a:gd name="connsiteY87" fmla="*/ 342159 h 606722"/>
              <a:gd name="connsiteX88" fmla="*/ 480002 w 607639"/>
              <a:gd name="connsiteY88" fmla="*/ 345270 h 606722"/>
              <a:gd name="connsiteX89" fmla="*/ 476530 w 607639"/>
              <a:gd name="connsiteY89" fmla="*/ 346869 h 606722"/>
              <a:gd name="connsiteX90" fmla="*/ 471190 w 607639"/>
              <a:gd name="connsiteY90" fmla="*/ 347847 h 606722"/>
              <a:gd name="connsiteX91" fmla="*/ 468609 w 607639"/>
              <a:gd name="connsiteY91" fmla="*/ 348380 h 606722"/>
              <a:gd name="connsiteX92" fmla="*/ 467452 w 607639"/>
              <a:gd name="connsiteY92" fmla="*/ 348114 h 606722"/>
              <a:gd name="connsiteX93" fmla="*/ 462111 w 607639"/>
              <a:gd name="connsiteY93" fmla="*/ 347047 h 606722"/>
              <a:gd name="connsiteX94" fmla="*/ 458373 w 607639"/>
              <a:gd name="connsiteY94" fmla="*/ 345981 h 606722"/>
              <a:gd name="connsiteX95" fmla="*/ 457305 w 607639"/>
              <a:gd name="connsiteY95" fmla="*/ 345714 h 606722"/>
              <a:gd name="connsiteX96" fmla="*/ 428911 w 607639"/>
              <a:gd name="connsiteY96" fmla="*/ 331494 h 606722"/>
              <a:gd name="connsiteX97" fmla="*/ 407282 w 607639"/>
              <a:gd name="connsiteY97" fmla="*/ 335049 h 606722"/>
              <a:gd name="connsiteX98" fmla="*/ 376308 w 607639"/>
              <a:gd name="connsiteY98" fmla="*/ 365888 h 606722"/>
              <a:gd name="connsiteX99" fmla="*/ 344265 w 607639"/>
              <a:gd name="connsiteY99" fmla="*/ 379219 h 606722"/>
              <a:gd name="connsiteX100" fmla="*/ 312133 w 607639"/>
              <a:gd name="connsiteY100" fmla="*/ 365888 h 606722"/>
              <a:gd name="connsiteX101" fmla="*/ 241194 w 607639"/>
              <a:gd name="connsiteY101" fmla="*/ 295057 h 606722"/>
              <a:gd name="connsiteX102" fmla="*/ 241194 w 607639"/>
              <a:gd name="connsiteY102" fmla="*/ 230891 h 606722"/>
              <a:gd name="connsiteX103" fmla="*/ 272079 w 607639"/>
              <a:gd name="connsiteY103" fmla="*/ 200052 h 606722"/>
              <a:gd name="connsiteX104" fmla="*/ 275551 w 607639"/>
              <a:gd name="connsiteY104" fmla="*/ 178456 h 606722"/>
              <a:gd name="connsiteX105" fmla="*/ 261398 w 607639"/>
              <a:gd name="connsiteY105" fmla="*/ 150106 h 606722"/>
              <a:gd name="connsiteX106" fmla="*/ 261131 w 607639"/>
              <a:gd name="connsiteY106" fmla="*/ 149039 h 606722"/>
              <a:gd name="connsiteX107" fmla="*/ 260063 w 607639"/>
              <a:gd name="connsiteY107" fmla="*/ 145307 h 606722"/>
              <a:gd name="connsiteX108" fmla="*/ 258995 w 607639"/>
              <a:gd name="connsiteY108" fmla="*/ 139974 h 606722"/>
              <a:gd name="connsiteX109" fmla="*/ 259262 w 607639"/>
              <a:gd name="connsiteY109" fmla="*/ 136242 h 606722"/>
              <a:gd name="connsiteX110" fmla="*/ 260241 w 607639"/>
              <a:gd name="connsiteY110" fmla="*/ 130909 h 606722"/>
              <a:gd name="connsiteX111" fmla="*/ 261754 w 607639"/>
              <a:gd name="connsiteY111" fmla="*/ 127443 h 606722"/>
              <a:gd name="connsiteX112" fmla="*/ 264959 w 607639"/>
              <a:gd name="connsiteY112" fmla="*/ 122733 h 606722"/>
              <a:gd name="connsiteX113" fmla="*/ 266116 w 607639"/>
              <a:gd name="connsiteY113" fmla="*/ 120955 h 606722"/>
              <a:gd name="connsiteX114" fmla="*/ 317384 w 607639"/>
              <a:gd name="connsiteY114" fmla="*/ 69676 h 606722"/>
              <a:gd name="connsiteX115" fmla="*/ 405591 w 607639"/>
              <a:gd name="connsiteY115" fmla="*/ 66121 h 606722"/>
              <a:gd name="connsiteX116" fmla="*/ 462912 w 607639"/>
              <a:gd name="connsiteY116" fmla="*/ 7554 h 606722"/>
              <a:gd name="connsiteX117" fmla="*/ 480892 w 607639"/>
              <a:gd name="connsiteY11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07639" h="606722">
                <a:moveTo>
                  <a:pt x="106370" y="436610"/>
                </a:moveTo>
                <a:lnTo>
                  <a:pt x="61329" y="480515"/>
                </a:lnTo>
                <a:lnTo>
                  <a:pt x="126397" y="545485"/>
                </a:lnTo>
                <a:lnTo>
                  <a:pt x="170369" y="500513"/>
                </a:lnTo>
                <a:close/>
                <a:moveTo>
                  <a:pt x="455714" y="404481"/>
                </a:moveTo>
                <a:lnTo>
                  <a:pt x="531614" y="404481"/>
                </a:lnTo>
                <a:lnTo>
                  <a:pt x="531703" y="404481"/>
                </a:lnTo>
                <a:lnTo>
                  <a:pt x="531792" y="404481"/>
                </a:lnTo>
                <a:cubicBezTo>
                  <a:pt x="538020" y="404481"/>
                  <a:pt x="543715" y="406792"/>
                  <a:pt x="548075" y="410525"/>
                </a:cubicBezTo>
                <a:cubicBezTo>
                  <a:pt x="549321" y="411591"/>
                  <a:pt x="550388" y="412747"/>
                  <a:pt x="551456" y="413991"/>
                </a:cubicBezTo>
                <a:cubicBezTo>
                  <a:pt x="554748" y="418079"/>
                  <a:pt x="556795" y="423323"/>
                  <a:pt x="556973" y="429012"/>
                </a:cubicBezTo>
                <a:cubicBezTo>
                  <a:pt x="556973" y="429278"/>
                  <a:pt x="556973" y="429545"/>
                  <a:pt x="556973" y="429811"/>
                </a:cubicBezTo>
                <a:lnTo>
                  <a:pt x="556973" y="505625"/>
                </a:lnTo>
                <a:cubicBezTo>
                  <a:pt x="556973" y="519579"/>
                  <a:pt x="545673" y="530867"/>
                  <a:pt x="531614" y="530867"/>
                </a:cubicBezTo>
                <a:cubicBezTo>
                  <a:pt x="517644" y="530867"/>
                  <a:pt x="506343" y="519579"/>
                  <a:pt x="506343" y="505625"/>
                </a:cubicBezTo>
                <a:lnTo>
                  <a:pt x="476001" y="546065"/>
                </a:lnTo>
                <a:cubicBezTo>
                  <a:pt x="471018" y="552731"/>
                  <a:pt x="463366" y="556197"/>
                  <a:pt x="455714" y="556197"/>
                </a:cubicBezTo>
                <a:cubicBezTo>
                  <a:pt x="450375" y="556197"/>
                  <a:pt x="445125" y="554508"/>
                  <a:pt x="440498" y="551131"/>
                </a:cubicBezTo>
                <a:cubicBezTo>
                  <a:pt x="429375" y="542776"/>
                  <a:pt x="427062" y="526867"/>
                  <a:pt x="435515" y="515757"/>
                </a:cubicBezTo>
                <a:lnTo>
                  <a:pt x="481073" y="455053"/>
                </a:lnTo>
                <a:lnTo>
                  <a:pt x="455714" y="455053"/>
                </a:lnTo>
                <a:cubicBezTo>
                  <a:pt x="441744" y="455053"/>
                  <a:pt x="430443" y="443765"/>
                  <a:pt x="430443" y="429811"/>
                </a:cubicBezTo>
                <a:cubicBezTo>
                  <a:pt x="430443" y="415857"/>
                  <a:pt x="441744" y="404481"/>
                  <a:pt x="455714" y="404481"/>
                </a:cubicBezTo>
                <a:close/>
                <a:moveTo>
                  <a:pt x="157786" y="282117"/>
                </a:moveTo>
                <a:cubicBezTo>
                  <a:pt x="164272" y="282117"/>
                  <a:pt x="170770" y="284584"/>
                  <a:pt x="175710" y="289516"/>
                </a:cubicBezTo>
                <a:lnTo>
                  <a:pt x="317685" y="431277"/>
                </a:lnTo>
                <a:cubicBezTo>
                  <a:pt x="327565" y="441142"/>
                  <a:pt x="327565" y="457140"/>
                  <a:pt x="317685" y="467006"/>
                </a:cubicBezTo>
                <a:lnTo>
                  <a:pt x="245229" y="539441"/>
                </a:lnTo>
                <a:cubicBezTo>
                  <a:pt x="240422" y="544152"/>
                  <a:pt x="234013" y="546818"/>
                  <a:pt x="227248" y="546818"/>
                </a:cubicBezTo>
                <a:cubicBezTo>
                  <a:pt x="220572" y="546818"/>
                  <a:pt x="214163" y="544152"/>
                  <a:pt x="209357" y="539441"/>
                </a:cubicBezTo>
                <a:lnTo>
                  <a:pt x="206241" y="536242"/>
                </a:lnTo>
                <a:lnTo>
                  <a:pt x="144734" y="599079"/>
                </a:lnTo>
                <a:cubicBezTo>
                  <a:pt x="140016" y="603967"/>
                  <a:pt x="133518" y="606633"/>
                  <a:pt x="126753" y="606722"/>
                </a:cubicBezTo>
                <a:lnTo>
                  <a:pt x="126575" y="606722"/>
                </a:lnTo>
                <a:cubicBezTo>
                  <a:pt x="119899" y="606722"/>
                  <a:pt x="113491" y="604056"/>
                  <a:pt x="108684" y="599256"/>
                </a:cubicBezTo>
                <a:lnTo>
                  <a:pt x="7388" y="498113"/>
                </a:lnTo>
                <a:cubicBezTo>
                  <a:pt x="2670" y="493403"/>
                  <a:pt x="0" y="486914"/>
                  <a:pt x="0" y="480160"/>
                </a:cubicBezTo>
                <a:cubicBezTo>
                  <a:pt x="89" y="473405"/>
                  <a:pt x="2759" y="466917"/>
                  <a:pt x="7655" y="462206"/>
                </a:cubicBezTo>
                <a:lnTo>
                  <a:pt x="70587" y="400792"/>
                </a:lnTo>
                <a:lnTo>
                  <a:pt x="67382" y="397681"/>
                </a:lnTo>
                <a:cubicBezTo>
                  <a:pt x="62665" y="392882"/>
                  <a:pt x="59994" y="386482"/>
                  <a:pt x="59994" y="379728"/>
                </a:cubicBezTo>
                <a:cubicBezTo>
                  <a:pt x="59994" y="373062"/>
                  <a:pt x="62665" y="366663"/>
                  <a:pt x="67382" y="361863"/>
                </a:cubicBezTo>
                <a:lnTo>
                  <a:pt x="139927" y="289516"/>
                </a:lnTo>
                <a:cubicBezTo>
                  <a:pt x="144823" y="284584"/>
                  <a:pt x="151299" y="282117"/>
                  <a:pt x="157786" y="282117"/>
                </a:cubicBezTo>
                <a:close/>
                <a:moveTo>
                  <a:pt x="363724" y="101159"/>
                </a:moveTo>
                <a:cubicBezTo>
                  <a:pt x="359930" y="101159"/>
                  <a:pt x="356147" y="102604"/>
                  <a:pt x="353254" y="105492"/>
                </a:cubicBezTo>
                <a:lnTo>
                  <a:pt x="320945" y="137752"/>
                </a:lnTo>
                <a:cubicBezTo>
                  <a:pt x="321835" y="138463"/>
                  <a:pt x="322814" y="139174"/>
                  <a:pt x="323793" y="139974"/>
                </a:cubicBezTo>
                <a:cubicBezTo>
                  <a:pt x="327709" y="142818"/>
                  <a:pt x="331715" y="145662"/>
                  <a:pt x="335898" y="148417"/>
                </a:cubicBezTo>
                <a:cubicBezTo>
                  <a:pt x="337678" y="149572"/>
                  <a:pt x="339369" y="150728"/>
                  <a:pt x="341149" y="151794"/>
                </a:cubicBezTo>
                <a:cubicBezTo>
                  <a:pt x="347113" y="155527"/>
                  <a:pt x="353254" y="159082"/>
                  <a:pt x="359930" y="162459"/>
                </a:cubicBezTo>
                <a:cubicBezTo>
                  <a:pt x="376040" y="170724"/>
                  <a:pt x="392863" y="183344"/>
                  <a:pt x="408439" y="198897"/>
                </a:cubicBezTo>
                <a:cubicBezTo>
                  <a:pt x="424016" y="214449"/>
                  <a:pt x="436655" y="231246"/>
                  <a:pt x="444933" y="247243"/>
                </a:cubicBezTo>
                <a:cubicBezTo>
                  <a:pt x="448315" y="253998"/>
                  <a:pt x="451875" y="260130"/>
                  <a:pt x="455614" y="266084"/>
                </a:cubicBezTo>
                <a:cubicBezTo>
                  <a:pt x="456682" y="267862"/>
                  <a:pt x="457839" y="269550"/>
                  <a:pt x="458907" y="271239"/>
                </a:cubicBezTo>
                <a:cubicBezTo>
                  <a:pt x="461666" y="275416"/>
                  <a:pt x="464514" y="279504"/>
                  <a:pt x="467452" y="283326"/>
                </a:cubicBezTo>
                <a:cubicBezTo>
                  <a:pt x="468164" y="284303"/>
                  <a:pt x="468876" y="285281"/>
                  <a:pt x="469677" y="286258"/>
                </a:cubicBezTo>
                <a:lnTo>
                  <a:pt x="501987" y="253998"/>
                </a:lnTo>
                <a:cubicBezTo>
                  <a:pt x="507772" y="248221"/>
                  <a:pt x="507772" y="238800"/>
                  <a:pt x="501987" y="233024"/>
                </a:cubicBezTo>
                <a:lnTo>
                  <a:pt x="374260" y="105492"/>
                </a:lnTo>
                <a:cubicBezTo>
                  <a:pt x="371323" y="102604"/>
                  <a:pt x="367518" y="101159"/>
                  <a:pt x="363724" y="101159"/>
                </a:cubicBezTo>
                <a:close/>
                <a:moveTo>
                  <a:pt x="177209" y="50521"/>
                </a:moveTo>
                <a:cubicBezTo>
                  <a:pt x="183683" y="50521"/>
                  <a:pt x="190157" y="52987"/>
                  <a:pt x="195096" y="57919"/>
                </a:cubicBezTo>
                <a:cubicBezTo>
                  <a:pt x="205063" y="67784"/>
                  <a:pt x="205063" y="83869"/>
                  <a:pt x="195096" y="93644"/>
                </a:cubicBezTo>
                <a:lnTo>
                  <a:pt x="137075" y="151675"/>
                </a:lnTo>
                <a:lnTo>
                  <a:pt x="151936" y="151675"/>
                </a:lnTo>
                <a:cubicBezTo>
                  <a:pt x="165908" y="151675"/>
                  <a:pt x="177209" y="162961"/>
                  <a:pt x="177209" y="176914"/>
                </a:cubicBezTo>
                <a:cubicBezTo>
                  <a:pt x="177209" y="190866"/>
                  <a:pt x="165908" y="202241"/>
                  <a:pt x="151936" y="202241"/>
                </a:cubicBezTo>
                <a:lnTo>
                  <a:pt x="75939" y="202241"/>
                </a:lnTo>
                <a:cubicBezTo>
                  <a:pt x="69621" y="202241"/>
                  <a:pt x="63836" y="199842"/>
                  <a:pt x="59387" y="196020"/>
                </a:cubicBezTo>
                <a:cubicBezTo>
                  <a:pt x="58141" y="194954"/>
                  <a:pt x="56984" y="193710"/>
                  <a:pt x="55916" y="192288"/>
                </a:cubicBezTo>
                <a:cubicBezTo>
                  <a:pt x="52980" y="188466"/>
                  <a:pt x="51111" y="183845"/>
                  <a:pt x="50755" y="178691"/>
                </a:cubicBezTo>
                <a:cubicBezTo>
                  <a:pt x="50666" y="178069"/>
                  <a:pt x="50666" y="177447"/>
                  <a:pt x="50666" y="176736"/>
                </a:cubicBezTo>
                <a:lnTo>
                  <a:pt x="50666" y="101109"/>
                </a:lnTo>
                <a:cubicBezTo>
                  <a:pt x="50666" y="87157"/>
                  <a:pt x="61968" y="75782"/>
                  <a:pt x="75939" y="75782"/>
                </a:cubicBezTo>
                <a:cubicBezTo>
                  <a:pt x="89910" y="75782"/>
                  <a:pt x="101301" y="87157"/>
                  <a:pt x="101301" y="101109"/>
                </a:cubicBezTo>
                <a:lnTo>
                  <a:pt x="101301" y="115861"/>
                </a:lnTo>
                <a:lnTo>
                  <a:pt x="159322" y="57919"/>
                </a:lnTo>
                <a:cubicBezTo>
                  <a:pt x="164261" y="52987"/>
                  <a:pt x="170735" y="50521"/>
                  <a:pt x="177209" y="50521"/>
                </a:cubicBezTo>
                <a:close/>
                <a:moveTo>
                  <a:pt x="480892" y="0"/>
                </a:moveTo>
                <a:cubicBezTo>
                  <a:pt x="487122" y="0"/>
                  <a:pt x="494154" y="2666"/>
                  <a:pt x="498960" y="7376"/>
                </a:cubicBezTo>
                <a:lnTo>
                  <a:pt x="600162" y="108513"/>
                </a:lnTo>
                <a:cubicBezTo>
                  <a:pt x="604969" y="113312"/>
                  <a:pt x="607639" y="119800"/>
                  <a:pt x="607639" y="126554"/>
                </a:cubicBezTo>
                <a:cubicBezTo>
                  <a:pt x="607550" y="133309"/>
                  <a:pt x="604880" y="139708"/>
                  <a:pt x="599984" y="144507"/>
                </a:cubicBezTo>
                <a:lnTo>
                  <a:pt x="541417" y="201741"/>
                </a:lnTo>
                <a:cubicBezTo>
                  <a:pt x="562957" y="227425"/>
                  <a:pt x="561978" y="265640"/>
                  <a:pt x="537768" y="289724"/>
                </a:cubicBezTo>
                <a:lnTo>
                  <a:pt x="486499" y="340915"/>
                </a:lnTo>
                <a:cubicBezTo>
                  <a:pt x="485965" y="341537"/>
                  <a:pt x="485342" y="341715"/>
                  <a:pt x="484719" y="342159"/>
                </a:cubicBezTo>
                <a:cubicBezTo>
                  <a:pt x="483206" y="343403"/>
                  <a:pt x="481693" y="344470"/>
                  <a:pt x="480002" y="345270"/>
                </a:cubicBezTo>
                <a:cubicBezTo>
                  <a:pt x="478845" y="345892"/>
                  <a:pt x="477688" y="346425"/>
                  <a:pt x="476530" y="346869"/>
                </a:cubicBezTo>
                <a:cubicBezTo>
                  <a:pt x="474750" y="347403"/>
                  <a:pt x="472970" y="347669"/>
                  <a:pt x="471190" y="347847"/>
                </a:cubicBezTo>
                <a:cubicBezTo>
                  <a:pt x="470300" y="347936"/>
                  <a:pt x="469499" y="348380"/>
                  <a:pt x="468609" y="348380"/>
                </a:cubicBezTo>
                <a:cubicBezTo>
                  <a:pt x="468253" y="348380"/>
                  <a:pt x="467808" y="348114"/>
                  <a:pt x="467452" y="348114"/>
                </a:cubicBezTo>
                <a:cubicBezTo>
                  <a:pt x="465582" y="348025"/>
                  <a:pt x="463891" y="347580"/>
                  <a:pt x="462111" y="347047"/>
                </a:cubicBezTo>
                <a:cubicBezTo>
                  <a:pt x="460776" y="346692"/>
                  <a:pt x="459530" y="346514"/>
                  <a:pt x="458373" y="345981"/>
                </a:cubicBezTo>
                <a:cubicBezTo>
                  <a:pt x="458017" y="345892"/>
                  <a:pt x="457661" y="345892"/>
                  <a:pt x="457305" y="345714"/>
                </a:cubicBezTo>
                <a:lnTo>
                  <a:pt x="428911" y="331494"/>
                </a:lnTo>
                <a:cubicBezTo>
                  <a:pt x="421702" y="327940"/>
                  <a:pt x="412979" y="329273"/>
                  <a:pt x="407282" y="335049"/>
                </a:cubicBezTo>
                <a:lnTo>
                  <a:pt x="376308" y="365888"/>
                </a:lnTo>
                <a:cubicBezTo>
                  <a:pt x="367763" y="374509"/>
                  <a:pt x="356370" y="379219"/>
                  <a:pt x="344265" y="379219"/>
                </a:cubicBezTo>
                <a:cubicBezTo>
                  <a:pt x="332160" y="379219"/>
                  <a:pt x="320678" y="374509"/>
                  <a:pt x="312133" y="365888"/>
                </a:cubicBezTo>
                <a:lnTo>
                  <a:pt x="241194" y="295057"/>
                </a:lnTo>
                <a:cubicBezTo>
                  <a:pt x="223481" y="277371"/>
                  <a:pt x="223481" y="248576"/>
                  <a:pt x="241194" y="230891"/>
                </a:cubicBezTo>
                <a:lnTo>
                  <a:pt x="272079" y="200052"/>
                </a:lnTo>
                <a:cubicBezTo>
                  <a:pt x="277776" y="194364"/>
                  <a:pt x="279200" y="185655"/>
                  <a:pt x="275551" y="178456"/>
                </a:cubicBezTo>
                <a:lnTo>
                  <a:pt x="261398" y="150106"/>
                </a:lnTo>
                <a:cubicBezTo>
                  <a:pt x="261220" y="149750"/>
                  <a:pt x="261220" y="149395"/>
                  <a:pt x="261131" y="149039"/>
                </a:cubicBezTo>
                <a:cubicBezTo>
                  <a:pt x="260508" y="147884"/>
                  <a:pt x="260330" y="146640"/>
                  <a:pt x="260063" y="145307"/>
                </a:cubicBezTo>
                <a:cubicBezTo>
                  <a:pt x="259529" y="143529"/>
                  <a:pt x="259084" y="141841"/>
                  <a:pt x="258995" y="139974"/>
                </a:cubicBezTo>
                <a:cubicBezTo>
                  <a:pt x="258906" y="138730"/>
                  <a:pt x="259084" y="137486"/>
                  <a:pt x="259262" y="136242"/>
                </a:cubicBezTo>
                <a:cubicBezTo>
                  <a:pt x="259440" y="134375"/>
                  <a:pt x="259707" y="132687"/>
                  <a:pt x="260241" y="130909"/>
                </a:cubicBezTo>
                <a:cubicBezTo>
                  <a:pt x="260686" y="129754"/>
                  <a:pt x="261220" y="128599"/>
                  <a:pt x="261754" y="127443"/>
                </a:cubicBezTo>
                <a:cubicBezTo>
                  <a:pt x="262644" y="125755"/>
                  <a:pt x="263713" y="124155"/>
                  <a:pt x="264959" y="122733"/>
                </a:cubicBezTo>
                <a:cubicBezTo>
                  <a:pt x="265404" y="122111"/>
                  <a:pt x="265582" y="121400"/>
                  <a:pt x="266116" y="120955"/>
                </a:cubicBezTo>
                <a:lnTo>
                  <a:pt x="317384" y="69676"/>
                </a:lnTo>
                <a:cubicBezTo>
                  <a:pt x="341505" y="45592"/>
                  <a:pt x="379868" y="44525"/>
                  <a:pt x="405591" y="66121"/>
                </a:cubicBezTo>
                <a:lnTo>
                  <a:pt x="462912" y="7554"/>
                </a:lnTo>
                <a:cubicBezTo>
                  <a:pt x="467719" y="2755"/>
                  <a:pt x="474127" y="89"/>
                  <a:pt x="480892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buFontTx/>
              <a:buNone/>
              <a:defRPr/>
            </a:pPr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29" name="isľiḑé"/>
          <p:cNvSpPr/>
          <p:nvPr/>
        </p:nvSpPr>
        <p:spPr>
          <a:xfrm>
            <a:off x="2481580" y="2851785"/>
            <a:ext cx="314325" cy="276225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75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>
              <a:buFontTx/>
              <a:buNone/>
              <a:defRPr/>
            </a:pPr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77265" y="3728085"/>
            <a:ext cx="4508500" cy="995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 fontAlgn="auto">
              <a:lnSpc>
                <a:spcPct val="14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转动机械经过检修，需进行不少于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小时的试运行。新装设备需进行不少于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小时的试运行，以检验其工作可靠性。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860" y="1010920"/>
            <a:ext cx="2075180" cy="386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转动机械联锁试验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60135" y="2655570"/>
            <a:ext cx="226695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 fontAlgn="auto">
              <a:lnSpc>
                <a:spcPct val="14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联锁试验前，要先做事故按钮试验，依次启动设备，在运转稳定后试验各事故按钮，要求开关均能跳闸，红灯熄灭，绿灯亮，事故报警响。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íşḷîďè"/>
          <p:cNvSpPr/>
          <p:nvPr/>
        </p:nvSpPr>
        <p:spPr>
          <a:xfrm>
            <a:off x="3048635" y="2054225"/>
            <a:ext cx="200025" cy="195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 fontScale="40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sp>
        <p:nvSpPr>
          <p:cNvPr id="40" name="文本框 39"/>
          <p:cNvSpPr txBox="1"/>
          <p:nvPr/>
        </p:nvSpPr>
        <p:spPr>
          <a:xfrm>
            <a:off x="1083945" y="1647190"/>
            <a:ext cx="238950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 fontAlgn="auto">
              <a:lnSpc>
                <a:spcPct val="14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确认转动机械及其电气设备检修调试完毕，附属仪表、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DCS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控制系统投运正常，对设备进行全面检查，无问题后通知调度，通知电气人员检查送电。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50888" name="îṩḻïḑê"/>
          <p:cNvGrpSpPr/>
          <p:nvPr/>
        </p:nvGrpSpPr>
        <p:grpSpPr bwMode="auto">
          <a:xfrm>
            <a:off x="3525203" y="1593850"/>
            <a:ext cx="2403475" cy="2870200"/>
            <a:chOff x="4493441" y="1724025"/>
            <a:chExt cx="3205117" cy="3829050"/>
          </a:xfrm>
        </p:grpSpPr>
        <p:sp>
          <p:nvSpPr>
            <p:cNvPr id="41" name="iS1iḋé"/>
            <p:cNvSpPr/>
            <p:nvPr/>
          </p:nvSpPr>
          <p:spPr>
            <a:xfrm rot="18943071">
              <a:off x="5187812" y="1724025"/>
              <a:ext cx="2055593" cy="382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12" extrusionOk="0">
                  <a:moveTo>
                    <a:pt x="274" y="7497"/>
                  </a:moveTo>
                  <a:lnTo>
                    <a:pt x="5909" y="19495"/>
                  </a:lnTo>
                  <a:cubicBezTo>
                    <a:pt x="6374" y="20705"/>
                    <a:pt x="8387" y="21557"/>
                    <a:pt x="10672" y="21510"/>
                  </a:cubicBezTo>
                  <a:cubicBezTo>
                    <a:pt x="12804" y="21465"/>
                    <a:pt x="14606" y="20640"/>
                    <a:pt x="15038" y="19511"/>
                  </a:cubicBezTo>
                  <a:lnTo>
                    <a:pt x="21112" y="7443"/>
                  </a:lnTo>
                  <a:cubicBezTo>
                    <a:pt x="21479" y="6478"/>
                    <a:pt x="21429" y="5496"/>
                    <a:pt x="20996" y="4566"/>
                  </a:cubicBezTo>
                  <a:cubicBezTo>
                    <a:pt x="20575" y="3663"/>
                    <a:pt x="19793" y="2807"/>
                    <a:pt x="18649" y="2077"/>
                  </a:cubicBezTo>
                  <a:cubicBezTo>
                    <a:pt x="16618" y="783"/>
                    <a:pt x="13651" y="26"/>
                    <a:pt x="10512" y="2"/>
                  </a:cubicBezTo>
                  <a:cubicBezTo>
                    <a:pt x="7632" y="-43"/>
                    <a:pt x="4858" y="595"/>
                    <a:pt x="2922" y="1749"/>
                  </a:cubicBezTo>
                  <a:cubicBezTo>
                    <a:pt x="1613" y="2528"/>
                    <a:pt x="779" y="3475"/>
                    <a:pt x="347" y="4461"/>
                  </a:cubicBezTo>
                  <a:cubicBezTo>
                    <a:pt x="-82" y="5442"/>
                    <a:pt x="-121" y="6476"/>
                    <a:pt x="274" y="7497"/>
                  </a:cubicBezTo>
                  <a:close/>
                </a:path>
              </a:pathLst>
            </a:custGeom>
            <a:ln w="22225" cmpd="sng">
              <a:solidFill>
                <a:schemeClr val="bg1">
                  <a:lumMod val="75000"/>
                </a:schemeClr>
              </a:solidFill>
              <a:prstDash val="sysDash"/>
              <a:miter lim="400000"/>
            </a:ln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grpSp>
          <p:nvGrpSpPr>
            <p:cNvPr id="42" name="íSļîḓê"/>
            <p:cNvGrpSpPr/>
            <p:nvPr/>
          </p:nvGrpSpPr>
          <p:grpSpPr bwMode="auto">
            <a:xfrm>
              <a:off x="4493441" y="1916415"/>
              <a:ext cx="2216274" cy="2224676"/>
              <a:chOff x="5458285" y="1571222"/>
              <a:chExt cx="2436925" cy="2446163"/>
            </a:xfrm>
          </p:grpSpPr>
          <p:sp>
            <p:nvSpPr>
              <p:cNvPr id="43" name="ïṥľiḍe"/>
              <p:cNvSpPr/>
              <p:nvPr/>
            </p:nvSpPr>
            <p:spPr>
              <a:xfrm rot="19087280">
                <a:off x="5709682" y="1827743"/>
                <a:ext cx="1934361" cy="1932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>
                    <a:solidFill>
                      <a:srgbClr val="FFFFFF"/>
                    </a:solidFill>
                  </a:defRPr>
                </a:pPr>
                <a:endParaRPr sz="2665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iṣḻïḓê"/>
              <p:cNvSpPr/>
              <p:nvPr/>
            </p:nvSpPr>
            <p:spPr>
              <a:xfrm rot="19087280">
                <a:off x="6121693" y="2239921"/>
                <a:ext cx="1110338" cy="1108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>
                    <a:solidFill>
                      <a:srgbClr val="FFFFFF"/>
                    </a:solidFill>
                  </a:defRPr>
                </a:pPr>
                <a:endParaRPr sz="2665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ïṣḷîḋe"/>
              <p:cNvSpPr/>
              <p:nvPr/>
            </p:nvSpPr>
            <p:spPr>
              <a:xfrm rot="19087280">
                <a:off x="5830725" y="1830072"/>
                <a:ext cx="228120" cy="29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46" name="iSľîďé"/>
              <p:cNvSpPr/>
              <p:nvPr/>
            </p:nvSpPr>
            <p:spPr>
              <a:xfrm rot="8287280">
                <a:off x="7292553" y="3460153"/>
                <a:ext cx="230447" cy="29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49" name="iṥlïḑê"/>
              <p:cNvSpPr/>
              <p:nvPr/>
            </p:nvSpPr>
            <p:spPr>
              <a:xfrm rot="13687280">
                <a:off x="5746879" y="3376380"/>
                <a:ext cx="228211" cy="29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0" name="íṣļíḑè"/>
              <p:cNvSpPr/>
              <p:nvPr/>
            </p:nvSpPr>
            <p:spPr>
              <a:xfrm rot="2887280">
                <a:off x="7378634" y="1913965"/>
                <a:ext cx="228211" cy="29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1" name="íśļidé"/>
              <p:cNvSpPr/>
              <p:nvPr/>
            </p:nvSpPr>
            <p:spPr>
              <a:xfrm rot="20919351">
                <a:off x="6347486" y="1571587"/>
                <a:ext cx="228120" cy="29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2" name="îŝliḓê"/>
              <p:cNvSpPr/>
              <p:nvPr/>
            </p:nvSpPr>
            <p:spPr>
              <a:xfrm rot="10119351">
                <a:off x="6778119" y="3718637"/>
                <a:ext cx="228120" cy="29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3" name="ïṡḷiďe"/>
              <p:cNvSpPr/>
              <p:nvPr/>
            </p:nvSpPr>
            <p:spPr>
              <a:xfrm rot="17256560">
                <a:off x="5518759" y="2314499"/>
                <a:ext cx="228211" cy="29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5" name="iṡḷïdê"/>
              <p:cNvSpPr/>
              <p:nvPr/>
            </p:nvSpPr>
            <p:spPr>
              <a:xfrm rot="6456560">
                <a:off x="7606753" y="2975846"/>
                <a:ext cx="228211" cy="29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6" name="ïs1iḑe"/>
              <p:cNvSpPr/>
              <p:nvPr/>
            </p:nvSpPr>
            <p:spPr>
              <a:xfrm rot="15449205">
                <a:off x="5493155" y="2882699"/>
                <a:ext cx="228211" cy="29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7" name="íṥ1íḋê"/>
              <p:cNvSpPr/>
              <p:nvPr/>
            </p:nvSpPr>
            <p:spPr>
              <a:xfrm rot="4649205">
                <a:off x="7632358" y="2407647"/>
                <a:ext cx="228211" cy="29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8" name="íSḻïde"/>
              <p:cNvSpPr/>
              <p:nvPr/>
            </p:nvSpPr>
            <p:spPr>
              <a:xfrm rot="1142069">
                <a:off x="6920113" y="1611176"/>
                <a:ext cx="228120" cy="29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  <p:sp>
            <p:nvSpPr>
              <p:cNvPr id="59" name="isḷíde"/>
              <p:cNvSpPr/>
              <p:nvPr/>
            </p:nvSpPr>
            <p:spPr>
              <a:xfrm rot="11942069">
                <a:off x="6205493" y="3679050"/>
                <a:ext cx="228120" cy="298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4" y="54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206" y="0"/>
                    </a:lnTo>
                    <a:lnTo>
                      <a:pt x="5394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 lim="400000"/>
              </a:ln>
              <a:effectLst/>
            </p:spPr>
            <p:txBody>
              <a:bodyPr anchor="ctr">
                <a:normAutofit fontScale="3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 sz="2400"/>
                </a:pPr>
                <a:endParaRPr sz="2665"/>
              </a:p>
            </p:txBody>
          </p:sp>
        </p:grpSp>
        <p:sp>
          <p:nvSpPr>
            <p:cNvPr id="60" name="i$ḷíde"/>
            <p:cNvSpPr/>
            <p:nvPr/>
          </p:nvSpPr>
          <p:spPr>
            <a:xfrm>
              <a:off x="6845412" y="4322611"/>
              <a:ext cx="745179" cy="745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sz="2665">
                <a:solidFill>
                  <a:srgbClr val="FFFFFF"/>
                </a:solidFill>
              </a:endParaRPr>
            </a:p>
          </p:txBody>
        </p:sp>
        <p:sp>
          <p:nvSpPr>
            <p:cNvPr id="61" name="îŝlîḋê"/>
            <p:cNvSpPr/>
            <p:nvPr/>
          </p:nvSpPr>
          <p:spPr>
            <a:xfrm>
              <a:off x="7004187" y="4481449"/>
              <a:ext cx="427631" cy="42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6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sz="2665">
                <a:solidFill>
                  <a:srgbClr val="FFFFFF"/>
                </a:solidFill>
              </a:endParaRPr>
            </a:p>
          </p:txBody>
        </p:sp>
        <p:sp>
          <p:nvSpPr>
            <p:cNvPr id="62" name="îṥliḓe"/>
            <p:cNvSpPr/>
            <p:nvPr/>
          </p:nvSpPr>
          <p:spPr>
            <a:xfrm>
              <a:off x="7173545" y="4214602"/>
              <a:ext cx="88913" cy="11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63" name="îṥ1ïḑê"/>
            <p:cNvSpPr/>
            <p:nvPr/>
          </p:nvSpPr>
          <p:spPr>
            <a:xfrm rot="10800000">
              <a:off x="7173545" y="5059618"/>
              <a:ext cx="88913" cy="11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64" name="íṩľîḑê"/>
            <p:cNvSpPr/>
            <p:nvPr/>
          </p:nvSpPr>
          <p:spPr>
            <a:xfrm rot="16200000">
              <a:off x="6751188" y="4637135"/>
              <a:ext cx="88949" cy="11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65" name="iṩ1ïďè"/>
            <p:cNvSpPr/>
            <p:nvPr/>
          </p:nvSpPr>
          <p:spPr>
            <a:xfrm rot="5400000">
              <a:off x="7596925" y="4638192"/>
              <a:ext cx="88949" cy="11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66" name="íšľïḑé"/>
            <p:cNvSpPr/>
            <p:nvPr/>
          </p:nvSpPr>
          <p:spPr>
            <a:xfrm rot="1832071">
              <a:off x="7389478" y="4273901"/>
              <a:ext cx="86796" cy="11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67" name="îṧḷiḋè"/>
            <p:cNvSpPr/>
            <p:nvPr/>
          </p:nvSpPr>
          <p:spPr>
            <a:xfrm rot="12632071">
              <a:off x="6959729" y="5002437"/>
              <a:ext cx="88913" cy="11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68" name="ïSľîḓè"/>
            <p:cNvSpPr/>
            <p:nvPr/>
          </p:nvSpPr>
          <p:spPr>
            <a:xfrm rot="19769280">
              <a:off x="6959729" y="4273901"/>
              <a:ext cx="88913" cy="11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69" name="i$ļîdé"/>
            <p:cNvSpPr/>
            <p:nvPr/>
          </p:nvSpPr>
          <p:spPr>
            <a:xfrm rot="8969280">
              <a:off x="7387360" y="5002437"/>
              <a:ext cx="88913" cy="11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70" name="ïs1íḑé"/>
            <p:cNvSpPr/>
            <p:nvPr/>
          </p:nvSpPr>
          <p:spPr>
            <a:xfrm rot="17961925">
              <a:off x="6805172" y="4430644"/>
              <a:ext cx="88949" cy="11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71" name="ïŝļïḓê"/>
            <p:cNvSpPr/>
            <p:nvPr/>
          </p:nvSpPr>
          <p:spPr>
            <a:xfrm rot="7161925">
              <a:off x="7541883" y="4845740"/>
              <a:ext cx="88949" cy="11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72" name="îṧḻîḋê"/>
            <p:cNvSpPr/>
            <p:nvPr/>
          </p:nvSpPr>
          <p:spPr>
            <a:xfrm rot="3654789">
              <a:off x="7542941" y="4431704"/>
              <a:ext cx="88949" cy="116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73" name="i$lïḑé"/>
            <p:cNvSpPr/>
            <p:nvPr/>
          </p:nvSpPr>
          <p:spPr>
            <a:xfrm rot="14454789">
              <a:off x="6804113" y="4842563"/>
              <a:ext cx="88949" cy="1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4" y="54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6206" y="0"/>
                  </a:lnTo>
                  <a:lnTo>
                    <a:pt x="539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 sz="2400"/>
              </a:pPr>
              <a:endParaRPr sz="2665"/>
            </a:p>
          </p:txBody>
        </p:sp>
        <p:sp>
          <p:nvSpPr>
            <p:cNvPr id="74" name="îṥḷîďê"/>
            <p:cNvSpPr/>
            <p:nvPr/>
          </p:nvSpPr>
          <p:spPr bwMode="auto">
            <a:xfrm>
              <a:off x="5344469" y="2821065"/>
              <a:ext cx="514427" cy="417213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id-ID"/>
            </a:p>
          </p:txBody>
        </p:sp>
        <p:sp>
          <p:nvSpPr>
            <p:cNvPr id="75" name="îṣḷïdè"/>
            <p:cNvSpPr/>
            <p:nvPr/>
          </p:nvSpPr>
          <p:spPr bwMode="auto">
            <a:xfrm>
              <a:off x="7074046" y="4551337"/>
              <a:ext cx="287910" cy="288026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11560" y="429469"/>
            <a:ext cx="225628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2339753" y="1798717"/>
            <a:ext cx="894259" cy="489631"/>
            <a:chOff x="2215144" y="927951"/>
            <a:chExt cx="1244730" cy="897673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39753" y="2478331"/>
            <a:ext cx="894259" cy="504163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39753" y="3180179"/>
            <a:ext cx="894259" cy="496081"/>
            <a:chOff x="2215144" y="3018134"/>
            <a:chExt cx="1244730" cy="909499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018134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19006" y="1812028"/>
            <a:ext cx="3857250" cy="459690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锅炉设备基本知识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19006" y="2506181"/>
            <a:ext cx="3857250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锅炉常见的危险因素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19006" y="3200333"/>
            <a:ext cx="3857250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40583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锅炉运行的安全防护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şḷîďè"/>
          <p:cNvSpPr/>
          <p:nvPr/>
        </p:nvSpPr>
        <p:spPr>
          <a:xfrm>
            <a:off x="3048635" y="2054225"/>
            <a:ext cx="200025" cy="195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 fontScale="40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grpSp>
        <p:nvGrpSpPr>
          <p:cNvPr id="4" name="2548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4825" y="1535906"/>
            <a:ext cx="8134350" cy="2957513"/>
            <a:chOff x="673100" y="1666875"/>
            <a:chExt cx="10845800" cy="3943350"/>
          </a:xfrm>
        </p:grpSpPr>
        <p:grpSp>
          <p:nvGrpSpPr>
            <p:cNvPr id="39" name="íSḻiďe"/>
            <p:cNvGrpSpPr/>
            <p:nvPr/>
          </p:nvGrpSpPr>
          <p:grpSpPr>
            <a:xfrm>
              <a:off x="673100" y="3467357"/>
              <a:ext cx="342386" cy="342386"/>
              <a:chOff x="673100" y="3467357"/>
              <a:chExt cx="342386" cy="342386"/>
            </a:xfrm>
          </p:grpSpPr>
          <p:sp>
            <p:nvSpPr>
              <p:cNvPr id="31" name="ïŝlïḓè"/>
              <p:cNvSpPr/>
              <p:nvPr/>
            </p:nvSpPr>
            <p:spPr>
              <a:xfrm>
                <a:off x="673100" y="3467357"/>
                <a:ext cx="342386" cy="342386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şļíḍe"/>
              <p:cNvSpPr/>
              <p:nvPr/>
            </p:nvSpPr>
            <p:spPr bwMode="auto">
              <a:xfrm flipH="1">
                <a:off x="777141" y="3533775"/>
                <a:ext cx="134304" cy="209550"/>
              </a:xfrm>
              <a:custGeom>
                <a:avLst/>
                <a:gdLst>
                  <a:gd name="T0" fmla="*/ 138 w 2351"/>
                  <a:gd name="T1" fmla="*/ 643 h 3663"/>
                  <a:gd name="T2" fmla="*/ 138 w 2351"/>
                  <a:gd name="T3" fmla="*/ 643 h 3663"/>
                  <a:gd name="T4" fmla="*/ 1337 w 2351"/>
                  <a:gd name="T5" fmla="*/ 1837 h 3663"/>
                  <a:gd name="T6" fmla="*/ 138 w 2351"/>
                  <a:gd name="T7" fmla="*/ 3020 h 3663"/>
                  <a:gd name="T8" fmla="*/ 138 w 2351"/>
                  <a:gd name="T9" fmla="*/ 3526 h 3663"/>
                  <a:gd name="T10" fmla="*/ 645 w 2351"/>
                  <a:gd name="T11" fmla="*/ 3526 h 3663"/>
                  <a:gd name="T12" fmla="*/ 2351 w 2351"/>
                  <a:gd name="T13" fmla="*/ 1837 h 3663"/>
                  <a:gd name="T14" fmla="*/ 645 w 2351"/>
                  <a:gd name="T15" fmla="*/ 138 h 3663"/>
                  <a:gd name="T16" fmla="*/ 138 w 2351"/>
                  <a:gd name="T17" fmla="*/ 138 h 3663"/>
                  <a:gd name="T18" fmla="*/ 35 w 2351"/>
                  <a:gd name="T19" fmla="*/ 391 h 3663"/>
                  <a:gd name="T20" fmla="*/ 138 w 2351"/>
                  <a:gd name="T21" fmla="*/ 643 h 3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1" h="3663">
                    <a:moveTo>
                      <a:pt x="138" y="643"/>
                    </a:moveTo>
                    <a:lnTo>
                      <a:pt x="138" y="643"/>
                    </a:lnTo>
                    <a:cubicBezTo>
                      <a:pt x="1337" y="1837"/>
                      <a:pt x="1337" y="1837"/>
                      <a:pt x="1337" y="1837"/>
                    </a:cubicBezTo>
                    <a:cubicBezTo>
                      <a:pt x="138" y="3020"/>
                      <a:pt x="138" y="3020"/>
                      <a:pt x="138" y="3020"/>
                    </a:cubicBezTo>
                    <a:cubicBezTo>
                      <a:pt x="0" y="3158"/>
                      <a:pt x="0" y="3388"/>
                      <a:pt x="138" y="3526"/>
                    </a:cubicBezTo>
                    <a:cubicBezTo>
                      <a:pt x="277" y="3663"/>
                      <a:pt x="507" y="3663"/>
                      <a:pt x="645" y="3526"/>
                    </a:cubicBezTo>
                    <a:cubicBezTo>
                      <a:pt x="2351" y="1837"/>
                      <a:pt x="2351" y="1837"/>
                      <a:pt x="2351" y="1837"/>
                    </a:cubicBezTo>
                    <a:cubicBezTo>
                      <a:pt x="645" y="138"/>
                      <a:pt x="645" y="138"/>
                      <a:pt x="645" y="138"/>
                    </a:cubicBezTo>
                    <a:cubicBezTo>
                      <a:pt x="507" y="0"/>
                      <a:pt x="277" y="0"/>
                      <a:pt x="138" y="138"/>
                    </a:cubicBezTo>
                    <a:cubicBezTo>
                      <a:pt x="69" y="207"/>
                      <a:pt x="35" y="299"/>
                      <a:pt x="35" y="391"/>
                    </a:cubicBezTo>
                    <a:cubicBezTo>
                      <a:pt x="35" y="482"/>
                      <a:pt x="69" y="574"/>
                      <a:pt x="138" y="643"/>
                    </a:cubicBez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8" name="îṩḻíďè"/>
            <p:cNvGrpSpPr/>
            <p:nvPr/>
          </p:nvGrpSpPr>
          <p:grpSpPr>
            <a:xfrm>
              <a:off x="11176514" y="3467357"/>
              <a:ext cx="342386" cy="342386"/>
              <a:chOff x="11176514" y="3467357"/>
              <a:chExt cx="342386" cy="342386"/>
            </a:xfrm>
          </p:grpSpPr>
          <p:sp>
            <p:nvSpPr>
              <p:cNvPr id="35" name="íšļídê"/>
              <p:cNvSpPr/>
              <p:nvPr/>
            </p:nvSpPr>
            <p:spPr>
              <a:xfrm>
                <a:off x="11176514" y="3467357"/>
                <a:ext cx="342386" cy="342386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işľïdé"/>
              <p:cNvSpPr/>
              <p:nvPr/>
            </p:nvSpPr>
            <p:spPr bwMode="auto">
              <a:xfrm>
                <a:off x="11280555" y="3533775"/>
                <a:ext cx="134304" cy="209550"/>
              </a:xfrm>
              <a:custGeom>
                <a:avLst/>
                <a:gdLst>
                  <a:gd name="T0" fmla="*/ 138 w 2351"/>
                  <a:gd name="T1" fmla="*/ 643 h 3663"/>
                  <a:gd name="T2" fmla="*/ 138 w 2351"/>
                  <a:gd name="T3" fmla="*/ 643 h 3663"/>
                  <a:gd name="T4" fmla="*/ 1337 w 2351"/>
                  <a:gd name="T5" fmla="*/ 1837 h 3663"/>
                  <a:gd name="T6" fmla="*/ 138 w 2351"/>
                  <a:gd name="T7" fmla="*/ 3020 h 3663"/>
                  <a:gd name="T8" fmla="*/ 138 w 2351"/>
                  <a:gd name="T9" fmla="*/ 3526 h 3663"/>
                  <a:gd name="T10" fmla="*/ 645 w 2351"/>
                  <a:gd name="T11" fmla="*/ 3526 h 3663"/>
                  <a:gd name="T12" fmla="*/ 2351 w 2351"/>
                  <a:gd name="T13" fmla="*/ 1837 h 3663"/>
                  <a:gd name="T14" fmla="*/ 645 w 2351"/>
                  <a:gd name="T15" fmla="*/ 138 h 3663"/>
                  <a:gd name="T16" fmla="*/ 138 w 2351"/>
                  <a:gd name="T17" fmla="*/ 138 h 3663"/>
                  <a:gd name="T18" fmla="*/ 35 w 2351"/>
                  <a:gd name="T19" fmla="*/ 391 h 3663"/>
                  <a:gd name="T20" fmla="*/ 138 w 2351"/>
                  <a:gd name="T21" fmla="*/ 643 h 3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1" h="3663">
                    <a:moveTo>
                      <a:pt x="138" y="643"/>
                    </a:moveTo>
                    <a:lnTo>
                      <a:pt x="138" y="643"/>
                    </a:lnTo>
                    <a:cubicBezTo>
                      <a:pt x="1337" y="1837"/>
                      <a:pt x="1337" y="1837"/>
                      <a:pt x="1337" y="1837"/>
                    </a:cubicBezTo>
                    <a:cubicBezTo>
                      <a:pt x="138" y="3020"/>
                      <a:pt x="138" y="3020"/>
                      <a:pt x="138" y="3020"/>
                    </a:cubicBezTo>
                    <a:cubicBezTo>
                      <a:pt x="0" y="3158"/>
                      <a:pt x="0" y="3388"/>
                      <a:pt x="138" y="3526"/>
                    </a:cubicBezTo>
                    <a:cubicBezTo>
                      <a:pt x="277" y="3663"/>
                      <a:pt x="507" y="3663"/>
                      <a:pt x="645" y="3526"/>
                    </a:cubicBezTo>
                    <a:cubicBezTo>
                      <a:pt x="2351" y="1837"/>
                      <a:pt x="2351" y="1837"/>
                      <a:pt x="2351" y="1837"/>
                    </a:cubicBezTo>
                    <a:cubicBezTo>
                      <a:pt x="645" y="138"/>
                      <a:pt x="645" y="138"/>
                      <a:pt x="645" y="138"/>
                    </a:cubicBezTo>
                    <a:cubicBezTo>
                      <a:pt x="507" y="0"/>
                      <a:pt x="277" y="0"/>
                      <a:pt x="138" y="138"/>
                    </a:cubicBezTo>
                    <a:cubicBezTo>
                      <a:pt x="69" y="207"/>
                      <a:pt x="35" y="299"/>
                      <a:pt x="35" y="391"/>
                    </a:cubicBezTo>
                    <a:cubicBezTo>
                      <a:pt x="35" y="482"/>
                      <a:pt x="69" y="574"/>
                      <a:pt x="138" y="643"/>
                    </a:cubicBez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îSļiḋé"/>
            <p:cNvGrpSpPr/>
            <p:nvPr/>
          </p:nvGrpSpPr>
          <p:grpSpPr>
            <a:xfrm>
              <a:off x="4578590" y="1666875"/>
              <a:ext cx="3034821" cy="3943350"/>
              <a:chOff x="4578590" y="1666875"/>
              <a:chExt cx="3034821" cy="3943350"/>
            </a:xfrm>
          </p:grpSpPr>
          <p:sp>
            <p:nvSpPr>
              <p:cNvPr id="30" name="ï$1ïḓè"/>
              <p:cNvSpPr/>
              <p:nvPr/>
            </p:nvSpPr>
            <p:spPr>
              <a:xfrm>
                <a:off x="4578590" y="1666875"/>
                <a:ext cx="3034821" cy="3943350"/>
              </a:xfrm>
              <a:prstGeom prst="roundRect">
                <a:avLst>
                  <a:gd name="adj" fmla="val 3877"/>
                </a:avLst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>
                <a:outerShdw blurRad="1270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zh-CN" altLang="en-US"/>
              </a:p>
            </p:txBody>
          </p:sp>
          <p:sp>
            <p:nvSpPr>
              <p:cNvPr id="33" name="ïṥ1ïḍe"/>
              <p:cNvSpPr/>
              <p:nvPr/>
            </p:nvSpPr>
            <p:spPr>
              <a:xfrm>
                <a:off x="5835942" y="2520734"/>
                <a:ext cx="520116" cy="540000"/>
              </a:xfrm>
              <a:custGeom>
                <a:avLst/>
                <a:gdLst>
                  <a:gd name="connsiteX0" fmla="*/ 332623 w 583294"/>
                  <a:gd name="connsiteY0" fmla="*/ 296967 h 605593"/>
                  <a:gd name="connsiteX1" fmla="*/ 316983 w 583294"/>
                  <a:gd name="connsiteY1" fmla="*/ 302537 h 605593"/>
                  <a:gd name="connsiteX2" fmla="*/ 311624 w 583294"/>
                  <a:gd name="connsiteY2" fmla="*/ 308872 h 605593"/>
                  <a:gd name="connsiteX3" fmla="*/ 311624 w 583294"/>
                  <a:gd name="connsiteY3" fmla="*/ 325036 h 605593"/>
                  <a:gd name="connsiteX4" fmla="*/ 309108 w 583294"/>
                  <a:gd name="connsiteY4" fmla="*/ 326784 h 605593"/>
                  <a:gd name="connsiteX5" fmla="*/ 307467 w 583294"/>
                  <a:gd name="connsiteY5" fmla="*/ 331698 h 605593"/>
                  <a:gd name="connsiteX6" fmla="*/ 311077 w 583294"/>
                  <a:gd name="connsiteY6" fmla="*/ 366102 h 605593"/>
                  <a:gd name="connsiteX7" fmla="*/ 315780 w 583294"/>
                  <a:gd name="connsiteY7" fmla="*/ 371673 h 605593"/>
                  <a:gd name="connsiteX8" fmla="*/ 317530 w 583294"/>
                  <a:gd name="connsiteY8" fmla="*/ 371891 h 605593"/>
                  <a:gd name="connsiteX9" fmla="*/ 322670 w 583294"/>
                  <a:gd name="connsiteY9" fmla="*/ 369379 h 605593"/>
                  <a:gd name="connsiteX10" fmla="*/ 340826 w 583294"/>
                  <a:gd name="connsiteY10" fmla="*/ 345242 h 605593"/>
                  <a:gd name="connsiteX11" fmla="*/ 342139 w 583294"/>
                  <a:gd name="connsiteY11" fmla="*/ 341310 h 605593"/>
                  <a:gd name="connsiteX12" fmla="*/ 342139 w 583294"/>
                  <a:gd name="connsiteY12" fmla="*/ 302646 h 605593"/>
                  <a:gd name="connsiteX13" fmla="*/ 339076 w 583294"/>
                  <a:gd name="connsiteY13" fmla="*/ 297076 h 605593"/>
                  <a:gd name="connsiteX14" fmla="*/ 332623 w 583294"/>
                  <a:gd name="connsiteY14" fmla="*/ 296967 h 605593"/>
                  <a:gd name="connsiteX15" fmla="*/ 250702 w 583294"/>
                  <a:gd name="connsiteY15" fmla="*/ 296967 h 605593"/>
                  <a:gd name="connsiteX16" fmla="*/ 244249 w 583294"/>
                  <a:gd name="connsiteY16" fmla="*/ 297076 h 605593"/>
                  <a:gd name="connsiteX17" fmla="*/ 241187 w 583294"/>
                  <a:gd name="connsiteY17" fmla="*/ 302646 h 605593"/>
                  <a:gd name="connsiteX18" fmla="*/ 241077 w 583294"/>
                  <a:gd name="connsiteY18" fmla="*/ 341310 h 605593"/>
                  <a:gd name="connsiteX19" fmla="*/ 242390 w 583294"/>
                  <a:gd name="connsiteY19" fmla="*/ 345242 h 605593"/>
                  <a:gd name="connsiteX20" fmla="*/ 260655 w 583294"/>
                  <a:gd name="connsiteY20" fmla="*/ 369379 h 605593"/>
                  <a:gd name="connsiteX21" fmla="*/ 265796 w 583294"/>
                  <a:gd name="connsiteY21" fmla="*/ 371891 h 605593"/>
                  <a:gd name="connsiteX22" fmla="*/ 267546 w 583294"/>
                  <a:gd name="connsiteY22" fmla="*/ 371673 h 605593"/>
                  <a:gd name="connsiteX23" fmla="*/ 272249 w 583294"/>
                  <a:gd name="connsiteY23" fmla="*/ 366102 h 605593"/>
                  <a:gd name="connsiteX24" fmla="*/ 275858 w 583294"/>
                  <a:gd name="connsiteY24" fmla="*/ 331698 h 605593"/>
                  <a:gd name="connsiteX25" fmla="*/ 274218 w 583294"/>
                  <a:gd name="connsiteY25" fmla="*/ 326674 h 605593"/>
                  <a:gd name="connsiteX26" fmla="*/ 271702 w 583294"/>
                  <a:gd name="connsiteY26" fmla="*/ 325036 h 605593"/>
                  <a:gd name="connsiteX27" fmla="*/ 271702 w 583294"/>
                  <a:gd name="connsiteY27" fmla="*/ 308872 h 605593"/>
                  <a:gd name="connsiteX28" fmla="*/ 266343 w 583294"/>
                  <a:gd name="connsiteY28" fmla="*/ 302537 h 605593"/>
                  <a:gd name="connsiteX29" fmla="*/ 250702 w 583294"/>
                  <a:gd name="connsiteY29" fmla="*/ 296967 h 605593"/>
                  <a:gd name="connsiteX30" fmla="*/ 30625 w 583294"/>
                  <a:gd name="connsiteY30" fmla="*/ 270619 h 605593"/>
                  <a:gd name="connsiteX31" fmla="*/ 94718 w 583294"/>
                  <a:gd name="connsiteY31" fmla="*/ 270619 h 605593"/>
                  <a:gd name="connsiteX32" fmla="*/ 125343 w 583294"/>
                  <a:gd name="connsiteY32" fmla="*/ 301200 h 605593"/>
                  <a:gd name="connsiteX33" fmla="*/ 293999 w 583294"/>
                  <a:gd name="connsiteY33" fmla="*/ 469616 h 605593"/>
                  <a:gd name="connsiteX34" fmla="*/ 462654 w 583294"/>
                  <a:gd name="connsiteY34" fmla="*/ 301200 h 605593"/>
                  <a:gd name="connsiteX35" fmla="*/ 493279 w 583294"/>
                  <a:gd name="connsiteY35" fmla="*/ 270619 h 605593"/>
                  <a:gd name="connsiteX36" fmla="*/ 552669 w 583294"/>
                  <a:gd name="connsiteY36" fmla="*/ 270619 h 605593"/>
                  <a:gd name="connsiteX37" fmla="*/ 583294 w 583294"/>
                  <a:gd name="connsiteY37" fmla="*/ 301200 h 605593"/>
                  <a:gd name="connsiteX38" fmla="*/ 552669 w 583294"/>
                  <a:gd name="connsiteY38" fmla="*/ 331782 h 605593"/>
                  <a:gd name="connsiteX39" fmla="*/ 521935 w 583294"/>
                  <a:gd name="connsiteY39" fmla="*/ 331782 h 605593"/>
                  <a:gd name="connsiteX40" fmla="*/ 478513 w 583294"/>
                  <a:gd name="connsiteY40" fmla="*/ 438052 h 605593"/>
                  <a:gd name="connsiteX41" fmla="*/ 504982 w 583294"/>
                  <a:gd name="connsiteY41" fmla="*/ 464592 h 605593"/>
                  <a:gd name="connsiteX42" fmla="*/ 504982 w 583294"/>
                  <a:gd name="connsiteY42" fmla="*/ 507842 h 605593"/>
                  <a:gd name="connsiteX43" fmla="*/ 483326 w 583294"/>
                  <a:gd name="connsiteY43" fmla="*/ 516798 h 605593"/>
                  <a:gd name="connsiteX44" fmla="*/ 461670 w 583294"/>
                  <a:gd name="connsiteY44" fmla="*/ 507842 h 605593"/>
                  <a:gd name="connsiteX45" fmla="*/ 435638 w 583294"/>
                  <a:gd name="connsiteY45" fmla="*/ 481957 h 605593"/>
                  <a:gd name="connsiteX46" fmla="*/ 322327 w 583294"/>
                  <a:gd name="connsiteY46" fmla="*/ 529140 h 605593"/>
                  <a:gd name="connsiteX47" fmla="*/ 322327 w 583294"/>
                  <a:gd name="connsiteY47" fmla="*/ 575012 h 605593"/>
                  <a:gd name="connsiteX48" fmla="*/ 291592 w 583294"/>
                  <a:gd name="connsiteY48" fmla="*/ 605593 h 605593"/>
                  <a:gd name="connsiteX49" fmla="*/ 260967 w 583294"/>
                  <a:gd name="connsiteY49" fmla="*/ 575012 h 605593"/>
                  <a:gd name="connsiteX50" fmla="*/ 260967 w 583294"/>
                  <a:gd name="connsiteY50" fmla="*/ 528485 h 605593"/>
                  <a:gd name="connsiteX51" fmla="*/ 149624 w 583294"/>
                  <a:gd name="connsiteY51" fmla="*/ 479882 h 605593"/>
                  <a:gd name="connsiteX52" fmla="*/ 121624 w 583294"/>
                  <a:gd name="connsiteY52" fmla="*/ 507842 h 605593"/>
                  <a:gd name="connsiteX53" fmla="*/ 99968 w 583294"/>
                  <a:gd name="connsiteY53" fmla="*/ 516798 h 605593"/>
                  <a:gd name="connsiteX54" fmla="*/ 78312 w 583294"/>
                  <a:gd name="connsiteY54" fmla="*/ 507842 h 605593"/>
                  <a:gd name="connsiteX55" fmla="*/ 78312 w 583294"/>
                  <a:gd name="connsiteY55" fmla="*/ 464592 h 605593"/>
                  <a:gd name="connsiteX56" fmla="*/ 107515 w 583294"/>
                  <a:gd name="connsiteY56" fmla="*/ 435430 h 605593"/>
                  <a:gd name="connsiteX57" fmla="*/ 66062 w 583294"/>
                  <a:gd name="connsiteY57" fmla="*/ 331782 h 605593"/>
                  <a:gd name="connsiteX58" fmla="*/ 30625 w 583294"/>
                  <a:gd name="connsiteY58" fmla="*/ 331782 h 605593"/>
                  <a:gd name="connsiteX59" fmla="*/ 0 w 583294"/>
                  <a:gd name="connsiteY59" fmla="*/ 301200 h 605593"/>
                  <a:gd name="connsiteX60" fmla="*/ 30625 w 583294"/>
                  <a:gd name="connsiteY60" fmla="*/ 270619 h 605593"/>
                  <a:gd name="connsiteX61" fmla="*/ 260655 w 583294"/>
                  <a:gd name="connsiteY61" fmla="*/ 122871 h 605593"/>
                  <a:gd name="connsiteX62" fmla="*/ 215703 w 583294"/>
                  <a:gd name="connsiteY62" fmla="*/ 134776 h 605593"/>
                  <a:gd name="connsiteX63" fmla="*/ 212093 w 583294"/>
                  <a:gd name="connsiteY63" fmla="*/ 140565 h 605593"/>
                  <a:gd name="connsiteX64" fmla="*/ 212093 w 583294"/>
                  <a:gd name="connsiteY64" fmla="*/ 152142 h 605593"/>
                  <a:gd name="connsiteX65" fmla="*/ 209468 w 583294"/>
                  <a:gd name="connsiteY65" fmla="*/ 152142 h 605593"/>
                  <a:gd name="connsiteX66" fmla="*/ 203015 w 583294"/>
                  <a:gd name="connsiteY66" fmla="*/ 158586 h 605593"/>
                  <a:gd name="connsiteX67" fmla="*/ 203015 w 583294"/>
                  <a:gd name="connsiteY67" fmla="*/ 169289 h 605593"/>
                  <a:gd name="connsiteX68" fmla="*/ 205969 w 583294"/>
                  <a:gd name="connsiteY68" fmla="*/ 174641 h 605593"/>
                  <a:gd name="connsiteX69" fmla="*/ 212203 w 583294"/>
                  <a:gd name="connsiteY69" fmla="*/ 178791 h 605593"/>
                  <a:gd name="connsiteX70" fmla="*/ 212640 w 583294"/>
                  <a:gd name="connsiteY70" fmla="*/ 181413 h 605593"/>
                  <a:gd name="connsiteX71" fmla="*/ 235828 w 583294"/>
                  <a:gd name="connsiteY71" fmla="*/ 235039 h 605593"/>
                  <a:gd name="connsiteX72" fmla="*/ 274218 w 583294"/>
                  <a:gd name="connsiteY72" fmla="*/ 268242 h 605593"/>
                  <a:gd name="connsiteX73" fmla="*/ 309108 w 583294"/>
                  <a:gd name="connsiteY73" fmla="*/ 268242 h 605593"/>
                  <a:gd name="connsiteX74" fmla="*/ 347498 w 583294"/>
                  <a:gd name="connsiteY74" fmla="*/ 235039 h 605593"/>
                  <a:gd name="connsiteX75" fmla="*/ 370685 w 583294"/>
                  <a:gd name="connsiteY75" fmla="*/ 181413 h 605593"/>
                  <a:gd name="connsiteX76" fmla="*/ 371123 w 583294"/>
                  <a:gd name="connsiteY76" fmla="*/ 178791 h 605593"/>
                  <a:gd name="connsiteX77" fmla="*/ 377357 w 583294"/>
                  <a:gd name="connsiteY77" fmla="*/ 174641 h 605593"/>
                  <a:gd name="connsiteX78" fmla="*/ 380310 w 583294"/>
                  <a:gd name="connsiteY78" fmla="*/ 169289 h 605593"/>
                  <a:gd name="connsiteX79" fmla="*/ 380310 w 583294"/>
                  <a:gd name="connsiteY79" fmla="*/ 158586 h 605593"/>
                  <a:gd name="connsiteX80" fmla="*/ 373857 w 583294"/>
                  <a:gd name="connsiteY80" fmla="*/ 152142 h 605593"/>
                  <a:gd name="connsiteX81" fmla="*/ 370248 w 583294"/>
                  <a:gd name="connsiteY81" fmla="*/ 152142 h 605593"/>
                  <a:gd name="connsiteX82" fmla="*/ 368279 w 583294"/>
                  <a:gd name="connsiteY82" fmla="*/ 149958 h 605593"/>
                  <a:gd name="connsiteX83" fmla="*/ 362045 w 583294"/>
                  <a:gd name="connsiteY83" fmla="*/ 149521 h 605593"/>
                  <a:gd name="connsiteX84" fmla="*/ 336451 w 583294"/>
                  <a:gd name="connsiteY84" fmla="*/ 155309 h 605593"/>
                  <a:gd name="connsiteX85" fmla="*/ 296749 w 583294"/>
                  <a:gd name="connsiteY85" fmla="*/ 137288 h 605593"/>
                  <a:gd name="connsiteX86" fmla="*/ 260655 w 583294"/>
                  <a:gd name="connsiteY86" fmla="*/ 122871 h 605593"/>
                  <a:gd name="connsiteX87" fmla="*/ 275311 w 583294"/>
                  <a:gd name="connsiteY87" fmla="*/ 0 h 605593"/>
                  <a:gd name="connsiteX88" fmla="*/ 308014 w 583294"/>
                  <a:gd name="connsiteY88" fmla="*/ 0 h 605593"/>
                  <a:gd name="connsiteX89" fmla="*/ 409185 w 583294"/>
                  <a:gd name="connsiteY89" fmla="*/ 101027 h 605593"/>
                  <a:gd name="connsiteX90" fmla="*/ 409185 w 583294"/>
                  <a:gd name="connsiteY90" fmla="*/ 132701 h 605593"/>
                  <a:gd name="connsiteX91" fmla="*/ 414982 w 583294"/>
                  <a:gd name="connsiteY91" fmla="*/ 150722 h 605593"/>
                  <a:gd name="connsiteX92" fmla="*/ 414982 w 583294"/>
                  <a:gd name="connsiteY92" fmla="*/ 173331 h 605593"/>
                  <a:gd name="connsiteX93" fmla="*/ 403826 w 583294"/>
                  <a:gd name="connsiteY93" fmla="*/ 197140 h 605593"/>
                  <a:gd name="connsiteX94" fmla="*/ 397263 w 583294"/>
                  <a:gd name="connsiteY94" fmla="*/ 214288 h 605593"/>
                  <a:gd name="connsiteX95" fmla="*/ 375498 w 583294"/>
                  <a:gd name="connsiteY95" fmla="*/ 255136 h 605593"/>
                  <a:gd name="connsiteX96" fmla="*/ 360732 w 583294"/>
                  <a:gd name="connsiteY96" fmla="*/ 273922 h 605593"/>
                  <a:gd name="connsiteX97" fmla="*/ 371670 w 583294"/>
                  <a:gd name="connsiteY97" fmla="*/ 287574 h 605593"/>
                  <a:gd name="connsiteX98" fmla="*/ 432919 w 583294"/>
                  <a:gd name="connsiteY98" fmla="*/ 306141 h 605593"/>
                  <a:gd name="connsiteX99" fmla="*/ 294014 w 583294"/>
                  <a:gd name="connsiteY99" fmla="*/ 433272 h 605593"/>
                  <a:gd name="connsiteX100" fmla="*/ 154891 w 583294"/>
                  <a:gd name="connsiteY100" fmla="*/ 304721 h 605593"/>
                  <a:gd name="connsiteX101" fmla="*/ 211656 w 583294"/>
                  <a:gd name="connsiteY101" fmla="*/ 287574 h 605593"/>
                  <a:gd name="connsiteX102" fmla="*/ 222593 w 583294"/>
                  <a:gd name="connsiteY102" fmla="*/ 273922 h 605593"/>
                  <a:gd name="connsiteX103" fmla="*/ 207828 w 583294"/>
                  <a:gd name="connsiteY103" fmla="*/ 255136 h 605593"/>
                  <a:gd name="connsiteX104" fmla="*/ 186063 w 583294"/>
                  <a:gd name="connsiteY104" fmla="*/ 214288 h 605593"/>
                  <a:gd name="connsiteX105" fmla="*/ 179500 w 583294"/>
                  <a:gd name="connsiteY105" fmla="*/ 197140 h 605593"/>
                  <a:gd name="connsiteX106" fmla="*/ 168344 w 583294"/>
                  <a:gd name="connsiteY106" fmla="*/ 173331 h 605593"/>
                  <a:gd name="connsiteX107" fmla="*/ 168344 w 583294"/>
                  <a:gd name="connsiteY107" fmla="*/ 150722 h 605593"/>
                  <a:gd name="connsiteX108" fmla="*/ 174141 w 583294"/>
                  <a:gd name="connsiteY108" fmla="*/ 132701 h 605593"/>
                  <a:gd name="connsiteX109" fmla="*/ 174141 w 583294"/>
                  <a:gd name="connsiteY109" fmla="*/ 101027 h 605593"/>
                  <a:gd name="connsiteX110" fmla="*/ 275311 w 583294"/>
                  <a:gd name="connsiteY110" fmla="*/ 0 h 60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83294" h="605593">
                    <a:moveTo>
                      <a:pt x="332623" y="296967"/>
                    </a:moveTo>
                    <a:cubicBezTo>
                      <a:pt x="327373" y="299697"/>
                      <a:pt x="322123" y="301663"/>
                      <a:pt x="316983" y="302537"/>
                    </a:cubicBezTo>
                    <a:cubicBezTo>
                      <a:pt x="313811" y="303083"/>
                      <a:pt x="311624" y="305814"/>
                      <a:pt x="311624" y="308872"/>
                    </a:cubicBezTo>
                    <a:lnTo>
                      <a:pt x="311624" y="325036"/>
                    </a:lnTo>
                    <a:cubicBezTo>
                      <a:pt x="310639" y="325364"/>
                      <a:pt x="309874" y="326019"/>
                      <a:pt x="309108" y="326784"/>
                    </a:cubicBezTo>
                    <a:cubicBezTo>
                      <a:pt x="307905" y="328094"/>
                      <a:pt x="307358" y="329951"/>
                      <a:pt x="307467" y="331698"/>
                    </a:cubicBezTo>
                    <a:lnTo>
                      <a:pt x="311077" y="366102"/>
                    </a:lnTo>
                    <a:cubicBezTo>
                      <a:pt x="311295" y="368724"/>
                      <a:pt x="313155" y="371017"/>
                      <a:pt x="315780" y="371673"/>
                    </a:cubicBezTo>
                    <a:cubicBezTo>
                      <a:pt x="316327" y="371891"/>
                      <a:pt x="316983" y="371891"/>
                      <a:pt x="317530" y="371891"/>
                    </a:cubicBezTo>
                    <a:cubicBezTo>
                      <a:pt x="319498" y="371891"/>
                      <a:pt x="321467" y="371017"/>
                      <a:pt x="322670" y="369379"/>
                    </a:cubicBezTo>
                    <a:lnTo>
                      <a:pt x="340826" y="345242"/>
                    </a:lnTo>
                    <a:cubicBezTo>
                      <a:pt x="341701" y="344149"/>
                      <a:pt x="342139" y="342730"/>
                      <a:pt x="342139" y="341310"/>
                    </a:cubicBezTo>
                    <a:lnTo>
                      <a:pt x="342139" y="302646"/>
                    </a:lnTo>
                    <a:cubicBezTo>
                      <a:pt x="342139" y="300353"/>
                      <a:pt x="340936" y="298277"/>
                      <a:pt x="339076" y="297076"/>
                    </a:cubicBezTo>
                    <a:cubicBezTo>
                      <a:pt x="337108" y="295984"/>
                      <a:pt x="334701" y="295875"/>
                      <a:pt x="332623" y="296967"/>
                    </a:cubicBezTo>
                    <a:close/>
                    <a:moveTo>
                      <a:pt x="250702" y="296967"/>
                    </a:moveTo>
                    <a:cubicBezTo>
                      <a:pt x="248624" y="295875"/>
                      <a:pt x="246218" y="295984"/>
                      <a:pt x="244249" y="297076"/>
                    </a:cubicBezTo>
                    <a:cubicBezTo>
                      <a:pt x="242281" y="298277"/>
                      <a:pt x="241187" y="300353"/>
                      <a:pt x="241187" y="302646"/>
                    </a:cubicBezTo>
                    <a:lnTo>
                      <a:pt x="241077" y="341310"/>
                    </a:lnTo>
                    <a:cubicBezTo>
                      <a:pt x="241077" y="342730"/>
                      <a:pt x="241624" y="344149"/>
                      <a:pt x="242390" y="345242"/>
                    </a:cubicBezTo>
                    <a:lnTo>
                      <a:pt x="260655" y="369379"/>
                    </a:lnTo>
                    <a:cubicBezTo>
                      <a:pt x="261859" y="371017"/>
                      <a:pt x="263827" y="371891"/>
                      <a:pt x="265796" y="371891"/>
                    </a:cubicBezTo>
                    <a:cubicBezTo>
                      <a:pt x="266343" y="371891"/>
                      <a:pt x="266999" y="371891"/>
                      <a:pt x="267546" y="371673"/>
                    </a:cubicBezTo>
                    <a:cubicBezTo>
                      <a:pt x="270171" y="371017"/>
                      <a:pt x="272030" y="368833"/>
                      <a:pt x="272249" y="366102"/>
                    </a:cubicBezTo>
                    <a:lnTo>
                      <a:pt x="275858" y="331698"/>
                    </a:lnTo>
                    <a:cubicBezTo>
                      <a:pt x="275968" y="329951"/>
                      <a:pt x="275421" y="328094"/>
                      <a:pt x="274218" y="326674"/>
                    </a:cubicBezTo>
                    <a:cubicBezTo>
                      <a:pt x="273452" y="326019"/>
                      <a:pt x="272687" y="325364"/>
                      <a:pt x="271702" y="325036"/>
                    </a:cubicBezTo>
                    <a:lnTo>
                      <a:pt x="271702" y="308872"/>
                    </a:lnTo>
                    <a:cubicBezTo>
                      <a:pt x="271702" y="305814"/>
                      <a:pt x="269515" y="303083"/>
                      <a:pt x="266343" y="302537"/>
                    </a:cubicBezTo>
                    <a:cubicBezTo>
                      <a:pt x="261202" y="301663"/>
                      <a:pt x="255952" y="299697"/>
                      <a:pt x="250702" y="296967"/>
                    </a:cubicBezTo>
                    <a:close/>
                    <a:moveTo>
                      <a:pt x="30625" y="270619"/>
                    </a:moveTo>
                    <a:lnTo>
                      <a:pt x="94718" y="270619"/>
                    </a:lnTo>
                    <a:cubicBezTo>
                      <a:pt x="111562" y="270619"/>
                      <a:pt x="125343" y="284271"/>
                      <a:pt x="125343" y="301200"/>
                    </a:cubicBezTo>
                    <a:cubicBezTo>
                      <a:pt x="125343" y="394036"/>
                      <a:pt x="201030" y="469616"/>
                      <a:pt x="293999" y="469616"/>
                    </a:cubicBezTo>
                    <a:cubicBezTo>
                      <a:pt x="386967" y="469616"/>
                      <a:pt x="462654" y="394036"/>
                      <a:pt x="462654" y="301200"/>
                    </a:cubicBezTo>
                    <a:cubicBezTo>
                      <a:pt x="462654" y="284271"/>
                      <a:pt x="476326" y="270619"/>
                      <a:pt x="493279" y="270619"/>
                    </a:cubicBezTo>
                    <a:lnTo>
                      <a:pt x="552669" y="270619"/>
                    </a:lnTo>
                    <a:cubicBezTo>
                      <a:pt x="569622" y="270619"/>
                      <a:pt x="583294" y="284271"/>
                      <a:pt x="583294" y="301200"/>
                    </a:cubicBezTo>
                    <a:cubicBezTo>
                      <a:pt x="583294" y="318129"/>
                      <a:pt x="569622" y="331782"/>
                      <a:pt x="552669" y="331782"/>
                    </a:cubicBezTo>
                    <a:lnTo>
                      <a:pt x="521935" y="331782"/>
                    </a:lnTo>
                    <a:cubicBezTo>
                      <a:pt x="516576" y="371319"/>
                      <a:pt x="501263" y="407579"/>
                      <a:pt x="478513" y="438052"/>
                    </a:cubicBezTo>
                    <a:lnTo>
                      <a:pt x="504982" y="464592"/>
                    </a:lnTo>
                    <a:cubicBezTo>
                      <a:pt x="516904" y="476497"/>
                      <a:pt x="516904" y="495937"/>
                      <a:pt x="504982" y="507842"/>
                    </a:cubicBezTo>
                    <a:cubicBezTo>
                      <a:pt x="498966" y="513849"/>
                      <a:pt x="491091" y="516798"/>
                      <a:pt x="483326" y="516798"/>
                    </a:cubicBezTo>
                    <a:cubicBezTo>
                      <a:pt x="475451" y="516798"/>
                      <a:pt x="467576" y="513849"/>
                      <a:pt x="461670" y="507842"/>
                    </a:cubicBezTo>
                    <a:lnTo>
                      <a:pt x="435638" y="481957"/>
                    </a:lnTo>
                    <a:cubicBezTo>
                      <a:pt x="403592" y="507078"/>
                      <a:pt x="364764" y="523897"/>
                      <a:pt x="322327" y="529140"/>
                    </a:cubicBezTo>
                    <a:lnTo>
                      <a:pt x="322327" y="575012"/>
                    </a:lnTo>
                    <a:cubicBezTo>
                      <a:pt x="322327" y="591832"/>
                      <a:pt x="308545" y="605593"/>
                      <a:pt x="291592" y="605593"/>
                    </a:cubicBezTo>
                    <a:cubicBezTo>
                      <a:pt x="274749" y="605593"/>
                      <a:pt x="260967" y="591832"/>
                      <a:pt x="260967" y="575012"/>
                    </a:cubicBezTo>
                    <a:lnTo>
                      <a:pt x="260967" y="528485"/>
                    </a:lnTo>
                    <a:cubicBezTo>
                      <a:pt x="219186" y="522478"/>
                      <a:pt x="181015" y="505221"/>
                      <a:pt x="149624" y="479882"/>
                    </a:cubicBezTo>
                    <a:lnTo>
                      <a:pt x="121624" y="507842"/>
                    </a:lnTo>
                    <a:cubicBezTo>
                      <a:pt x="115718" y="513849"/>
                      <a:pt x="107843" y="516798"/>
                      <a:pt x="99968" y="516798"/>
                    </a:cubicBezTo>
                    <a:cubicBezTo>
                      <a:pt x="92093" y="516798"/>
                      <a:pt x="84328" y="513849"/>
                      <a:pt x="78312" y="507842"/>
                    </a:cubicBezTo>
                    <a:cubicBezTo>
                      <a:pt x="66281" y="495937"/>
                      <a:pt x="66281" y="476497"/>
                      <a:pt x="78312" y="464592"/>
                    </a:cubicBezTo>
                    <a:lnTo>
                      <a:pt x="107515" y="435430"/>
                    </a:lnTo>
                    <a:cubicBezTo>
                      <a:pt x="85859" y="405504"/>
                      <a:pt x="71203" y="370117"/>
                      <a:pt x="66062" y="331782"/>
                    </a:cubicBezTo>
                    <a:lnTo>
                      <a:pt x="30625" y="331782"/>
                    </a:lnTo>
                    <a:cubicBezTo>
                      <a:pt x="13672" y="331782"/>
                      <a:pt x="0" y="318129"/>
                      <a:pt x="0" y="301200"/>
                    </a:cubicBezTo>
                    <a:cubicBezTo>
                      <a:pt x="0" y="284271"/>
                      <a:pt x="13672" y="270619"/>
                      <a:pt x="30625" y="270619"/>
                    </a:cubicBezTo>
                    <a:close/>
                    <a:moveTo>
                      <a:pt x="260655" y="122871"/>
                    </a:moveTo>
                    <a:cubicBezTo>
                      <a:pt x="242390" y="122871"/>
                      <a:pt x="224671" y="130298"/>
                      <a:pt x="215703" y="134776"/>
                    </a:cubicBezTo>
                    <a:cubicBezTo>
                      <a:pt x="213515" y="135868"/>
                      <a:pt x="212093" y="138162"/>
                      <a:pt x="212093" y="140565"/>
                    </a:cubicBezTo>
                    <a:lnTo>
                      <a:pt x="212093" y="152142"/>
                    </a:lnTo>
                    <a:lnTo>
                      <a:pt x="209468" y="152142"/>
                    </a:lnTo>
                    <a:cubicBezTo>
                      <a:pt x="205859" y="152142"/>
                      <a:pt x="203015" y="154982"/>
                      <a:pt x="203015" y="158586"/>
                    </a:cubicBezTo>
                    <a:lnTo>
                      <a:pt x="203015" y="169289"/>
                    </a:lnTo>
                    <a:cubicBezTo>
                      <a:pt x="203015" y="171474"/>
                      <a:pt x="204109" y="173440"/>
                      <a:pt x="205969" y="174641"/>
                    </a:cubicBezTo>
                    <a:lnTo>
                      <a:pt x="212203" y="178791"/>
                    </a:lnTo>
                    <a:lnTo>
                      <a:pt x="212640" y="181413"/>
                    </a:lnTo>
                    <a:cubicBezTo>
                      <a:pt x="214609" y="196922"/>
                      <a:pt x="223359" y="216909"/>
                      <a:pt x="235828" y="235039"/>
                    </a:cubicBezTo>
                    <a:cubicBezTo>
                      <a:pt x="251687" y="257975"/>
                      <a:pt x="266562" y="268242"/>
                      <a:pt x="274218" y="268242"/>
                    </a:cubicBezTo>
                    <a:lnTo>
                      <a:pt x="309108" y="268242"/>
                    </a:lnTo>
                    <a:cubicBezTo>
                      <a:pt x="316764" y="268242"/>
                      <a:pt x="331639" y="257975"/>
                      <a:pt x="347498" y="235039"/>
                    </a:cubicBezTo>
                    <a:cubicBezTo>
                      <a:pt x="359967" y="216909"/>
                      <a:pt x="368717" y="196922"/>
                      <a:pt x="370685" y="181413"/>
                    </a:cubicBezTo>
                    <a:lnTo>
                      <a:pt x="371123" y="178791"/>
                    </a:lnTo>
                    <a:lnTo>
                      <a:pt x="377357" y="174641"/>
                    </a:lnTo>
                    <a:cubicBezTo>
                      <a:pt x="379217" y="173440"/>
                      <a:pt x="380310" y="171474"/>
                      <a:pt x="380310" y="169289"/>
                    </a:cubicBezTo>
                    <a:lnTo>
                      <a:pt x="380310" y="158586"/>
                    </a:lnTo>
                    <a:cubicBezTo>
                      <a:pt x="380310" y="154982"/>
                      <a:pt x="377357" y="152142"/>
                      <a:pt x="373857" y="152142"/>
                    </a:cubicBezTo>
                    <a:lnTo>
                      <a:pt x="370248" y="152142"/>
                    </a:lnTo>
                    <a:cubicBezTo>
                      <a:pt x="369810" y="151268"/>
                      <a:pt x="369045" y="150504"/>
                      <a:pt x="368279" y="149958"/>
                    </a:cubicBezTo>
                    <a:cubicBezTo>
                      <a:pt x="366420" y="148756"/>
                      <a:pt x="364014" y="148538"/>
                      <a:pt x="362045" y="149521"/>
                    </a:cubicBezTo>
                    <a:cubicBezTo>
                      <a:pt x="353404" y="153343"/>
                      <a:pt x="344764" y="155309"/>
                      <a:pt x="336451" y="155309"/>
                    </a:cubicBezTo>
                    <a:cubicBezTo>
                      <a:pt x="321686" y="155309"/>
                      <a:pt x="308342" y="149302"/>
                      <a:pt x="296749" y="137288"/>
                    </a:cubicBezTo>
                    <a:cubicBezTo>
                      <a:pt x="287452" y="127786"/>
                      <a:pt x="275311" y="122871"/>
                      <a:pt x="260655" y="122871"/>
                    </a:cubicBezTo>
                    <a:close/>
                    <a:moveTo>
                      <a:pt x="275311" y="0"/>
                    </a:moveTo>
                    <a:lnTo>
                      <a:pt x="308014" y="0"/>
                    </a:lnTo>
                    <a:cubicBezTo>
                      <a:pt x="363795" y="0"/>
                      <a:pt x="409185" y="45326"/>
                      <a:pt x="409185" y="101027"/>
                    </a:cubicBezTo>
                    <a:lnTo>
                      <a:pt x="409185" y="132701"/>
                    </a:lnTo>
                    <a:cubicBezTo>
                      <a:pt x="412904" y="137944"/>
                      <a:pt x="414982" y="144278"/>
                      <a:pt x="414982" y="150722"/>
                    </a:cubicBezTo>
                    <a:lnTo>
                      <a:pt x="414982" y="173331"/>
                    </a:lnTo>
                    <a:cubicBezTo>
                      <a:pt x="414982" y="182505"/>
                      <a:pt x="410826" y="191352"/>
                      <a:pt x="403826" y="197140"/>
                    </a:cubicBezTo>
                    <a:cubicBezTo>
                      <a:pt x="402076" y="202820"/>
                      <a:pt x="399888" y="208608"/>
                      <a:pt x="397263" y="214288"/>
                    </a:cubicBezTo>
                    <a:cubicBezTo>
                      <a:pt x="392013" y="227940"/>
                      <a:pt x="384576" y="242029"/>
                      <a:pt x="375498" y="255136"/>
                    </a:cubicBezTo>
                    <a:cubicBezTo>
                      <a:pt x="371670" y="260706"/>
                      <a:pt x="366639" y="267368"/>
                      <a:pt x="360732" y="273922"/>
                    </a:cubicBezTo>
                    <a:cubicBezTo>
                      <a:pt x="366092" y="277853"/>
                      <a:pt x="370029" y="282331"/>
                      <a:pt x="371670" y="287574"/>
                    </a:cubicBezTo>
                    <a:lnTo>
                      <a:pt x="432919" y="306141"/>
                    </a:lnTo>
                    <a:cubicBezTo>
                      <a:pt x="426685" y="377243"/>
                      <a:pt x="366748" y="433272"/>
                      <a:pt x="294014" y="433272"/>
                    </a:cubicBezTo>
                    <a:cubicBezTo>
                      <a:pt x="220734" y="433272"/>
                      <a:pt x="160469" y="376478"/>
                      <a:pt x="154891" y="304721"/>
                    </a:cubicBezTo>
                    <a:lnTo>
                      <a:pt x="211656" y="287574"/>
                    </a:lnTo>
                    <a:cubicBezTo>
                      <a:pt x="213297" y="282331"/>
                      <a:pt x="217234" y="277853"/>
                      <a:pt x="222593" y="273922"/>
                    </a:cubicBezTo>
                    <a:cubicBezTo>
                      <a:pt x="216687" y="267368"/>
                      <a:pt x="211656" y="260706"/>
                      <a:pt x="207828" y="255136"/>
                    </a:cubicBezTo>
                    <a:cubicBezTo>
                      <a:pt x="198750" y="242029"/>
                      <a:pt x="191312" y="227940"/>
                      <a:pt x="186063" y="214288"/>
                    </a:cubicBezTo>
                    <a:cubicBezTo>
                      <a:pt x="183438" y="208608"/>
                      <a:pt x="181250" y="202820"/>
                      <a:pt x="179500" y="197140"/>
                    </a:cubicBezTo>
                    <a:cubicBezTo>
                      <a:pt x="172500" y="191242"/>
                      <a:pt x="168344" y="182505"/>
                      <a:pt x="168344" y="173331"/>
                    </a:cubicBezTo>
                    <a:lnTo>
                      <a:pt x="168344" y="150722"/>
                    </a:lnTo>
                    <a:cubicBezTo>
                      <a:pt x="168344" y="144278"/>
                      <a:pt x="170422" y="137944"/>
                      <a:pt x="174141" y="132701"/>
                    </a:cubicBezTo>
                    <a:lnTo>
                      <a:pt x="174141" y="101027"/>
                    </a:lnTo>
                    <a:cubicBezTo>
                      <a:pt x="174141" y="45326"/>
                      <a:pt x="219531" y="0"/>
                      <a:pt x="2753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ïŝ1iḍê"/>
              <p:cNvSpPr/>
              <p:nvPr/>
            </p:nvSpPr>
            <p:spPr>
              <a:xfrm>
                <a:off x="4578590" y="1666875"/>
                <a:ext cx="3034821" cy="715478"/>
              </a:xfrm>
              <a:prstGeom prst="roundRec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zh-CN" sz="2000" b="1" i="1" u="sng" dirty="0"/>
              </a:p>
            </p:txBody>
          </p:sp>
        </p:grpSp>
        <p:sp>
          <p:nvSpPr>
            <p:cNvPr id="47" name="í$liḑê"/>
            <p:cNvSpPr/>
            <p:nvPr/>
          </p:nvSpPr>
          <p:spPr>
            <a:xfrm>
              <a:off x="1897800" y="1946134"/>
              <a:ext cx="2604984" cy="3384832"/>
            </a:xfrm>
            <a:prstGeom prst="roundRect">
              <a:avLst>
                <a:gd name="adj" fmla="val 3877"/>
              </a:avLst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/>
            </a:p>
          </p:txBody>
        </p:sp>
        <p:sp>
          <p:nvSpPr>
            <p:cNvPr id="9" name="iṩļíḑè"/>
            <p:cNvSpPr/>
            <p:nvPr/>
          </p:nvSpPr>
          <p:spPr>
            <a:xfrm>
              <a:off x="1897800" y="1946134"/>
              <a:ext cx="2604984" cy="614141"/>
            </a:xfrm>
            <a:prstGeom prst="roundRect">
              <a:avLst/>
            </a:prstGeom>
            <a:solidFill>
              <a:schemeClr val="accent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b="1" i="1" u="sng" dirty="0"/>
            </a:p>
          </p:txBody>
        </p:sp>
        <p:sp>
          <p:nvSpPr>
            <p:cNvPr id="27" name="ïṧļîďe"/>
            <p:cNvSpPr/>
            <p:nvPr/>
          </p:nvSpPr>
          <p:spPr>
            <a:xfrm>
              <a:off x="2968534" y="2932732"/>
              <a:ext cx="463517" cy="376819"/>
            </a:xfrm>
            <a:custGeom>
              <a:avLst/>
              <a:gdLst>
                <a:gd name="connsiteX0" fmla="*/ 390482 w 564166"/>
                <a:gd name="connsiteY0" fmla="*/ 307997 h 458643"/>
                <a:gd name="connsiteX1" fmla="*/ 403395 w 564166"/>
                <a:gd name="connsiteY1" fmla="*/ 307997 h 458643"/>
                <a:gd name="connsiteX2" fmla="*/ 439265 w 564166"/>
                <a:gd name="connsiteY2" fmla="*/ 353908 h 458643"/>
                <a:gd name="connsiteX3" fmla="*/ 434961 w 564166"/>
                <a:gd name="connsiteY3" fmla="*/ 361082 h 458643"/>
                <a:gd name="connsiteX4" fmla="*/ 419178 w 564166"/>
                <a:gd name="connsiteY4" fmla="*/ 361082 h 458643"/>
                <a:gd name="connsiteX5" fmla="*/ 492353 w 564166"/>
                <a:gd name="connsiteY5" fmla="*/ 419905 h 458643"/>
                <a:gd name="connsiteX6" fmla="*/ 512440 w 564166"/>
                <a:gd name="connsiteY6" fmla="*/ 438557 h 458643"/>
                <a:gd name="connsiteX7" fmla="*/ 492353 w 564166"/>
                <a:gd name="connsiteY7" fmla="*/ 458643 h 458643"/>
                <a:gd name="connsiteX8" fmla="*/ 379004 w 564166"/>
                <a:gd name="connsiteY8" fmla="*/ 361082 h 458643"/>
                <a:gd name="connsiteX9" fmla="*/ 358916 w 564166"/>
                <a:gd name="connsiteY9" fmla="*/ 361082 h 458643"/>
                <a:gd name="connsiteX10" fmla="*/ 354612 w 564166"/>
                <a:gd name="connsiteY10" fmla="*/ 353908 h 458643"/>
                <a:gd name="connsiteX11" fmla="*/ 277051 w 564166"/>
                <a:gd name="connsiteY11" fmla="*/ 307997 h 458643"/>
                <a:gd name="connsiteX12" fmla="*/ 288553 w 564166"/>
                <a:gd name="connsiteY12" fmla="*/ 307997 h 458643"/>
                <a:gd name="connsiteX13" fmla="*/ 324497 w 564166"/>
                <a:gd name="connsiteY13" fmla="*/ 353908 h 458643"/>
                <a:gd name="connsiteX14" fmla="*/ 320183 w 564166"/>
                <a:gd name="connsiteY14" fmla="*/ 361082 h 458643"/>
                <a:gd name="connsiteX15" fmla="*/ 301493 w 564166"/>
                <a:gd name="connsiteY15" fmla="*/ 361082 h 458643"/>
                <a:gd name="connsiteX16" fmla="*/ 301493 w 564166"/>
                <a:gd name="connsiteY16" fmla="*/ 438557 h 458643"/>
                <a:gd name="connsiteX17" fmla="*/ 282802 w 564166"/>
                <a:gd name="connsiteY17" fmla="*/ 458643 h 458643"/>
                <a:gd name="connsiteX18" fmla="*/ 262673 w 564166"/>
                <a:gd name="connsiteY18" fmla="*/ 438557 h 458643"/>
                <a:gd name="connsiteX19" fmla="*/ 262673 w 564166"/>
                <a:gd name="connsiteY19" fmla="*/ 361082 h 458643"/>
                <a:gd name="connsiteX20" fmla="*/ 243982 w 564166"/>
                <a:gd name="connsiteY20" fmla="*/ 361082 h 458643"/>
                <a:gd name="connsiteX21" fmla="*/ 239669 w 564166"/>
                <a:gd name="connsiteY21" fmla="*/ 353908 h 458643"/>
                <a:gd name="connsiteX22" fmla="*/ 162189 w 564166"/>
                <a:gd name="connsiteY22" fmla="*/ 307997 h 458643"/>
                <a:gd name="connsiteX23" fmla="*/ 173671 w 564166"/>
                <a:gd name="connsiteY23" fmla="*/ 307997 h 458643"/>
                <a:gd name="connsiteX24" fmla="*/ 209554 w 564166"/>
                <a:gd name="connsiteY24" fmla="*/ 353908 h 458643"/>
                <a:gd name="connsiteX25" fmla="*/ 205248 w 564166"/>
                <a:gd name="connsiteY25" fmla="*/ 361082 h 458643"/>
                <a:gd name="connsiteX26" fmla="*/ 185154 w 564166"/>
                <a:gd name="connsiteY26" fmla="*/ 361082 h 458643"/>
                <a:gd name="connsiteX27" fmla="*/ 71765 w 564166"/>
                <a:gd name="connsiteY27" fmla="*/ 458643 h 458643"/>
                <a:gd name="connsiteX28" fmla="*/ 53106 w 564166"/>
                <a:gd name="connsiteY28" fmla="*/ 438557 h 458643"/>
                <a:gd name="connsiteX29" fmla="*/ 71765 w 564166"/>
                <a:gd name="connsiteY29" fmla="*/ 419905 h 458643"/>
                <a:gd name="connsiteX30" fmla="*/ 146401 w 564166"/>
                <a:gd name="connsiteY30" fmla="*/ 361082 h 458643"/>
                <a:gd name="connsiteX31" fmla="*/ 129177 w 564166"/>
                <a:gd name="connsiteY31" fmla="*/ 361082 h 458643"/>
                <a:gd name="connsiteX32" fmla="*/ 124871 w 564166"/>
                <a:gd name="connsiteY32" fmla="*/ 353908 h 458643"/>
                <a:gd name="connsiteX33" fmla="*/ 340222 w 564166"/>
                <a:gd name="connsiteY33" fmla="*/ 0 h 458643"/>
                <a:gd name="connsiteX34" fmla="*/ 453630 w 564166"/>
                <a:gd name="connsiteY34" fmla="*/ 118973 h 458643"/>
                <a:gd name="connsiteX35" fmla="*/ 525407 w 564166"/>
                <a:gd name="connsiteY35" fmla="*/ 179176 h 458643"/>
                <a:gd name="connsiteX36" fmla="*/ 564166 w 564166"/>
                <a:gd name="connsiteY36" fmla="*/ 232212 h 458643"/>
                <a:gd name="connsiteX37" fmla="*/ 518229 w 564166"/>
                <a:gd name="connsiteY37" fmla="*/ 286681 h 458643"/>
                <a:gd name="connsiteX38" fmla="*/ 45937 w 564166"/>
                <a:gd name="connsiteY38" fmla="*/ 286681 h 458643"/>
                <a:gd name="connsiteX39" fmla="*/ 0 w 564166"/>
                <a:gd name="connsiteY39" fmla="*/ 232212 h 458643"/>
                <a:gd name="connsiteX40" fmla="*/ 45937 w 564166"/>
                <a:gd name="connsiteY40" fmla="*/ 179176 h 458643"/>
                <a:gd name="connsiteX41" fmla="*/ 111972 w 564166"/>
                <a:gd name="connsiteY41" fmla="*/ 103205 h 458643"/>
                <a:gd name="connsiteX42" fmla="*/ 134941 w 564166"/>
                <a:gd name="connsiteY42" fmla="*/ 107505 h 458643"/>
                <a:gd name="connsiteX43" fmla="*/ 209589 w 564166"/>
                <a:gd name="connsiteY43" fmla="*/ 22934 h 458643"/>
                <a:gd name="connsiteX44" fmla="*/ 256961 w 564166"/>
                <a:gd name="connsiteY44" fmla="*/ 43002 h 458643"/>
                <a:gd name="connsiteX45" fmla="*/ 340222 w 564166"/>
                <a:gd name="connsiteY45" fmla="*/ 0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4166" h="458643">
                  <a:moveTo>
                    <a:pt x="390482" y="307997"/>
                  </a:moveTo>
                  <a:cubicBezTo>
                    <a:pt x="394786" y="303693"/>
                    <a:pt x="399091" y="303693"/>
                    <a:pt x="403395" y="307997"/>
                  </a:cubicBezTo>
                  <a:lnTo>
                    <a:pt x="439265" y="353908"/>
                  </a:lnTo>
                  <a:cubicBezTo>
                    <a:pt x="442135" y="358212"/>
                    <a:pt x="440700" y="361082"/>
                    <a:pt x="434961" y="361082"/>
                  </a:cubicBezTo>
                  <a:lnTo>
                    <a:pt x="419178" y="361082"/>
                  </a:lnTo>
                  <a:cubicBezTo>
                    <a:pt x="426352" y="394081"/>
                    <a:pt x="456483" y="419905"/>
                    <a:pt x="492353" y="419905"/>
                  </a:cubicBezTo>
                  <a:cubicBezTo>
                    <a:pt x="503831" y="419905"/>
                    <a:pt x="512440" y="428514"/>
                    <a:pt x="512440" y="438557"/>
                  </a:cubicBezTo>
                  <a:cubicBezTo>
                    <a:pt x="512440" y="450035"/>
                    <a:pt x="503831" y="458643"/>
                    <a:pt x="492353" y="458643"/>
                  </a:cubicBezTo>
                  <a:cubicBezTo>
                    <a:pt x="434961" y="458643"/>
                    <a:pt x="387612" y="415601"/>
                    <a:pt x="379004" y="361082"/>
                  </a:cubicBezTo>
                  <a:lnTo>
                    <a:pt x="358916" y="361082"/>
                  </a:lnTo>
                  <a:cubicBezTo>
                    <a:pt x="353177" y="361082"/>
                    <a:pt x="351742" y="358212"/>
                    <a:pt x="354612" y="353908"/>
                  </a:cubicBezTo>
                  <a:close/>
                  <a:moveTo>
                    <a:pt x="277051" y="307997"/>
                  </a:moveTo>
                  <a:cubicBezTo>
                    <a:pt x="279926" y="303693"/>
                    <a:pt x="285677" y="303693"/>
                    <a:pt x="288553" y="307997"/>
                  </a:cubicBezTo>
                  <a:lnTo>
                    <a:pt x="324497" y="353908"/>
                  </a:lnTo>
                  <a:cubicBezTo>
                    <a:pt x="327372" y="358212"/>
                    <a:pt x="325934" y="361082"/>
                    <a:pt x="320183" y="361082"/>
                  </a:cubicBezTo>
                  <a:lnTo>
                    <a:pt x="301493" y="361082"/>
                  </a:lnTo>
                  <a:lnTo>
                    <a:pt x="301493" y="438557"/>
                  </a:lnTo>
                  <a:cubicBezTo>
                    <a:pt x="301493" y="450035"/>
                    <a:pt x="292866" y="458643"/>
                    <a:pt x="282802" y="458643"/>
                  </a:cubicBezTo>
                  <a:cubicBezTo>
                    <a:pt x="271300" y="458643"/>
                    <a:pt x="262673" y="450035"/>
                    <a:pt x="262673" y="438557"/>
                  </a:cubicBezTo>
                  <a:lnTo>
                    <a:pt x="262673" y="361082"/>
                  </a:lnTo>
                  <a:lnTo>
                    <a:pt x="243982" y="361082"/>
                  </a:lnTo>
                  <a:cubicBezTo>
                    <a:pt x="238231" y="361082"/>
                    <a:pt x="236793" y="358212"/>
                    <a:pt x="239669" y="353908"/>
                  </a:cubicBezTo>
                  <a:close/>
                  <a:moveTo>
                    <a:pt x="162189" y="307997"/>
                  </a:moveTo>
                  <a:cubicBezTo>
                    <a:pt x="165059" y="303693"/>
                    <a:pt x="169365" y="303693"/>
                    <a:pt x="173671" y="307997"/>
                  </a:cubicBezTo>
                  <a:lnTo>
                    <a:pt x="209554" y="353908"/>
                  </a:lnTo>
                  <a:cubicBezTo>
                    <a:pt x="212424" y="358212"/>
                    <a:pt x="210989" y="361082"/>
                    <a:pt x="205248" y="361082"/>
                  </a:cubicBezTo>
                  <a:lnTo>
                    <a:pt x="185154" y="361082"/>
                  </a:lnTo>
                  <a:cubicBezTo>
                    <a:pt x="176542" y="415601"/>
                    <a:pt x="129177" y="458643"/>
                    <a:pt x="71765" y="458643"/>
                  </a:cubicBezTo>
                  <a:cubicBezTo>
                    <a:pt x="61718" y="458643"/>
                    <a:pt x="53106" y="450035"/>
                    <a:pt x="53106" y="438557"/>
                  </a:cubicBezTo>
                  <a:cubicBezTo>
                    <a:pt x="53106" y="428514"/>
                    <a:pt x="61718" y="419905"/>
                    <a:pt x="71765" y="419905"/>
                  </a:cubicBezTo>
                  <a:cubicBezTo>
                    <a:pt x="107648" y="419905"/>
                    <a:pt x="137789" y="394081"/>
                    <a:pt x="146401" y="361082"/>
                  </a:cubicBezTo>
                  <a:lnTo>
                    <a:pt x="129177" y="361082"/>
                  </a:lnTo>
                  <a:cubicBezTo>
                    <a:pt x="123436" y="361082"/>
                    <a:pt x="122001" y="358212"/>
                    <a:pt x="124871" y="353908"/>
                  </a:cubicBezTo>
                  <a:close/>
                  <a:moveTo>
                    <a:pt x="340222" y="0"/>
                  </a:moveTo>
                  <a:cubicBezTo>
                    <a:pt x="399079" y="0"/>
                    <a:pt x="447888" y="51603"/>
                    <a:pt x="453630" y="118973"/>
                  </a:cubicBezTo>
                  <a:cubicBezTo>
                    <a:pt x="488083" y="118973"/>
                    <a:pt x="515358" y="144774"/>
                    <a:pt x="525407" y="179176"/>
                  </a:cubicBezTo>
                  <a:cubicBezTo>
                    <a:pt x="546940" y="183476"/>
                    <a:pt x="564166" y="204977"/>
                    <a:pt x="564166" y="232212"/>
                  </a:cubicBezTo>
                  <a:cubicBezTo>
                    <a:pt x="564166" y="262313"/>
                    <a:pt x="544069" y="286681"/>
                    <a:pt x="518229" y="286681"/>
                  </a:cubicBezTo>
                  <a:lnTo>
                    <a:pt x="45937" y="286681"/>
                  </a:lnTo>
                  <a:cubicBezTo>
                    <a:pt x="20097" y="286681"/>
                    <a:pt x="0" y="262313"/>
                    <a:pt x="0" y="232212"/>
                  </a:cubicBezTo>
                  <a:cubicBezTo>
                    <a:pt x="0" y="202110"/>
                    <a:pt x="20097" y="179176"/>
                    <a:pt x="45937" y="179176"/>
                  </a:cubicBezTo>
                  <a:cubicBezTo>
                    <a:pt x="45937" y="136173"/>
                    <a:pt x="76084" y="103205"/>
                    <a:pt x="111972" y="103205"/>
                  </a:cubicBezTo>
                  <a:cubicBezTo>
                    <a:pt x="119150" y="103205"/>
                    <a:pt x="127763" y="104639"/>
                    <a:pt x="134941" y="107505"/>
                  </a:cubicBezTo>
                  <a:cubicBezTo>
                    <a:pt x="134941" y="60203"/>
                    <a:pt x="169394" y="22934"/>
                    <a:pt x="209589" y="22934"/>
                  </a:cubicBezTo>
                  <a:cubicBezTo>
                    <a:pt x="228251" y="22934"/>
                    <a:pt x="244042" y="30102"/>
                    <a:pt x="256961" y="43002"/>
                  </a:cubicBezTo>
                  <a:cubicBezTo>
                    <a:pt x="278494" y="15767"/>
                    <a:pt x="307205" y="0"/>
                    <a:pt x="340222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3" name="îṩḷíďe"/>
            <p:cNvSpPr/>
            <p:nvPr/>
          </p:nvSpPr>
          <p:spPr>
            <a:xfrm>
              <a:off x="7689216" y="1946134"/>
              <a:ext cx="2604984" cy="3384832"/>
            </a:xfrm>
            <a:prstGeom prst="roundRect">
              <a:avLst>
                <a:gd name="adj" fmla="val 3877"/>
              </a:avLst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/>
            </a:p>
          </p:txBody>
        </p:sp>
        <p:sp>
          <p:nvSpPr>
            <p:cNvPr id="14" name="îŝľídê"/>
            <p:cNvSpPr/>
            <p:nvPr/>
          </p:nvSpPr>
          <p:spPr>
            <a:xfrm>
              <a:off x="7689216" y="1946134"/>
              <a:ext cx="2604984" cy="614141"/>
            </a:xfrm>
            <a:prstGeom prst="roundRect">
              <a:avLst/>
            </a:prstGeom>
            <a:solidFill>
              <a:schemeClr val="accent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b="1" i="1" u="sng" dirty="0"/>
            </a:p>
          </p:txBody>
        </p:sp>
        <p:sp>
          <p:nvSpPr>
            <p:cNvPr id="15" name="işļîde"/>
            <p:cNvSpPr/>
            <p:nvPr/>
          </p:nvSpPr>
          <p:spPr>
            <a:xfrm>
              <a:off x="8759950" y="2901542"/>
              <a:ext cx="463517" cy="408009"/>
            </a:xfrm>
            <a:custGeom>
              <a:avLst/>
              <a:gdLst>
                <a:gd name="connsiteX0" fmla="*/ 18335 w 604256"/>
                <a:gd name="connsiteY0" fmla="*/ 334272 h 531895"/>
                <a:gd name="connsiteX1" fmla="*/ 37988 w 604256"/>
                <a:gd name="connsiteY1" fmla="*/ 336249 h 531895"/>
                <a:gd name="connsiteX2" fmla="*/ 302130 w 604256"/>
                <a:gd name="connsiteY2" fmla="*/ 476833 h 531895"/>
                <a:gd name="connsiteX3" fmla="*/ 566126 w 604256"/>
                <a:gd name="connsiteY3" fmla="*/ 336249 h 531895"/>
                <a:gd name="connsiteX4" fmla="*/ 601178 w 604256"/>
                <a:gd name="connsiteY4" fmla="*/ 346793 h 531895"/>
                <a:gd name="connsiteX5" fmla="*/ 590619 w 604256"/>
                <a:gd name="connsiteY5" fmla="*/ 381793 h 531895"/>
                <a:gd name="connsiteX6" fmla="*/ 314303 w 604256"/>
                <a:gd name="connsiteY6" fmla="*/ 528820 h 531895"/>
                <a:gd name="connsiteX7" fmla="*/ 302130 w 604256"/>
                <a:gd name="connsiteY7" fmla="*/ 531895 h 531895"/>
                <a:gd name="connsiteX8" fmla="*/ 289957 w 604256"/>
                <a:gd name="connsiteY8" fmla="*/ 528820 h 531895"/>
                <a:gd name="connsiteX9" fmla="*/ 13641 w 604256"/>
                <a:gd name="connsiteY9" fmla="*/ 381793 h 531895"/>
                <a:gd name="connsiteX10" fmla="*/ 3082 w 604256"/>
                <a:gd name="connsiteY10" fmla="*/ 346793 h 531895"/>
                <a:gd name="connsiteX11" fmla="*/ 18335 w 604256"/>
                <a:gd name="connsiteY11" fmla="*/ 334272 h 531895"/>
                <a:gd name="connsiteX12" fmla="*/ 18335 w 604256"/>
                <a:gd name="connsiteY12" fmla="*/ 233364 h 531895"/>
                <a:gd name="connsiteX13" fmla="*/ 37988 w 604256"/>
                <a:gd name="connsiteY13" fmla="*/ 235341 h 531895"/>
                <a:gd name="connsiteX14" fmla="*/ 302130 w 604256"/>
                <a:gd name="connsiteY14" fmla="*/ 375925 h 531895"/>
                <a:gd name="connsiteX15" fmla="*/ 566126 w 604256"/>
                <a:gd name="connsiteY15" fmla="*/ 235341 h 531895"/>
                <a:gd name="connsiteX16" fmla="*/ 601178 w 604256"/>
                <a:gd name="connsiteY16" fmla="*/ 245885 h 531895"/>
                <a:gd name="connsiteX17" fmla="*/ 590619 w 604256"/>
                <a:gd name="connsiteY17" fmla="*/ 280885 h 531895"/>
                <a:gd name="connsiteX18" fmla="*/ 314303 w 604256"/>
                <a:gd name="connsiteY18" fmla="*/ 428058 h 531895"/>
                <a:gd name="connsiteX19" fmla="*/ 302130 w 604256"/>
                <a:gd name="connsiteY19" fmla="*/ 430987 h 531895"/>
                <a:gd name="connsiteX20" fmla="*/ 289957 w 604256"/>
                <a:gd name="connsiteY20" fmla="*/ 428058 h 531895"/>
                <a:gd name="connsiteX21" fmla="*/ 13641 w 604256"/>
                <a:gd name="connsiteY21" fmla="*/ 280885 h 531895"/>
                <a:gd name="connsiteX22" fmla="*/ 3082 w 604256"/>
                <a:gd name="connsiteY22" fmla="*/ 245885 h 531895"/>
                <a:gd name="connsiteX23" fmla="*/ 18335 w 604256"/>
                <a:gd name="connsiteY23" fmla="*/ 233364 h 531895"/>
                <a:gd name="connsiteX24" fmla="*/ 291571 w 604256"/>
                <a:gd name="connsiteY24" fmla="*/ 2196 h 531895"/>
                <a:gd name="connsiteX25" fmla="*/ 312689 w 604256"/>
                <a:gd name="connsiteY25" fmla="*/ 2196 h 531895"/>
                <a:gd name="connsiteX26" fmla="*/ 588846 w 604256"/>
                <a:gd name="connsiteY26" fmla="*/ 125214 h 531895"/>
                <a:gd name="connsiteX27" fmla="*/ 604245 w 604256"/>
                <a:gd name="connsiteY27" fmla="*/ 147914 h 531895"/>
                <a:gd name="connsiteX28" fmla="*/ 590605 w 604256"/>
                <a:gd name="connsiteY28" fmla="*/ 171639 h 531895"/>
                <a:gd name="connsiteX29" fmla="*/ 314303 w 604256"/>
                <a:gd name="connsiteY29" fmla="*/ 318676 h 531895"/>
                <a:gd name="connsiteX30" fmla="*/ 302130 w 604256"/>
                <a:gd name="connsiteY30" fmla="*/ 321751 h 531895"/>
                <a:gd name="connsiteX31" fmla="*/ 289957 w 604256"/>
                <a:gd name="connsiteY31" fmla="*/ 318676 h 531895"/>
                <a:gd name="connsiteX32" fmla="*/ 13654 w 604256"/>
                <a:gd name="connsiteY32" fmla="*/ 171639 h 531895"/>
                <a:gd name="connsiteX33" fmla="*/ 15 w 604256"/>
                <a:gd name="connsiteY33" fmla="*/ 147914 h 531895"/>
                <a:gd name="connsiteX34" fmla="*/ 15414 w 604256"/>
                <a:gd name="connsiteY34" fmla="*/ 125214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256" h="531895">
                  <a:moveTo>
                    <a:pt x="18335" y="334272"/>
                  </a:moveTo>
                  <a:cubicBezTo>
                    <a:pt x="24642" y="332369"/>
                    <a:pt x="31682" y="332881"/>
                    <a:pt x="37988" y="336249"/>
                  </a:cubicBezTo>
                  <a:lnTo>
                    <a:pt x="302130" y="476833"/>
                  </a:lnTo>
                  <a:lnTo>
                    <a:pt x="566126" y="336249"/>
                  </a:lnTo>
                  <a:cubicBezTo>
                    <a:pt x="578739" y="329513"/>
                    <a:pt x="594432" y="334199"/>
                    <a:pt x="601178" y="346793"/>
                  </a:cubicBezTo>
                  <a:cubicBezTo>
                    <a:pt x="607925" y="359387"/>
                    <a:pt x="603085" y="375056"/>
                    <a:pt x="590619" y="381793"/>
                  </a:cubicBezTo>
                  <a:lnTo>
                    <a:pt x="314303" y="528820"/>
                  </a:lnTo>
                  <a:cubicBezTo>
                    <a:pt x="310490" y="530870"/>
                    <a:pt x="306383" y="531895"/>
                    <a:pt x="302130" y="531895"/>
                  </a:cubicBezTo>
                  <a:cubicBezTo>
                    <a:pt x="297877" y="531895"/>
                    <a:pt x="293770" y="530870"/>
                    <a:pt x="289957" y="528820"/>
                  </a:cubicBezTo>
                  <a:lnTo>
                    <a:pt x="13641" y="381793"/>
                  </a:lnTo>
                  <a:cubicBezTo>
                    <a:pt x="1028" y="375056"/>
                    <a:pt x="-3665" y="359387"/>
                    <a:pt x="3082" y="346793"/>
                  </a:cubicBezTo>
                  <a:cubicBezTo>
                    <a:pt x="6455" y="340496"/>
                    <a:pt x="12028" y="336176"/>
                    <a:pt x="18335" y="334272"/>
                  </a:cubicBezTo>
                  <a:close/>
                  <a:moveTo>
                    <a:pt x="18335" y="233364"/>
                  </a:moveTo>
                  <a:cubicBezTo>
                    <a:pt x="24642" y="231461"/>
                    <a:pt x="31682" y="231973"/>
                    <a:pt x="37988" y="235341"/>
                  </a:cubicBezTo>
                  <a:lnTo>
                    <a:pt x="302130" y="375925"/>
                  </a:lnTo>
                  <a:lnTo>
                    <a:pt x="566126" y="235341"/>
                  </a:lnTo>
                  <a:cubicBezTo>
                    <a:pt x="578739" y="228605"/>
                    <a:pt x="594432" y="233291"/>
                    <a:pt x="601178" y="245885"/>
                  </a:cubicBezTo>
                  <a:cubicBezTo>
                    <a:pt x="607925" y="258479"/>
                    <a:pt x="603085" y="274148"/>
                    <a:pt x="590619" y="280885"/>
                  </a:cubicBezTo>
                  <a:lnTo>
                    <a:pt x="314303" y="428058"/>
                  </a:lnTo>
                  <a:cubicBezTo>
                    <a:pt x="310490" y="430108"/>
                    <a:pt x="306383" y="430987"/>
                    <a:pt x="302130" y="430987"/>
                  </a:cubicBezTo>
                  <a:cubicBezTo>
                    <a:pt x="297877" y="430987"/>
                    <a:pt x="293770" y="430108"/>
                    <a:pt x="289957" y="428058"/>
                  </a:cubicBezTo>
                  <a:lnTo>
                    <a:pt x="13641" y="280885"/>
                  </a:lnTo>
                  <a:cubicBezTo>
                    <a:pt x="1028" y="274148"/>
                    <a:pt x="-3665" y="258479"/>
                    <a:pt x="3082" y="245885"/>
                  </a:cubicBezTo>
                  <a:cubicBezTo>
                    <a:pt x="6455" y="239588"/>
                    <a:pt x="12028" y="235268"/>
                    <a:pt x="18335" y="233364"/>
                  </a:cubicBezTo>
                  <a:close/>
                  <a:moveTo>
                    <a:pt x="291571" y="2196"/>
                  </a:moveTo>
                  <a:cubicBezTo>
                    <a:pt x="298317" y="-733"/>
                    <a:pt x="305943" y="-733"/>
                    <a:pt x="312689" y="2196"/>
                  </a:cubicBezTo>
                  <a:lnTo>
                    <a:pt x="588846" y="125214"/>
                  </a:lnTo>
                  <a:cubicBezTo>
                    <a:pt x="597938" y="129315"/>
                    <a:pt x="603805" y="138102"/>
                    <a:pt x="604245" y="147914"/>
                  </a:cubicBezTo>
                  <a:cubicBezTo>
                    <a:pt x="604538" y="157726"/>
                    <a:pt x="599258" y="166953"/>
                    <a:pt x="590605" y="171639"/>
                  </a:cubicBezTo>
                  <a:lnTo>
                    <a:pt x="314303" y="318676"/>
                  </a:lnTo>
                  <a:cubicBezTo>
                    <a:pt x="310489" y="320726"/>
                    <a:pt x="306383" y="321751"/>
                    <a:pt x="302130" y="321751"/>
                  </a:cubicBezTo>
                  <a:cubicBezTo>
                    <a:pt x="297877" y="321751"/>
                    <a:pt x="293771" y="320726"/>
                    <a:pt x="289957" y="318676"/>
                  </a:cubicBezTo>
                  <a:lnTo>
                    <a:pt x="13654" y="171639"/>
                  </a:lnTo>
                  <a:cubicBezTo>
                    <a:pt x="5002" y="166953"/>
                    <a:pt x="-278" y="157726"/>
                    <a:pt x="15" y="147914"/>
                  </a:cubicBezTo>
                  <a:cubicBezTo>
                    <a:pt x="309" y="138102"/>
                    <a:pt x="6322" y="129315"/>
                    <a:pt x="15414" y="125214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23035" y="1064260"/>
            <a:ext cx="3383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对于压力容器操作人员，安全要求如下：</a:t>
            </a:r>
            <a:endParaRPr lang="zh-CN" altLang="en-US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46225" y="2839720"/>
            <a:ext cx="170243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操作人员必须遵守压力容器安全操作规程；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04565" y="2581275"/>
            <a:ext cx="2134235" cy="189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压力容器操作人员必须是受过培训，经过考核并取得操作资格证书的人员，必须了解压力容器基本结构和主要技术参数，熟悉操作工艺条件；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46445" y="2839720"/>
            <a:ext cx="1796415" cy="1383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应做到平稳操作，缓慢加压和卸压，缓慢地升温和降温，运行期间，保持压力和温度的相对稳定；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26310" y="1837690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77055" y="1651000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56375" y="1822450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şḷîďè"/>
          <p:cNvSpPr/>
          <p:nvPr/>
        </p:nvSpPr>
        <p:spPr>
          <a:xfrm>
            <a:off x="3048635" y="2054225"/>
            <a:ext cx="200025" cy="195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3436"/>
                </a:moveTo>
                <a:lnTo>
                  <a:pt x="17071" y="1991"/>
                </a:lnTo>
                <a:lnTo>
                  <a:pt x="18426" y="3146"/>
                </a:lnTo>
                <a:lnTo>
                  <a:pt x="17319" y="5093"/>
                </a:lnTo>
                <a:cubicBezTo>
                  <a:pt x="18107" y="5992"/>
                  <a:pt x="18705" y="7045"/>
                  <a:pt x="19079" y="8187"/>
                </a:cubicBezTo>
                <a:lnTo>
                  <a:pt x="21293" y="8187"/>
                </a:lnTo>
                <a:lnTo>
                  <a:pt x="21600" y="9956"/>
                </a:lnTo>
                <a:lnTo>
                  <a:pt x="19519" y="10725"/>
                </a:lnTo>
                <a:cubicBezTo>
                  <a:pt x="19553" y="11927"/>
                  <a:pt x="19345" y="13125"/>
                  <a:pt x="18908" y="14243"/>
                </a:cubicBezTo>
                <a:lnTo>
                  <a:pt x="20605" y="15688"/>
                </a:lnTo>
                <a:lnTo>
                  <a:pt x="19720" y="17244"/>
                </a:lnTo>
                <a:lnTo>
                  <a:pt x="17639" y="16475"/>
                </a:lnTo>
                <a:cubicBezTo>
                  <a:pt x="16904" y="17418"/>
                  <a:pt x="15987" y="18200"/>
                  <a:pt x="14944" y="18771"/>
                </a:cubicBezTo>
                <a:lnTo>
                  <a:pt x="15329" y="20986"/>
                </a:lnTo>
                <a:lnTo>
                  <a:pt x="13666" y="21600"/>
                </a:lnTo>
                <a:lnTo>
                  <a:pt x="12559" y="19653"/>
                </a:lnTo>
                <a:cubicBezTo>
                  <a:pt x="11399" y="19895"/>
                  <a:pt x="10201" y="19895"/>
                  <a:pt x="9041" y="19653"/>
                </a:cubicBezTo>
                <a:lnTo>
                  <a:pt x="7934" y="21600"/>
                </a:lnTo>
                <a:lnTo>
                  <a:pt x="6271" y="20986"/>
                </a:lnTo>
                <a:lnTo>
                  <a:pt x="6656" y="18771"/>
                </a:lnTo>
                <a:cubicBezTo>
                  <a:pt x="5613" y="18200"/>
                  <a:pt x="4696" y="17418"/>
                  <a:pt x="3961" y="16475"/>
                </a:cubicBezTo>
                <a:lnTo>
                  <a:pt x="1880" y="17244"/>
                </a:lnTo>
                <a:lnTo>
                  <a:pt x="995" y="15688"/>
                </a:lnTo>
                <a:lnTo>
                  <a:pt x="2692" y="14243"/>
                </a:lnTo>
                <a:cubicBezTo>
                  <a:pt x="2255" y="13125"/>
                  <a:pt x="2047" y="11927"/>
                  <a:pt x="2081" y="10725"/>
                </a:cubicBezTo>
                <a:lnTo>
                  <a:pt x="0" y="9956"/>
                </a:lnTo>
                <a:lnTo>
                  <a:pt x="307" y="8187"/>
                </a:lnTo>
                <a:lnTo>
                  <a:pt x="2521" y="8187"/>
                </a:lnTo>
                <a:cubicBezTo>
                  <a:pt x="2895" y="7045"/>
                  <a:pt x="3493" y="5992"/>
                  <a:pt x="4281" y="5093"/>
                </a:cubicBezTo>
                <a:lnTo>
                  <a:pt x="3174" y="3146"/>
                </a:lnTo>
                <a:lnTo>
                  <a:pt x="4529" y="1991"/>
                </a:lnTo>
                <a:lnTo>
                  <a:pt x="6225" y="3436"/>
                </a:lnTo>
                <a:cubicBezTo>
                  <a:pt x="7234" y="2805"/>
                  <a:pt x="8359" y="2389"/>
                  <a:pt x="9531" y="2214"/>
                </a:cubicBezTo>
                <a:lnTo>
                  <a:pt x="9916" y="0"/>
                </a:lnTo>
                <a:lnTo>
                  <a:pt x="11684" y="0"/>
                </a:lnTo>
                <a:lnTo>
                  <a:pt x="12069" y="2214"/>
                </a:lnTo>
                <a:cubicBezTo>
                  <a:pt x="13241" y="2389"/>
                  <a:pt x="14366" y="2805"/>
                  <a:pt x="15375" y="34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  <a:effectLst>
            <a:reflection blurRad="12700" stA="20000" endPos="16000" dist="38100" dir="5400000" sy="-100000" algn="bl" rotWithShape="0"/>
          </a:effectLst>
        </p:spPr>
        <p:txBody>
          <a:bodyPr>
            <a:normAutofit fontScale="400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</a:p>
        </p:txBody>
      </p:sp>
      <p:grpSp>
        <p:nvGrpSpPr>
          <p:cNvPr id="4" name="2548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4825" y="1535906"/>
            <a:ext cx="8134350" cy="2957513"/>
            <a:chOff x="673100" y="1666875"/>
            <a:chExt cx="10845800" cy="3943350"/>
          </a:xfrm>
        </p:grpSpPr>
        <p:grpSp>
          <p:nvGrpSpPr>
            <p:cNvPr id="39" name="íSḻiďe"/>
            <p:cNvGrpSpPr/>
            <p:nvPr/>
          </p:nvGrpSpPr>
          <p:grpSpPr>
            <a:xfrm>
              <a:off x="673100" y="3467357"/>
              <a:ext cx="342386" cy="342386"/>
              <a:chOff x="673100" y="3467357"/>
              <a:chExt cx="342386" cy="342386"/>
            </a:xfrm>
          </p:grpSpPr>
          <p:sp>
            <p:nvSpPr>
              <p:cNvPr id="31" name="ïŝlïḓè"/>
              <p:cNvSpPr/>
              <p:nvPr/>
            </p:nvSpPr>
            <p:spPr>
              <a:xfrm>
                <a:off x="673100" y="3467357"/>
                <a:ext cx="342386" cy="342386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şļíḍe"/>
              <p:cNvSpPr/>
              <p:nvPr/>
            </p:nvSpPr>
            <p:spPr bwMode="auto">
              <a:xfrm flipH="1">
                <a:off x="777141" y="3533775"/>
                <a:ext cx="134304" cy="209550"/>
              </a:xfrm>
              <a:custGeom>
                <a:avLst/>
                <a:gdLst>
                  <a:gd name="T0" fmla="*/ 138 w 2351"/>
                  <a:gd name="T1" fmla="*/ 643 h 3663"/>
                  <a:gd name="T2" fmla="*/ 138 w 2351"/>
                  <a:gd name="T3" fmla="*/ 643 h 3663"/>
                  <a:gd name="T4" fmla="*/ 1337 w 2351"/>
                  <a:gd name="T5" fmla="*/ 1837 h 3663"/>
                  <a:gd name="T6" fmla="*/ 138 w 2351"/>
                  <a:gd name="T7" fmla="*/ 3020 h 3663"/>
                  <a:gd name="T8" fmla="*/ 138 w 2351"/>
                  <a:gd name="T9" fmla="*/ 3526 h 3663"/>
                  <a:gd name="T10" fmla="*/ 645 w 2351"/>
                  <a:gd name="T11" fmla="*/ 3526 h 3663"/>
                  <a:gd name="T12" fmla="*/ 2351 w 2351"/>
                  <a:gd name="T13" fmla="*/ 1837 h 3663"/>
                  <a:gd name="T14" fmla="*/ 645 w 2351"/>
                  <a:gd name="T15" fmla="*/ 138 h 3663"/>
                  <a:gd name="T16" fmla="*/ 138 w 2351"/>
                  <a:gd name="T17" fmla="*/ 138 h 3663"/>
                  <a:gd name="T18" fmla="*/ 35 w 2351"/>
                  <a:gd name="T19" fmla="*/ 391 h 3663"/>
                  <a:gd name="T20" fmla="*/ 138 w 2351"/>
                  <a:gd name="T21" fmla="*/ 643 h 3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1" h="3663">
                    <a:moveTo>
                      <a:pt x="138" y="643"/>
                    </a:moveTo>
                    <a:lnTo>
                      <a:pt x="138" y="643"/>
                    </a:lnTo>
                    <a:cubicBezTo>
                      <a:pt x="1337" y="1837"/>
                      <a:pt x="1337" y="1837"/>
                      <a:pt x="1337" y="1837"/>
                    </a:cubicBezTo>
                    <a:cubicBezTo>
                      <a:pt x="138" y="3020"/>
                      <a:pt x="138" y="3020"/>
                      <a:pt x="138" y="3020"/>
                    </a:cubicBezTo>
                    <a:cubicBezTo>
                      <a:pt x="0" y="3158"/>
                      <a:pt x="0" y="3388"/>
                      <a:pt x="138" y="3526"/>
                    </a:cubicBezTo>
                    <a:cubicBezTo>
                      <a:pt x="277" y="3663"/>
                      <a:pt x="507" y="3663"/>
                      <a:pt x="645" y="3526"/>
                    </a:cubicBezTo>
                    <a:cubicBezTo>
                      <a:pt x="2351" y="1837"/>
                      <a:pt x="2351" y="1837"/>
                      <a:pt x="2351" y="1837"/>
                    </a:cubicBezTo>
                    <a:cubicBezTo>
                      <a:pt x="645" y="138"/>
                      <a:pt x="645" y="138"/>
                      <a:pt x="645" y="138"/>
                    </a:cubicBezTo>
                    <a:cubicBezTo>
                      <a:pt x="507" y="0"/>
                      <a:pt x="277" y="0"/>
                      <a:pt x="138" y="138"/>
                    </a:cubicBezTo>
                    <a:cubicBezTo>
                      <a:pt x="69" y="207"/>
                      <a:pt x="35" y="299"/>
                      <a:pt x="35" y="391"/>
                    </a:cubicBezTo>
                    <a:cubicBezTo>
                      <a:pt x="35" y="482"/>
                      <a:pt x="69" y="574"/>
                      <a:pt x="138" y="643"/>
                    </a:cubicBez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8" name="îṩḻíďè"/>
            <p:cNvGrpSpPr/>
            <p:nvPr/>
          </p:nvGrpSpPr>
          <p:grpSpPr>
            <a:xfrm>
              <a:off x="11176514" y="3467357"/>
              <a:ext cx="342386" cy="342386"/>
              <a:chOff x="11176514" y="3467357"/>
              <a:chExt cx="342386" cy="342386"/>
            </a:xfrm>
          </p:grpSpPr>
          <p:sp>
            <p:nvSpPr>
              <p:cNvPr id="35" name="íšļídê"/>
              <p:cNvSpPr/>
              <p:nvPr/>
            </p:nvSpPr>
            <p:spPr>
              <a:xfrm>
                <a:off x="11176514" y="3467357"/>
                <a:ext cx="342386" cy="342386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işľïdé"/>
              <p:cNvSpPr/>
              <p:nvPr/>
            </p:nvSpPr>
            <p:spPr bwMode="auto">
              <a:xfrm>
                <a:off x="11280555" y="3533775"/>
                <a:ext cx="134304" cy="209550"/>
              </a:xfrm>
              <a:custGeom>
                <a:avLst/>
                <a:gdLst>
                  <a:gd name="T0" fmla="*/ 138 w 2351"/>
                  <a:gd name="T1" fmla="*/ 643 h 3663"/>
                  <a:gd name="T2" fmla="*/ 138 w 2351"/>
                  <a:gd name="T3" fmla="*/ 643 h 3663"/>
                  <a:gd name="T4" fmla="*/ 1337 w 2351"/>
                  <a:gd name="T5" fmla="*/ 1837 h 3663"/>
                  <a:gd name="T6" fmla="*/ 138 w 2351"/>
                  <a:gd name="T7" fmla="*/ 3020 h 3663"/>
                  <a:gd name="T8" fmla="*/ 138 w 2351"/>
                  <a:gd name="T9" fmla="*/ 3526 h 3663"/>
                  <a:gd name="T10" fmla="*/ 645 w 2351"/>
                  <a:gd name="T11" fmla="*/ 3526 h 3663"/>
                  <a:gd name="T12" fmla="*/ 2351 w 2351"/>
                  <a:gd name="T13" fmla="*/ 1837 h 3663"/>
                  <a:gd name="T14" fmla="*/ 645 w 2351"/>
                  <a:gd name="T15" fmla="*/ 138 h 3663"/>
                  <a:gd name="T16" fmla="*/ 138 w 2351"/>
                  <a:gd name="T17" fmla="*/ 138 h 3663"/>
                  <a:gd name="T18" fmla="*/ 35 w 2351"/>
                  <a:gd name="T19" fmla="*/ 391 h 3663"/>
                  <a:gd name="T20" fmla="*/ 138 w 2351"/>
                  <a:gd name="T21" fmla="*/ 643 h 3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51" h="3663">
                    <a:moveTo>
                      <a:pt x="138" y="643"/>
                    </a:moveTo>
                    <a:lnTo>
                      <a:pt x="138" y="643"/>
                    </a:lnTo>
                    <a:cubicBezTo>
                      <a:pt x="1337" y="1837"/>
                      <a:pt x="1337" y="1837"/>
                      <a:pt x="1337" y="1837"/>
                    </a:cubicBezTo>
                    <a:cubicBezTo>
                      <a:pt x="138" y="3020"/>
                      <a:pt x="138" y="3020"/>
                      <a:pt x="138" y="3020"/>
                    </a:cubicBezTo>
                    <a:cubicBezTo>
                      <a:pt x="0" y="3158"/>
                      <a:pt x="0" y="3388"/>
                      <a:pt x="138" y="3526"/>
                    </a:cubicBezTo>
                    <a:cubicBezTo>
                      <a:pt x="277" y="3663"/>
                      <a:pt x="507" y="3663"/>
                      <a:pt x="645" y="3526"/>
                    </a:cubicBezTo>
                    <a:cubicBezTo>
                      <a:pt x="2351" y="1837"/>
                      <a:pt x="2351" y="1837"/>
                      <a:pt x="2351" y="1837"/>
                    </a:cubicBezTo>
                    <a:cubicBezTo>
                      <a:pt x="645" y="138"/>
                      <a:pt x="645" y="138"/>
                      <a:pt x="645" y="138"/>
                    </a:cubicBezTo>
                    <a:cubicBezTo>
                      <a:pt x="507" y="0"/>
                      <a:pt x="277" y="0"/>
                      <a:pt x="138" y="138"/>
                    </a:cubicBezTo>
                    <a:cubicBezTo>
                      <a:pt x="69" y="207"/>
                      <a:pt x="35" y="299"/>
                      <a:pt x="35" y="391"/>
                    </a:cubicBezTo>
                    <a:cubicBezTo>
                      <a:pt x="35" y="482"/>
                      <a:pt x="69" y="574"/>
                      <a:pt x="138" y="643"/>
                    </a:cubicBezTo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7" name="îSļiḋé"/>
            <p:cNvGrpSpPr/>
            <p:nvPr/>
          </p:nvGrpSpPr>
          <p:grpSpPr>
            <a:xfrm>
              <a:off x="4578590" y="1666875"/>
              <a:ext cx="3034821" cy="3943350"/>
              <a:chOff x="4578590" y="1666875"/>
              <a:chExt cx="3034821" cy="3943350"/>
            </a:xfrm>
          </p:grpSpPr>
          <p:sp>
            <p:nvSpPr>
              <p:cNvPr id="30" name="ï$1ïḓè"/>
              <p:cNvSpPr/>
              <p:nvPr/>
            </p:nvSpPr>
            <p:spPr>
              <a:xfrm>
                <a:off x="4578590" y="1666875"/>
                <a:ext cx="3034821" cy="3943350"/>
              </a:xfrm>
              <a:prstGeom prst="roundRect">
                <a:avLst>
                  <a:gd name="adj" fmla="val 3877"/>
                </a:avLst>
              </a:pr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>
                <a:outerShdw blurRad="1270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zh-CN" altLang="en-US"/>
              </a:p>
            </p:txBody>
          </p:sp>
          <p:sp>
            <p:nvSpPr>
              <p:cNvPr id="33" name="ïṥ1ïḍe"/>
              <p:cNvSpPr/>
              <p:nvPr/>
            </p:nvSpPr>
            <p:spPr>
              <a:xfrm>
                <a:off x="5835942" y="2520734"/>
                <a:ext cx="520116" cy="540000"/>
              </a:xfrm>
              <a:custGeom>
                <a:avLst/>
                <a:gdLst>
                  <a:gd name="connsiteX0" fmla="*/ 332623 w 583294"/>
                  <a:gd name="connsiteY0" fmla="*/ 296967 h 605593"/>
                  <a:gd name="connsiteX1" fmla="*/ 316983 w 583294"/>
                  <a:gd name="connsiteY1" fmla="*/ 302537 h 605593"/>
                  <a:gd name="connsiteX2" fmla="*/ 311624 w 583294"/>
                  <a:gd name="connsiteY2" fmla="*/ 308872 h 605593"/>
                  <a:gd name="connsiteX3" fmla="*/ 311624 w 583294"/>
                  <a:gd name="connsiteY3" fmla="*/ 325036 h 605593"/>
                  <a:gd name="connsiteX4" fmla="*/ 309108 w 583294"/>
                  <a:gd name="connsiteY4" fmla="*/ 326784 h 605593"/>
                  <a:gd name="connsiteX5" fmla="*/ 307467 w 583294"/>
                  <a:gd name="connsiteY5" fmla="*/ 331698 h 605593"/>
                  <a:gd name="connsiteX6" fmla="*/ 311077 w 583294"/>
                  <a:gd name="connsiteY6" fmla="*/ 366102 h 605593"/>
                  <a:gd name="connsiteX7" fmla="*/ 315780 w 583294"/>
                  <a:gd name="connsiteY7" fmla="*/ 371673 h 605593"/>
                  <a:gd name="connsiteX8" fmla="*/ 317530 w 583294"/>
                  <a:gd name="connsiteY8" fmla="*/ 371891 h 605593"/>
                  <a:gd name="connsiteX9" fmla="*/ 322670 w 583294"/>
                  <a:gd name="connsiteY9" fmla="*/ 369379 h 605593"/>
                  <a:gd name="connsiteX10" fmla="*/ 340826 w 583294"/>
                  <a:gd name="connsiteY10" fmla="*/ 345242 h 605593"/>
                  <a:gd name="connsiteX11" fmla="*/ 342139 w 583294"/>
                  <a:gd name="connsiteY11" fmla="*/ 341310 h 605593"/>
                  <a:gd name="connsiteX12" fmla="*/ 342139 w 583294"/>
                  <a:gd name="connsiteY12" fmla="*/ 302646 h 605593"/>
                  <a:gd name="connsiteX13" fmla="*/ 339076 w 583294"/>
                  <a:gd name="connsiteY13" fmla="*/ 297076 h 605593"/>
                  <a:gd name="connsiteX14" fmla="*/ 332623 w 583294"/>
                  <a:gd name="connsiteY14" fmla="*/ 296967 h 605593"/>
                  <a:gd name="connsiteX15" fmla="*/ 250702 w 583294"/>
                  <a:gd name="connsiteY15" fmla="*/ 296967 h 605593"/>
                  <a:gd name="connsiteX16" fmla="*/ 244249 w 583294"/>
                  <a:gd name="connsiteY16" fmla="*/ 297076 h 605593"/>
                  <a:gd name="connsiteX17" fmla="*/ 241187 w 583294"/>
                  <a:gd name="connsiteY17" fmla="*/ 302646 h 605593"/>
                  <a:gd name="connsiteX18" fmla="*/ 241077 w 583294"/>
                  <a:gd name="connsiteY18" fmla="*/ 341310 h 605593"/>
                  <a:gd name="connsiteX19" fmla="*/ 242390 w 583294"/>
                  <a:gd name="connsiteY19" fmla="*/ 345242 h 605593"/>
                  <a:gd name="connsiteX20" fmla="*/ 260655 w 583294"/>
                  <a:gd name="connsiteY20" fmla="*/ 369379 h 605593"/>
                  <a:gd name="connsiteX21" fmla="*/ 265796 w 583294"/>
                  <a:gd name="connsiteY21" fmla="*/ 371891 h 605593"/>
                  <a:gd name="connsiteX22" fmla="*/ 267546 w 583294"/>
                  <a:gd name="connsiteY22" fmla="*/ 371673 h 605593"/>
                  <a:gd name="connsiteX23" fmla="*/ 272249 w 583294"/>
                  <a:gd name="connsiteY23" fmla="*/ 366102 h 605593"/>
                  <a:gd name="connsiteX24" fmla="*/ 275858 w 583294"/>
                  <a:gd name="connsiteY24" fmla="*/ 331698 h 605593"/>
                  <a:gd name="connsiteX25" fmla="*/ 274218 w 583294"/>
                  <a:gd name="connsiteY25" fmla="*/ 326674 h 605593"/>
                  <a:gd name="connsiteX26" fmla="*/ 271702 w 583294"/>
                  <a:gd name="connsiteY26" fmla="*/ 325036 h 605593"/>
                  <a:gd name="connsiteX27" fmla="*/ 271702 w 583294"/>
                  <a:gd name="connsiteY27" fmla="*/ 308872 h 605593"/>
                  <a:gd name="connsiteX28" fmla="*/ 266343 w 583294"/>
                  <a:gd name="connsiteY28" fmla="*/ 302537 h 605593"/>
                  <a:gd name="connsiteX29" fmla="*/ 250702 w 583294"/>
                  <a:gd name="connsiteY29" fmla="*/ 296967 h 605593"/>
                  <a:gd name="connsiteX30" fmla="*/ 30625 w 583294"/>
                  <a:gd name="connsiteY30" fmla="*/ 270619 h 605593"/>
                  <a:gd name="connsiteX31" fmla="*/ 94718 w 583294"/>
                  <a:gd name="connsiteY31" fmla="*/ 270619 h 605593"/>
                  <a:gd name="connsiteX32" fmla="*/ 125343 w 583294"/>
                  <a:gd name="connsiteY32" fmla="*/ 301200 h 605593"/>
                  <a:gd name="connsiteX33" fmla="*/ 293999 w 583294"/>
                  <a:gd name="connsiteY33" fmla="*/ 469616 h 605593"/>
                  <a:gd name="connsiteX34" fmla="*/ 462654 w 583294"/>
                  <a:gd name="connsiteY34" fmla="*/ 301200 h 605593"/>
                  <a:gd name="connsiteX35" fmla="*/ 493279 w 583294"/>
                  <a:gd name="connsiteY35" fmla="*/ 270619 h 605593"/>
                  <a:gd name="connsiteX36" fmla="*/ 552669 w 583294"/>
                  <a:gd name="connsiteY36" fmla="*/ 270619 h 605593"/>
                  <a:gd name="connsiteX37" fmla="*/ 583294 w 583294"/>
                  <a:gd name="connsiteY37" fmla="*/ 301200 h 605593"/>
                  <a:gd name="connsiteX38" fmla="*/ 552669 w 583294"/>
                  <a:gd name="connsiteY38" fmla="*/ 331782 h 605593"/>
                  <a:gd name="connsiteX39" fmla="*/ 521935 w 583294"/>
                  <a:gd name="connsiteY39" fmla="*/ 331782 h 605593"/>
                  <a:gd name="connsiteX40" fmla="*/ 478513 w 583294"/>
                  <a:gd name="connsiteY40" fmla="*/ 438052 h 605593"/>
                  <a:gd name="connsiteX41" fmla="*/ 504982 w 583294"/>
                  <a:gd name="connsiteY41" fmla="*/ 464592 h 605593"/>
                  <a:gd name="connsiteX42" fmla="*/ 504982 w 583294"/>
                  <a:gd name="connsiteY42" fmla="*/ 507842 h 605593"/>
                  <a:gd name="connsiteX43" fmla="*/ 483326 w 583294"/>
                  <a:gd name="connsiteY43" fmla="*/ 516798 h 605593"/>
                  <a:gd name="connsiteX44" fmla="*/ 461670 w 583294"/>
                  <a:gd name="connsiteY44" fmla="*/ 507842 h 605593"/>
                  <a:gd name="connsiteX45" fmla="*/ 435638 w 583294"/>
                  <a:gd name="connsiteY45" fmla="*/ 481957 h 605593"/>
                  <a:gd name="connsiteX46" fmla="*/ 322327 w 583294"/>
                  <a:gd name="connsiteY46" fmla="*/ 529140 h 605593"/>
                  <a:gd name="connsiteX47" fmla="*/ 322327 w 583294"/>
                  <a:gd name="connsiteY47" fmla="*/ 575012 h 605593"/>
                  <a:gd name="connsiteX48" fmla="*/ 291592 w 583294"/>
                  <a:gd name="connsiteY48" fmla="*/ 605593 h 605593"/>
                  <a:gd name="connsiteX49" fmla="*/ 260967 w 583294"/>
                  <a:gd name="connsiteY49" fmla="*/ 575012 h 605593"/>
                  <a:gd name="connsiteX50" fmla="*/ 260967 w 583294"/>
                  <a:gd name="connsiteY50" fmla="*/ 528485 h 605593"/>
                  <a:gd name="connsiteX51" fmla="*/ 149624 w 583294"/>
                  <a:gd name="connsiteY51" fmla="*/ 479882 h 605593"/>
                  <a:gd name="connsiteX52" fmla="*/ 121624 w 583294"/>
                  <a:gd name="connsiteY52" fmla="*/ 507842 h 605593"/>
                  <a:gd name="connsiteX53" fmla="*/ 99968 w 583294"/>
                  <a:gd name="connsiteY53" fmla="*/ 516798 h 605593"/>
                  <a:gd name="connsiteX54" fmla="*/ 78312 w 583294"/>
                  <a:gd name="connsiteY54" fmla="*/ 507842 h 605593"/>
                  <a:gd name="connsiteX55" fmla="*/ 78312 w 583294"/>
                  <a:gd name="connsiteY55" fmla="*/ 464592 h 605593"/>
                  <a:gd name="connsiteX56" fmla="*/ 107515 w 583294"/>
                  <a:gd name="connsiteY56" fmla="*/ 435430 h 605593"/>
                  <a:gd name="connsiteX57" fmla="*/ 66062 w 583294"/>
                  <a:gd name="connsiteY57" fmla="*/ 331782 h 605593"/>
                  <a:gd name="connsiteX58" fmla="*/ 30625 w 583294"/>
                  <a:gd name="connsiteY58" fmla="*/ 331782 h 605593"/>
                  <a:gd name="connsiteX59" fmla="*/ 0 w 583294"/>
                  <a:gd name="connsiteY59" fmla="*/ 301200 h 605593"/>
                  <a:gd name="connsiteX60" fmla="*/ 30625 w 583294"/>
                  <a:gd name="connsiteY60" fmla="*/ 270619 h 605593"/>
                  <a:gd name="connsiteX61" fmla="*/ 260655 w 583294"/>
                  <a:gd name="connsiteY61" fmla="*/ 122871 h 605593"/>
                  <a:gd name="connsiteX62" fmla="*/ 215703 w 583294"/>
                  <a:gd name="connsiteY62" fmla="*/ 134776 h 605593"/>
                  <a:gd name="connsiteX63" fmla="*/ 212093 w 583294"/>
                  <a:gd name="connsiteY63" fmla="*/ 140565 h 605593"/>
                  <a:gd name="connsiteX64" fmla="*/ 212093 w 583294"/>
                  <a:gd name="connsiteY64" fmla="*/ 152142 h 605593"/>
                  <a:gd name="connsiteX65" fmla="*/ 209468 w 583294"/>
                  <a:gd name="connsiteY65" fmla="*/ 152142 h 605593"/>
                  <a:gd name="connsiteX66" fmla="*/ 203015 w 583294"/>
                  <a:gd name="connsiteY66" fmla="*/ 158586 h 605593"/>
                  <a:gd name="connsiteX67" fmla="*/ 203015 w 583294"/>
                  <a:gd name="connsiteY67" fmla="*/ 169289 h 605593"/>
                  <a:gd name="connsiteX68" fmla="*/ 205969 w 583294"/>
                  <a:gd name="connsiteY68" fmla="*/ 174641 h 605593"/>
                  <a:gd name="connsiteX69" fmla="*/ 212203 w 583294"/>
                  <a:gd name="connsiteY69" fmla="*/ 178791 h 605593"/>
                  <a:gd name="connsiteX70" fmla="*/ 212640 w 583294"/>
                  <a:gd name="connsiteY70" fmla="*/ 181413 h 605593"/>
                  <a:gd name="connsiteX71" fmla="*/ 235828 w 583294"/>
                  <a:gd name="connsiteY71" fmla="*/ 235039 h 605593"/>
                  <a:gd name="connsiteX72" fmla="*/ 274218 w 583294"/>
                  <a:gd name="connsiteY72" fmla="*/ 268242 h 605593"/>
                  <a:gd name="connsiteX73" fmla="*/ 309108 w 583294"/>
                  <a:gd name="connsiteY73" fmla="*/ 268242 h 605593"/>
                  <a:gd name="connsiteX74" fmla="*/ 347498 w 583294"/>
                  <a:gd name="connsiteY74" fmla="*/ 235039 h 605593"/>
                  <a:gd name="connsiteX75" fmla="*/ 370685 w 583294"/>
                  <a:gd name="connsiteY75" fmla="*/ 181413 h 605593"/>
                  <a:gd name="connsiteX76" fmla="*/ 371123 w 583294"/>
                  <a:gd name="connsiteY76" fmla="*/ 178791 h 605593"/>
                  <a:gd name="connsiteX77" fmla="*/ 377357 w 583294"/>
                  <a:gd name="connsiteY77" fmla="*/ 174641 h 605593"/>
                  <a:gd name="connsiteX78" fmla="*/ 380310 w 583294"/>
                  <a:gd name="connsiteY78" fmla="*/ 169289 h 605593"/>
                  <a:gd name="connsiteX79" fmla="*/ 380310 w 583294"/>
                  <a:gd name="connsiteY79" fmla="*/ 158586 h 605593"/>
                  <a:gd name="connsiteX80" fmla="*/ 373857 w 583294"/>
                  <a:gd name="connsiteY80" fmla="*/ 152142 h 605593"/>
                  <a:gd name="connsiteX81" fmla="*/ 370248 w 583294"/>
                  <a:gd name="connsiteY81" fmla="*/ 152142 h 605593"/>
                  <a:gd name="connsiteX82" fmla="*/ 368279 w 583294"/>
                  <a:gd name="connsiteY82" fmla="*/ 149958 h 605593"/>
                  <a:gd name="connsiteX83" fmla="*/ 362045 w 583294"/>
                  <a:gd name="connsiteY83" fmla="*/ 149521 h 605593"/>
                  <a:gd name="connsiteX84" fmla="*/ 336451 w 583294"/>
                  <a:gd name="connsiteY84" fmla="*/ 155309 h 605593"/>
                  <a:gd name="connsiteX85" fmla="*/ 296749 w 583294"/>
                  <a:gd name="connsiteY85" fmla="*/ 137288 h 605593"/>
                  <a:gd name="connsiteX86" fmla="*/ 260655 w 583294"/>
                  <a:gd name="connsiteY86" fmla="*/ 122871 h 605593"/>
                  <a:gd name="connsiteX87" fmla="*/ 275311 w 583294"/>
                  <a:gd name="connsiteY87" fmla="*/ 0 h 605593"/>
                  <a:gd name="connsiteX88" fmla="*/ 308014 w 583294"/>
                  <a:gd name="connsiteY88" fmla="*/ 0 h 605593"/>
                  <a:gd name="connsiteX89" fmla="*/ 409185 w 583294"/>
                  <a:gd name="connsiteY89" fmla="*/ 101027 h 605593"/>
                  <a:gd name="connsiteX90" fmla="*/ 409185 w 583294"/>
                  <a:gd name="connsiteY90" fmla="*/ 132701 h 605593"/>
                  <a:gd name="connsiteX91" fmla="*/ 414982 w 583294"/>
                  <a:gd name="connsiteY91" fmla="*/ 150722 h 605593"/>
                  <a:gd name="connsiteX92" fmla="*/ 414982 w 583294"/>
                  <a:gd name="connsiteY92" fmla="*/ 173331 h 605593"/>
                  <a:gd name="connsiteX93" fmla="*/ 403826 w 583294"/>
                  <a:gd name="connsiteY93" fmla="*/ 197140 h 605593"/>
                  <a:gd name="connsiteX94" fmla="*/ 397263 w 583294"/>
                  <a:gd name="connsiteY94" fmla="*/ 214288 h 605593"/>
                  <a:gd name="connsiteX95" fmla="*/ 375498 w 583294"/>
                  <a:gd name="connsiteY95" fmla="*/ 255136 h 605593"/>
                  <a:gd name="connsiteX96" fmla="*/ 360732 w 583294"/>
                  <a:gd name="connsiteY96" fmla="*/ 273922 h 605593"/>
                  <a:gd name="connsiteX97" fmla="*/ 371670 w 583294"/>
                  <a:gd name="connsiteY97" fmla="*/ 287574 h 605593"/>
                  <a:gd name="connsiteX98" fmla="*/ 432919 w 583294"/>
                  <a:gd name="connsiteY98" fmla="*/ 306141 h 605593"/>
                  <a:gd name="connsiteX99" fmla="*/ 294014 w 583294"/>
                  <a:gd name="connsiteY99" fmla="*/ 433272 h 605593"/>
                  <a:gd name="connsiteX100" fmla="*/ 154891 w 583294"/>
                  <a:gd name="connsiteY100" fmla="*/ 304721 h 605593"/>
                  <a:gd name="connsiteX101" fmla="*/ 211656 w 583294"/>
                  <a:gd name="connsiteY101" fmla="*/ 287574 h 605593"/>
                  <a:gd name="connsiteX102" fmla="*/ 222593 w 583294"/>
                  <a:gd name="connsiteY102" fmla="*/ 273922 h 605593"/>
                  <a:gd name="connsiteX103" fmla="*/ 207828 w 583294"/>
                  <a:gd name="connsiteY103" fmla="*/ 255136 h 605593"/>
                  <a:gd name="connsiteX104" fmla="*/ 186063 w 583294"/>
                  <a:gd name="connsiteY104" fmla="*/ 214288 h 605593"/>
                  <a:gd name="connsiteX105" fmla="*/ 179500 w 583294"/>
                  <a:gd name="connsiteY105" fmla="*/ 197140 h 605593"/>
                  <a:gd name="connsiteX106" fmla="*/ 168344 w 583294"/>
                  <a:gd name="connsiteY106" fmla="*/ 173331 h 605593"/>
                  <a:gd name="connsiteX107" fmla="*/ 168344 w 583294"/>
                  <a:gd name="connsiteY107" fmla="*/ 150722 h 605593"/>
                  <a:gd name="connsiteX108" fmla="*/ 174141 w 583294"/>
                  <a:gd name="connsiteY108" fmla="*/ 132701 h 605593"/>
                  <a:gd name="connsiteX109" fmla="*/ 174141 w 583294"/>
                  <a:gd name="connsiteY109" fmla="*/ 101027 h 605593"/>
                  <a:gd name="connsiteX110" fmla="*/ 275311 w 583294"/>
                  <a:gd name="connsiteY110" fmla="*/ 0 h 605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583294" h="605593">
                    <a:moveTo>
                      <a:pt x="332623" y="296967"/>
                    </a:moveTo>
                    <a:cubicBezTo>
                      <a:pt x="327373" y="299697"/>
                      <a:pt x="322123" y="301663"/>
                      <a:pt x="316983" y="302537"/>
                    </a:cubicBezTo>
                    <a:cubicBezTo>
                      <a:pt x="313811" y="303083"/>
                      <a:pt x="311624" y="305814"/>
                      <a:pt x="311624" y="308872"/>
                    </a:cubicBezTo>
                    <a:lnTo>
                      <a:pt x="311624" y="325036"/>
                    </a:lnTo>
                    <a:cubicBezTo>
                      <a:pt x="310639" y="325364"/>
                      <a:pt x="309874" y="326019"/>
                      <a:pt x="309108" y="326784"/>
                    </a:cubicBezTo>
                    <a:cubicBezTo>
                      <a:pt x="307905" y="328094"/>
                      <a:pt x="307358" y="329951"/>
                      <a:pt x="307467" y="331698"/>
                    </a:cubicBezTo>
                    <a:lnTo>
                      <a:pt x="311077" y="366102"/>
                    </a:lnTo>
                    <a:cubicBezTo>
                      <a:pt x="311295" y="368724"/>
                      <a:pt x="313155" y="371017"/>
                      <a:pt x="315780" y="371673"/>
                    </a:cubicBezTo>
                    <a:cubicBezTo>
                      <a:pt x="316327" y="371891"/>
                      <a:pt x="316983" y="371891"/>
                      <a:pt x="317530" y="371891"/>
                    </a:cubicBezTo>
                    <a:cubicBezTo>
                      <a:pt x="319498" y="371891"/>
                      <a:pt x="321467" y="371017"/>
                      <a:pt x="322670" y="369379"/>
                    </a:cubicBezTo>
                    <a:lnTo>
                      <a:pt x="340826" y="345242"/>
                    </a:lnTo>
                    <a:cubicBezTo>
                      <a:pt x="341701" y="344149"/>
                      <a:pt x="342139" y="342730"/>
                      <a:pt x="342139" y="341310"/>
                    </a:cubicBezTo>
                    <a:lnTo>
                      <a:pt x="342139" y="302646"/>
                    </a:lnTo>
                    <a:cubicBezTo>
                      <a:pt x="342139" y="300353"/>
                      <a:pt x="340936" y="298277"/>
                      <a:pt x="339076" y="297076"/>
                    </a:cubicBezTo>
                    <a:cubicBezTo>
                      <a:pt x="337108" y="295984"/>
                      <a:pt x="334701" y="295875"/>
                      <a:pt x="332623" y="296967"/>
                    </a:cubicBezTo>
                    <a:close/>
                    <a:moveTo>
                      <a:pt x="250702" y="296967"/>
                    </a:moveTo>
                    <a:cubicBezTo>
                      <a:pt x="248624" y="295875"/>
                      <a:pt x="246218" y="295984"/>
                      <a:pt x="244249" y="297076"/>
                    </a:cubicBezTo>
                    <a:cubicBezTo>
                      <a:pt x="242281" y="298277"/>
                      <a:pt x="241187" y="300353"/>
                      <a:pt x="241187" y="302646"/>
                    </a:cubicBezTo>
                    <a:lnTo>
                      <a:pt x="241077" y="341310"/>
                    </a:lnTo>
                    <a:cubicBezTo>
                      <a:pt x="241077" y="342730"/>
                      <a:pt x="241624" y="344149"/>
                      <a:pt x="242390" y="345242"/>
                    </a:cubicBezTo>
                    <a:lnTo>
                      <a:pt x="260655" y="369379"/>
                    </a:lnTo>
                    <a:cubicBezTo>
                      <a:pt x="261859" y="371017"/>
                      <a:pt x="263827" y="371891"/>
                      <a:pt x="265796" y="371891"/>
                    </a:cubicBezTo>
                    <a:cubicBezTo>
                      <a:pt x="266343" y="371891"/>
                      <a:pt x="266999" y="371891"/>
                      <a:pt x="267546" y="371673"/>
                    </a:cubicBezTo>
                    <a:cubicBezTo>
                      <a:pt x="270171" y="371017"/>
                      <a:pt x="272030" y="368833"/>
                      <a:pt x="272249" y="366102"/>
                    </a:cubicBezTo>
                    <a:lnTo>
                      <a:pt x="275858" y="331698"/>
                    </a:lnTo>
                    <a:cubicBezTo>
                      <a:pt x="275968" y="329951"/>
                      <a:pt x="275421" y="328094"/>
                      <a:pt x="274218" y="326674"/>
                    </a:cubicBezTo>
                    <a:cubicBezTo>
                      <a:pt x="273452" y="326019"/>
                      <a:pt x="272687" y="325364"/>
                      <a:pt x="271702" y="325036"/>
                    </a:cubicBezTo>
                    <a:lnTo>
                      <a:pt x="271702" y="308872"/>
                    </a:lnTo>
                    <a:cubicBezTo>
                      <a:pt x="271702" y="305814"/>
                      <a:pt x="269515" y="303083"/>
                      <a:pt x="266343" y="302537"/>
                    </a:cubicBezTo>
                    <a:cubicBezTo>
                      <a:pt x="261202" y="301663"/>
                      <a:pt x="255952" y="299697"/>
                      <a:pt x="250702" y="296967"/>
                    </a:cubicBezTo>
                    <a:close/>
                    <a:moveTo>
                      <a:pt x="30625" y="270619"/>
                    </a:moveTo>
                    <a:lnTo>
                      <a:pt x="94718" y="270619"/>
                    </a:lnTo>
                    <a:cubicBezTo>
                      <a:pt x="111562" y="270619"/>
                      <a:pt x="125343" y="284271"/>
                      <a:pt x="125343" y="301200"/>
                    </a:cubicBezTo>
                    <a:cubicBezTo>
                      <a:pt x="125343" y="394036"/>
                      <a:pt x="201030" y="469616"/>
                      <a:pt x="293999" y="469616"/>
                    </a:cubicBezTo>
                    <a:cubicBezTo>
                      <a:pt x="386967" y="469616"/>
                      <a:pt x="462654" y="394036"/>
                      <a:pt x="462654" y="301200"/>
                    </a:cubicBezTo>
                    <a:cubicBezTo>
                      <a:pt x="462654" y="284271"/>
                      <a:pt x="476326" y="270619"/>
                      <a:pt x="493279" y="270619"/>
                    </a:cubicBezTo>
                    <a:lnTo>
                      <a:pt x="552669" y="270619"/>
                    </a:lnTo>
                    <a:cubicBezTo>
                      <a:pt x="569622" y="270619"/>
                      <a:pt x="583294" y="284271"/>
                      <a:pt x="583294" y="301200"/>
                    </a:cubicBezTo>
                    <a:cubicBezTo>
                      <a:pt x="583294" y="318129"/>
                      <a:pt x="569622" y="331782"/>
                      <a:pt x="552669" y="331782"/>
                    </a:cubicBezTo>
                    <a:lnTo>
                      <a:pt x="521935" y="331782"/>
                    </a:lnTo>
                    <a:cubicBezTo>
                      <a:pt x="516576" y="371319"/>
                      <a:pt x="501263" y="407579"/>
                      <a:pt x="478513" y="438052"/>
                    </a:cubicBezTo>
                    <a:lnTo>
                      <a:pt x="504982" y="464592"/>
                    </a:lnTo>
                    <a:cubicBezTo>
                      <a:pt x="516904" y="476497"/>
                      <a:pt x="516904" y="495937"/>
                      <a:pt x="504982" y="507842"/>
                    </a:cubicBezTo>
                    <a:cubicBezTo>
                      <a:pt x="498966" y="513849"/>
                      <a:pt x="491091" y="516798"/>
                      <a:pt x="483326" y="516798"/>
                    </a:cubicBezTo>
                    <a:cubicBezTo>
                      <a:pt x="475451" y="516798"/>
                      <a:pt x="467576" y="513849"/>
                      <a:pt x="461670" y="507842"/>
                    </a:cubicBezTo>
                    <a:lnTo>
                      <a:pt x="435638" y="481957"/>
                    </a:lnTo>
                    <a:cubicBezTo>
                      <a:pt x="403592" y="507078"/>
                      <a:pt x="364764" y="523897"/>
                      <a:pt x="322327" y="529140"/>
                    </a:cubicBezTo>
                    <a:lnTo>
                      <a:pt x="322327" y="575012"/>
                    </a:lnTo>
                    <a:cubicBezTo>
                      <a:pt x="322327" y="591832"/>
                      <a:pt x="308545" y="605593"/>
                      <a:pt x="291592" y="605593"/>
                    </a:cubicBezTo>
                    <a:cubicBezTo>
                      <a:pt x="274749" y="605593"/>
                      <a:pt x="260967" y="591832"/>
                      <a:pt x="260967" y="575012"/>
                    </a:cubicBezTo>
                    <a:lnTo>
                      <a:pt x="260967" y="528485"/>
                    </a:lnTo>
                    <a:cubicBezTo>
                      <a:pt x="219186" y="522478"/>
                      <a:pt x="181015" y="505221"/>
                      <a:pt x="149624" y="479882"/>
                    </a:cubicBezTo>
                    <a:lnTo>
                      <a:pt x="121624" y="507842"/>
                    </a:lnTo>
                    <a:cubicBezTo>
                      <a:pt x="115718" y="513849"/>
                      <a:pt x="107843" y="516798"/>
                      <a:pt x="99968" y="516798"/>
                    </a:cubicBezTo>
                    <a:cubicBezTo>
                      <a:pt x="92093" y="516798"/>
                      <a:pt x="84328" y="513849"/>
                      <a:pt x="78312" y="507842"/>
                    </a:cubicBezTo>
                    <a:cubicBezTo>
                      <a:pt x="66281" y="495937"/>
                      <a:pt x="66281" y="476497"/>
                      <a:pt x="78312" y="464592"/>
                    </a:cubicBezTo>
                    <a:lnTo>
                      <a:pt x="107515" y="435430"/>
                    </a:lnTo>
                    <a:cubicBezTo>
                      <a:pt x="85859" y="405504"/>
                      <a:pt x="71203" y="370117"/>
                      <a:pt x="66062" y="331782"/>
                    </a:cubicBezTo>
                    <a:lnTo>
                      <a:pt x="30625" y="331782"/>
                    </a:lnTo>
                    <a:cubicBezTo>
                      <a:pt x="13672" y="331782"/>
                      <a:pt x="0" y="318129"/>
                      <a:pt x="0" y="301200"/>
                    </a:cubicBezTo>
                    <a:cubicBezTo>
                      <a:pt x="0" y="284271"/>
                      <a:pt x="13672" y="270619"/>
                      <a:pt x="30625" y="270619"/>
                    </a:cubicBezTo>
                    <a:close/>
                    <a:moveTo>
                      <a:pt x="260655" y="122871"/>
                    </a:moveTo>
                    <a:cubicBezTo>
                      <a:pt x="242390" y="122871"/>
                      <a:pt x="224671" y="130298"/>
                      <a:pt x="215703" y="134776"/>
                    </a:cubicBezTo>
                    <a:cubicBezTo>
                      <a:pt x="213515" y="135868"/>
                      <a:pt x="212093" y="138162"/>
                      <a:pt x="212093" y="140565"/>
                    </a:cubicBezTo>
                    <a:lnTo>
                      <a:pt x="212093" y="152142"/>
                    </a:lnTo>
                    <a:lnTo>
                      <a:pt x="209468" y="152142"/>
                    </a:lnTo>
                    <a:cubicBezTo>
                      <a:pt x="205859" y="152142"/>
                      <a:pt x="203015" y="154982"/>
                      <a:pt x="203015" y="158586"/>
                    </a:cubicBezTo>
                    <a:lnTo>
                      <a:pt x="203015" y="169289"/>
                    </a:lnTo>
                    <a:cubicBezTo>
                      <a:pt x="203015" y="171474"/>
                      <a:pt x="204109" y="173440"/>
                      <a:pt x="205969" y="174641"/>
                    </a:cubicBezTo>
                    <a:lnTo>
                      <a:pt x="212203" y="178791"/>
                    </a:lnTo>
                    <a:lnTo>
                      <a:pt x="212640" y="181413"/>
                    </a:lnTo>
                    <a:cubicBezTo>
                      <a:pt x="214609" y="196922"/>
                      <a:pt x="223359" y="216909"/>
                      <a:pt x="235828" y="235039"/>
                    </a:cubicBezTo>
                    <a:cubicBezTo>
                      <a:pt x="251687" y="257975"/>
                      <a:pt x="266562" y="268242"/>
                      <a:pt x="274218" y="268242"/>
                    </a:cubicBezTo>
                    <a:lnTo>
                      <a:pt x="309108" y="268242"/>
                    </a:lnTo>
                    <a:cubicBezTo>
                      <a:pt x="316764" y="268242"/>
                      <a:pt x="331639" y="257975"/>
                      <a:pt x="347498" y="235039"/>
                    </a:cubicBezTo>
                    <a:cubicBezTo>
                      <a:pt x="359967" y="216909"/>
                      <a:pt x="368717" y="196922"/>
                      <a:pt x="370685" y="181413"/>
                    </a:cubicBezTo>
                    <a:lnTo>
                      <a:pt x="371123" y="178791"/>
                    </a:lnTo>
                    <a:lnTo>
                      <a:pt x="377357" y="174641"/>
                    </a:lnTo>
                    <a:cubicBezTo>
                      <a:pt x="379217" y="173440"/>
                      <a:pt x="380310" y="171474"/>
                      <a:pt x="380310" y="169289"/>
                    </a:cubicBezTo>
                    <a:lnTo>
                      <a:pt x="380310" y="158586"/>
                    </a:lnTo>
                    <a:cubicBezTo>
                      <a:pt x="380310" y="154982"/>
                      <a:pt x="377357" y="152142"/>
                      <a:pt x="373857" y="152142"/>
                    </a:cubicBezTo>
                    <a:lnTo>
                      <a:pt x="370248" y="152142"/>
                    </a:lnTo>
                    <a:cubicBezTo>
                      <a:pt x="369810" y="151268"/>
                      <a:pt x="369045" y="150504"/>
                      <a:pt x="368279" y="149958"/>
                    </a:cubicBezTo>
                    <a:cubicBezTo>
                      <a:pt x="366420" y="148756"/>
                      <a:pt x="364014" y="148538"/>
                      <a:pt x="362045" y="149521"/>
                    </a:cubicBezTo>
                    <a:cubicBezTo>
                      <a:pt x="353404" y="153343"/>
                      <a:pt x="344764" y="155309"/>
                      <a:pt x="336451" y="155309"/>
                    </a:cubicBezTo>
                    <a:cubicBezTo>
                      <a:pt x="321686" y="155309"/>
                      <a:pt x="308342" y="149302"/>
                      <a:pt x="296749" y="137288"/>
                    </a:cubicBezTo>
                    <a:cubicBezTo>
                      <a:pt x="287452" y="127786"/>
                      <a:pt x="275311" y="122871"/>
                      <a:pt x="260655" y="122871"/>
                    </a:cubicBezTo>
                    <a:close/>
                    <a:moveTo>
                      <a:pt x="275311" y="0"/>
                    </a:moveTo>
                    <a:lnTo>
                      <a:pt x="308014" y="0"/>
                    </a:lnTo>
                    <a:cubicBezTo>
                      <a:pt x="363795" y="0"/>
                      <a:pt x="409185" y="45326"/>
                      <a:pt x="409185" y="101027"/>
                    </a:cubicBezTo>
                    <a:lnTo>
                      <a:pt x="409185" y="132701"/>
                    </a:lnTo>
                    <a:cubicBezTo>
                      <a:pt x="412904" y="137944"/>
                      <a:pt x="414982" y="144278"/>
                      <a:pt x="414982" y="150722"/>
                    </a:cubicBezTo>
                    <a:lnTo>
                      <a:pt x="414982" y="173331"/>
                    </a:lnTo>
                    <a:cubicBezTo>
                      <a:pt x="414982" y="182505"/>
                      <a:pt x="410826" y="191352"/>
                      <a:pt x="403826" y="197140"/>
                    </a:cubicBezTo>
                    <a:cubicBezTo>
                      <a:pt x="402076" y="202820"/>
                      <a:pt x="399888" y="208608"/>
                      <a:pt x="397263" y="214288"/>
                    </a:cubicBezTo>
                    <a:cubicBezTo>
                      <a:pt x="392013" y="227940"/>
                      <a:pt x="384576" y="242029"/>
                      <a:pt x="375498" y="255136"/>
                    </a:cubicBezTo>
                    <a:cubicBezTo>
                      <a:pt x="371670" y="260706"/>
                      <a:pt x="366639" y="267368"/>
                      <a:pt x="360732" y="273922"/>
                    </a:cubicBezTo>
                    <a:cubicBezTo>
                      <a:pt x="366092" y="277853"/>
                      <a:pt x="370029" y="282331"/>
                      <a:pt x="371670" y="287574"/>
                    </a:cubicBezTo>
                    <a:lnTo>
                      <a:pt x="432919" y="306141"/>
                    </a:lnTo>
                    <a:cubicBezTo>
                      <a:pt x="426685" y="377243"/>
                      <a:pt x="366748" y="433272"/>
                      <a:pt x="294014" y="433272"/>
                    </a:cubicBezTo>
                    <a:cubicBezTo>
                      <a:pt x="220734" y="433272"/>
                      <a:pt x="160469" y="376478"/>
                      <a:pt x="154891" y="304721"/>
                    </a:cubicBezTo>
                    <a:lnTo>
                      <a:pt x="211656" y="287574"/>
                    </a:lnTo>
                    <a:cubicBezTo>
                      <a:pt x="213297" y="282331"/>
                      <a:pt x="217234" y="277853"/>
                      <a:pt x="222593" y="273922"/>
                    </a:cubicBezTo>
                    <a:cubicBezTo>
                      <a:pt x="216687" y="267368"/>
                      <a:pt x="211656" y="260706"/>
                      <a:pt x="207828" y="255136"/>
                    </a:cubicBezTo>
                    <a:cubicBezTo>
                      <a:pt x="198750" y="242029"/>
                      <a:pt x="191312" y="227940"/>
                      <a:pt x="186063" y="214288"/>
                    </a:cubicBezTo>
                    <a:cubicBezTo>
                      <a:pt x="183438" y="208608"/>
                      <a:pt x="181250" y="202820"/>
                      <a:pt x="179500" y="197140"/>
                    </a:cubicBezTo>
                    <a:cubicBezTo>
                      <a:pt x="172500" y="191242"/>
                      <a:pt x="168344" y="182505"/>
                      <a:pt x="168344" y="173331"/>
                    </a:cubicBezTo>
                    <a:lnTo>
                      <a:pt x="168344" y="150722"/>
                    </a:lnTo>
                    <a:cubicBezTo>
                      <a:pt x="168344" y="144278"/>
                      <a:pt x="170422" y="137944"/>
                      <a:pt x="174141" y="132701"/>
                    </a:cubicBezTo>
                    <a:lnTo>
                      <a:pt x="174141" y="101027"/>
                    </a:lnTo>
                    <a:cubicBezTo>
                      <a:pt x="174141" y="45326"/>
                      <a:pt x="219531" y="0"/>
                      <a:pt x="275311" y="0"/>
                    </a:cubicBezTo>
                    <a:close/>
                  </a:path>
                </a:pathLst>
              </a:custGeom>
              <a:solidFill>
                <a:srgbClr val="C4C7CB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ïŝ1iḍê"/>
              <p:cNvSpPr/>
              <p:nvPr/>
            </p:nvSpPr>
            <p:spPr>
              <a:xfrm>
                <a:off x="4578590" y="1666875"/>
                <a:ext cx="3034821" cy="715478"/>
              </a:xfrm>
              <a:prstGeom prst="roundRect">
                <a:avLst/>
              </a:prstGeom>
              <a:solidFill>
                <a:srgbClr val="C4C7CB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altLang="zh-CN" sz="2000" b="1" i="1" u="sng" dirty="0"/>
              </a:p>
            </p:txBody>
          </p:sp>
        </p:grpSp>
        <p:sp>
          <p:nvSpPr>
            <p:cNvPr id="47" name="í$liḑê"/>
            <p:cNvSpPr/>
            <p:nvPr/>
          </p:nvSpPr>
          <p:spPr>
            <a:xfrm>
              <a:off x="1897800" y="1946134"/>
              <a:ext cx="2604984" cy="3384832"/>
            </a:xfrm>
            <a:prstGeom prst="roundRect">
              <a:avLst>
                <a:gd name="adj" fmla="val 3877"/>
              </a:avLst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/>
            </a:p>
          </p:txBody>
        </p:sp>
        <p:sp>
          <p:nvSpPr>
            <p:cNvPr id="9" name="iṩļíḑè"/>
            <p:cNvSpPr/>
            <p:nvPr/>
          </p:nvSpPr>
          <p:spPr>
            <a:xfrm>
              <a:off x="1897800" y="1946134"/>
              <a:ext cx="2604984" cy="614141"/>
            </a:xfrm>
            <a:prstGeom prst="roundRect">
              <a:avLst/>
            </a:prstGeom>
            <a:solidFill>
              <a:srgbClr val="005DA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b="1" i="1" u="sng" dirty="0"/>
            </a:p>
          </p:txBody>
        </p:sp>
        <p:sp>
          <p:nvSpPr>
            <p:cNvPr id="27" name="ïṧļîďe"/>
            <p:cNvSpPr/>
            <p:nvPr/>
          </p:nvSpPr>
          <p:spPr>
            <a:xfrm>
              <a:off x="2968534" y="2932732"/>
              <a:ext cx="463517" cy="376819"/>
            </a:xfrm>
            <a:custGeom>
              <a:avLst/>
              <a:gdLst>
                <a:gd name="connsiteX0" fmla="*/ 390482 w 564166"/>
                <a:gd name="connsiteY0" fmla="*/ 307997 h 458643"/>
                <a:gd name="connsiteX1" fmla="*/ 403395 w 564166"/>
                <a:gd name="connsiteY1" fmla="*/ 307997 h 458643"/>
                <a:gd name="connsiteX2" fmla="*/ 439265 w 564166"/>
                <a:gd name="connsiteY2" fmla="*/ 353908 h 458643"/>
                <a:gd name="connsiteX3" fmla="*/ 434961 w 564166"/>
                <a:gd name="connsiteY3" fmla="*/ 361082 h 458643"/>
                <a:gd name="connsiteX4" fmla="*/ 419178 w 564166"/>
                <a:gd name="connsiteY4" fmla="*/ 361082 h 458643"/>
                <a:gd name="connsiteX5" fmla="*/ 492353 w 564166"/>
                <a:gd name="connsiteY5" fmla="*/ 419905 h 458643"/>
                <a:gd name="connsiteX6" fmla="*/ 512440 w 564166"/>
                <a:gd name="connsiteY6" fmla="*/ 438557 h 458643"/>
                <a:gd name="connsiteX7" fmla="*/ 492353 w 564166"/>
                <a:gd name="connsiteY7" fmla="*/ 458643 h 458643"/>
                <a:gd name="connsiteX8" fmla="*/ 379004 w 564166"/>
                <a:gd name="connsiteY8" fmla="*/ 361082 h 458643"/>
                <a:gd name="connsiteX9" fmla="*/ 358916 w 564166"/>
                <a:gd name="connsiteY9" fmla="*/ 361082 h 458643"/>
                <a:gd name="connsiteX10" fmla="*/ 354612 w 564166"/>
                <a:gd name="connsiteY10" fmla="*/ 353908 h 458643"/>
                <a:gd name="connsiteX11" fmla="*/ 277051 w 564166"/>
                <a:gd name="connsiteY11" fmla="*/ 307997 h 458643"/>
                <a:gd name="connsiteX12" fmla="*/ 288553 w 564166"/>
                <a:gd name="connsiteY12" fmla="*/ 307997 h 458643"/>
                <a:gd name="connsiteX13" fmla="*/ 324497 w 564166"/>
                <a:gd name="connsiteY13" fmla="*/ 353908 h 458643"/>
                <a:gd name="connsiteX14" fmla="*/ 320183 w 564166"/>
                <a:gd name="connsiteY14" fmla="*/ 361082 h 458643"/>
                <a:gd name="connsiteX15" fmla="*/ 301493 w 564166"/>
                <a:gd name="connsiteY15" fmla="*/ 361082 h 458643"/>
                <a:gd name="connsiteX16" fmla="*/ 301493 w 564166"/>
                <a:gd name="connsiteY16" fmla="*/ 438557 h 458643"/>
                <a:gd name="connsiteX17" fmla="*/ 282802 w 564166"/>
                <a:gd name="connsiteY17" fmla="*/ 458643 h 458643"/>
                <a:gd name="connsiteX18" fmla="*/ 262673 w 564166"/>
                <a:gd name="connsiteY18" fmla="*/ 438557 h 458643"/>
                <a:gd name="connsiteX19" fmla="*/ 262673 w 564166"/>
                <a:gd name="connsiteY19" fmla="*/ 361082 h 458643"/>
                <a:gd name="connsiteX20" fmla="*/ 243982 w 564166"/>
                <a:gd name="connsiteY20" fmla="*/ 361082 h 458643"/>
                <a:gd name="connsiteX21" fmla="*/ 239669 w 564166"/>
                <a:gd name="connsiteY21" fmla="*/ 353908 h 458643"/>
                <a:gd name="connsiteX22" fmla="*/ 162189 w 564166"/>
                <a:gd name="connsiteY22" fmla="*/ 307997 h 458643"/>
                <a:gd name="connsiteX23" fmla="*/ 173671 w 564166"/>
                <a:gd name="connsiteY23" fmla="*/ 307997 h 458643"/>
                <a:gd name="connsiteX24" fmla="*/ 209554 w 564166"/>
                <a:gd name="connsiteY24" fmla="*/ 353908 h 458643"/>
                <a:gd name="connsiteX25" fmla="*/ 205248 w 564166"/>
                <a:gd name="connsiteY25" fmla="*/ 361082 h 458643"/>
                <a:gd name="connsiteX26" fmla="*/ 185154 w 564166"/>
                <a:gd name="connsiteY26" fmla="*/ 361082 h 458643"/>
                <a:gd name="connsiteX27" fmla="*/ 71765 w 564166"/>
                <a:gd name="connsiteY27" fmla="*/ 458643 h 458643"/>
                <a:gd name="connsiteX28" fmla="*/ 53106 w 564166"/>
                <a:gd name="connsiteY28" fmla="*/ 438557 h 458643"/>
                <a:gd name="connsiteX29" fmla="*/ 71765 w 564166"/>
                <a:gd name="connsiteY29" fmla="*/ 419905 h 458643"/>
                <a:gd name="connsiteX30" fmla="*/ 146401 w 564166"/>
                <a:gd name="connsiteY30" fmla="*/ 361082 h 458643"/>
                <a:gd name="connsiteX31" fmla="*/ 129177 w 564166"/>
                <a:gd name="connsiteY31" fmla="*/ 361082 h 458643"/>
                <a:gd name="connsiteX32" fmla="*/ 124871 w 564166"/>
                <a:gd name="connsiteY32" fmla="*/ 353908 h 458643"/>
                <a:gd name="connsiteX33" fmla="*/ 340222 w 564166"/>
                <a:gd name="connsiteY33" fmla="*/ 0 h 458643"/>
                <a:gd name="connsiteX34" fmla="*/ 453630 w 564166"/>
                <a:gd name="connsiteY34" fmla="*/ 118973 h 458643"/>
                <a:gd name="connsiteX35" fmla="*/ 525407 w 564166"/>
                <a:gd name="connsiteY35" fmla="*/ 179176 h 458643"/>
                <a:gd name="connsiteX36" fmla="*/ 564166 w 564166"/>
                <a:gd name="connsiteY36" fmla="*/ 232212 h 458643"/>
                <a:gd name="connsiteX37" fmla="*/ 518229 w 564166"/>
                <a:gd name="connsiteY37" fmla="*/ 286681 h 458643"/>
                <a:gd name="connsiteX38" fmla="*/ 45937 w 564166"/>
                <a:gd name="connsiteY38" fmla="*/ 286681 h 458643"/>
                <a:gd name="connsiteX39" fmla="*/ 0 w 564166"/>
                <a:gd name="connsiteY39" fmla="*/ 232212 h 458643"/>
                <a:gd name="connsiteX40" fmla="*/ 45937 w 564166"/>
                <a:gd name="connsiteY40" fmla="*/ 179176 h 458643"/>
                <a:gd name="connsiteX41" fmla="*/ 111972 w 564166"/>
                <a:gd name="connsiteY41" fmla="*/ 103205 h 458643"/>
                <a:gd name="connsiteX42" fmla="*/ 134941 w 564166"/>
                <a:gd name="connsiteY42" fmla="*/ 107505 h 458643"/>
                <a:gd name="connsiteX43" fmla="*/ 209589 w 564166"/>
                <a:gd name="connsiteY43" fmla="*/ 22934 h 458643"/>
                <a:gd name="connsiteX44" fmla="*/ 256961 w 564166"/>
                <a:gd name="connsiteY44" fmla="*/ 43002 h 458643"/>
                <a:gd name="connsiteX45" fmla="*/ 340222 w 564166"/>
                <a:gd name="connsiteY45" fmla="*/ 0 h 45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64166" h="458643">
                  <a:moveTo>
                    <a:pt x="390482" y="307997"/>
                  </a:moveTo>
                  <a:cubicBezTo>
                    <a:pt x="394786" y="303693"/>
                    <a:pt x="399091" y="303693"/>
                    <a:pt x="403395" y="307997"/>
                  </a:cubicBezTo>
                  <a:lnTo>
                    <a:pt x="439265" y="353908"/>
                  </a:lnTo>
                  <a:cubicBezTo>
                    <a:pt x="442135" y="358212"/>
                    <a:pt x="440700" y="361082"/>
                    <a:pt x="434961" y="361082"/>
                  </a:cubicBezTo>
                  <a:lnTo>
                    <a:pt x="419178" y="361082"/>
                  </a:lnTo>
                  <a:cubicBezTo>
                    <a:pt x="426352" y="394081"/>
                    <a:pt x="456483" y="419905"/>
                    <a:pt x="492353" y="419905"/>
                  </a:cubicBezTo>
                  <a:cubicBezTo>
                    <a:pt x="503831" y="419905"/>
                    <a:pt x="512440" y="428514"/>
                    <a:pt x="512440" y="438557"/>
                  </a:cubicBezTo>
                  <a:cubicBezTo>
                    <a:pt x="512440" y="450035"/>
                    <a:pt x="503831" y="458643"/>
                    <a:pt x="492353" y="458643"/>
                  </a:cubicBezTo>
                  <a:cubicBezTo>
                    <a:pt x="434961" y="458643"/>
                    <a:pt x="387612" y="415601"/>
                    <a:pt x="379004" y="361082"/>
                  </a:cubicBezTo>
                  <a:lnTo>
                    <a:pt x="358916" y="361082"/>
                  </a:lnTo>
                  <a:cubicBezTo>
                    <a:pt x="353177" y="361082"/>
                    <a:pt x="351742" y="358212"/>
                    <a:pt x="354612" y="353908"/>
                  </a:cubicBezTo>
                  <a:close/>
                  <a:moveTo>
                    <a:pt x="277051" y="307997"/>
                  </a:moveTo>
                  <a:cubicBezTo>
                    <a:pt x="279926" y="303693"/>
                    <a:pt x="285677" y="303693"/>
                    <a:pt x="288553" y="307997"/>
                  </a:cubicBezTo>
                  <a:lnTo>
                    <a:pt x="324497" y="353908"/>
                  </a:lnTo>
                  <a:cubicBezTo>
                    <a:pt x="327372" y="358212"/>
                    <a:pt x="325934" y="361082"/>
                    <a:pt x="320183" y="361082"/>
                  </a:cubicBezTo>
                  <a:lnTo>
                    <a:pt x="301493" y="361082"/>
                  </a:lnTo>
                  <a:lnTo>
                    <a:pt x="301493" y="438557"/>
                  </a:lnTo>
                  <a:cubicBezTo>
                    <a:pt x="301493" y="450035"/>
                    <a:pt x="292866" y="458643"/>
                    <a:pt x="282802" y="458643"/>
                  </a:cubicBezTo>
                  <a:cubicBezTo>
                    <a:pt x="271300" y="458643"/>
                    <a:pt x="262673" y="450035"/>
                    <a:pt x="262673" y="438557"/>
                  </a:cubicBezTo>
                  <a:lnTo>
                    <a:pt x="262673" y="361082"/>
                  </a:lnTo>
                  <a:lnTo>
                    <a:pt x="243982" y="361082"/>
                  </a:lnTo>
                  <a:cubicBezTo>
                    <a:pt x="238231" y="361082"/>
                    <a:pt x="236793" y="358212"/>
                    <a:pt x="239669" y="353908"/>
                  </a:cubicBezTo>
                  <a:close/>
                  <a:moveTo>
                    <a:pt x="162189" y="307997"/>
                  </a:moveTo>
                  <a:cubicBezTo>
                    <a:pt x="165059" y="303693"/>
                    <a:pt x="169365" y="303693"/>
                    <a:pt x="173671" y="307997"/>
                  </a:cubicBezTo>
                  <a:lnTo>
                    <a:pt x="209554" y="353908"/>
                  </a:lnTo>
                  <a:cubicBezTo>
                    <a:pt x="212424" y="358212"/>
                    <a:pt x="210989" y="361082"/>
                    <a:pt x="205248" y="361082"/>
                  </a:cubicBezTo>
                  <a:lnTo>
                    <a:pt x="185154" y="361082"/>
                  </a:lnTo>
                  <a:cubicBezTo>
                    <a:pt x="176542" y="415601"/>
                    <a:pt x="129177" y="458643"/>
                    <a:pt x="71765" y="458643"/>
                  </a:cubicBezTo>
                  <a:cubicBezTo>
                    <a:pt x="61718" y="458643"/>
                    <a:pt x="53106" y="450035"/>
                    <a:pt x="53106" y="438557"/>
                  </a:cubicBezTo>
                  <a:cubicBezTo>
                    <a:pt x="53106" y="428514"/>
                    <a:pt x="61718" y="419905"/>
                    <a:pt x="71765" y="419905"/>
                  </a:cubicBezTo>
                  <a:cubicBezTo>
                    <a:pt x="107648" y="419905"/>
                    <a:pt x="137789" y="394081"/>
                    <a:pt x="146401" y="361082"/>
                  </a:cubicBezTo>
                  <a:lnTo>
                    <a:pt x="129177" y="361082"/>
                  </a:lnTo>
                  <a:cubicBezTo>
                    <a:pt x="123436" y="361082"/>
                    <a:pt x="122001" y="358212"/>
                    <a:pt x="124871" y="353908"/>
                  </a:cubicBezTo>
                  <a:close/>
                  <a:moveTo>
                    <a:pt x="340222" y="0"/>
                  </a:moveTo>
                  <a:cubicBezTo>
                    <a:pt x="399079" y="0"/>
                    <a:pt x="447888" y="51603"/>
                    <a:pt x="453630" y="118973"/>
                  </a:cubicBezTo>
                  <a:cubicBezTo>
                    <a:pt x="488083" y="118973"/>
                    <a:pt x="515358" y="144774"/>
                    <a:pt x="525407" y="179176"/>
                  </a:cubicBezTo>
                  <a:cubicBezTo>
                    <a:pt x="546940" y="183476"/>
                    <a:pt x="564166" y="204977"/>
                    <a:pt x="564166" y="232212"/>
                  </a:cubicBezTo>
                  <a:cubicBezTo>
                    <a:pt x="564166" y="262313"/>
                    <a:pt x="544069" y="286681"/>
                    <a:pt x="518229" y="286681"/>
                  </a:cubicBezTo>
                  <a:lnTo>
                    <a:pt x="45937" y="286681"/>
                  </a:lnTo>
                  <a:cubicBezTo>
                    <a:pt x="20097" y="286681"/>
                    <a:pt x="0" y="262313"/>
                    <a:pt x="0" y="232212"/>
                  </a:cubicBezTo>
                  <a:cubicBezTo>
                    <a:pt x="0" y="202110"/>
                    <a:pt x="20097" y="179176"/>
                    <a:pt x="45937" y="179176"/>
                  </a:cubicBezTo>
                  <a:cubicBezTo>
                    <a:pt x="45937" y="136173"/>
                    <a:pt x="76084" y="103205"/>
                    <a:pt x="111972" y="103205"/>
                  </a:cubicBezTo>
                  <a:cubicBezTo>
                    <a:pt x="119150" y="103205"/>
                    <a:pt x="127763" y="104639"/>
                    <a:pt x="134941" y="107505"/>
                  </a:cubicBezTo>
                  <a:cubicBezTo>
                    <a:pt x="134941" y="60203"/>
                    <a:pt x="169394" y="22934"/>
                    <a:pt x="209589" y="22934"/>
                  </a:cubicBezTo>
                  <a:cubicBezTo>
                    <a:pt x="228251" y="22934"/>
                    <a:pt x="244042" y="30102"/>
                    <a:pt x="256961" y="43002"/>
                  </a:cubicBezTo>
                  <a:cubicBezTo>
                    <a:pt x="278494" y="15767"/>
                    <a:pt x="307205" y="0"/>
                    <a:pt x="340222" y="0"/>
                  </a:cubicBezTo>
                  <a:close/>
                </a:path>
              </a:pathLst>
            </a:custGeom>
            <a:solidFill>
              <a:srgbClr val="005DA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3" name="îṩḷíďe"/>
            <p:cNvSpPr/>
            <p:nvPr/>
          </p:nvSpPr>
          <p:spPr>
            <a:xfrm>
              <a:off x="7689216" y="1946134"/>
              <a:ext cx="2604984" cy="3384832"/>
            </a:xfrm>
            <a:prstGeom prst="roundRect">
              <a:avLst>
                <a:gd name="adj" fmla="val 3877"/>
              </a:avLst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/>
            </a:p>
          </p:txBody>
        </p:sp>
        <p:sp>
          <p:nvSpPr>
            <p:cNvPr id="14" name="îŝľídê"/>
            <p:cNvSpPr/>
            <p:nvPr/>
          </p:nvSpPr>
          <p:spPr>
            <a:xfrm>
              <a:off x="7689216" y="1946134"/>
              <a:ext cx="2604984" cy="614141"/>
            </a:xfrm>
            <a:prstGeom prst="roundRect">
              <a:avLst/>
            </a:prstGeom>
            <a:solidFill>
              <a:srgbClr val="005DA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b="1" i="1" u="sng" dirty="0"/>
            </a:p>
          </p:txBody>
        </p:sp>
        <p:sp>
          <p:nvSpPr>
            <p:cNvPr id="15" name="işļîde"/>
            <p:cNvSpPr/>
            <p:nvPr/>
          </p:nvSpPr>
          <p:spPr>
            <a:xfrm>
              <a:off x="8759950" y="2901542"/>
              <a:ext cx="463517" cy="408009"/>
            </a:xfrm>
            <a:custGeom>
              <a:avLst/>
              <a:gdLst>
                <a:gd name="connsiteX0" fmla="*/ 18335 w 604256"/>
                <a:gd name="connsiteY0" fmla="*/ 334272 h 531895"/>
                <a:gd name="connsiteX1" fmla="*/ 37988 w 604256"/>
                <a:gd name="connsiteY1" fmla="*/ 336249 h 531895"/>
                <a:gd name="connsiteX2" fmla="*/ 302130 w 604256"/>
                <a:gd name="connsiteY2" fmla="*/ 476833 h 531895"/>
                <a:gd name="connsiteX3" fmla="*/ 566126 w 604256"/>
                <a:gd name="connsiteY3" fmla="*/ 336249 h 531895"/>
                <a:gd name="connsiteX4" fmla="*/ 601178 w 604256"/>
                <a:gd name="connsiteY4" fmla="*/ 346793 h 531895"/>
                <a:gd name="connsiteX5" fmla="*/ 590619 w 604256"/>
                <a:gd name="connsiteY5" fmla="*/ 381793 h 531895"/>
                <a:gd name="connsiteX6" fmla="*/ 314303 w 604256"/>
                <a:gd name="connsiteY6" fmla="*/ 528820 h 531895"/>
                <a:gd name="connsiteX7" fmla="*/ 302130 w 604256"/>
                <a:gd name="connsiteY7" fmla="*/ 531895 h 531895"/>
                <a:gd name="connsiteX8" fmla="*/ 289957 w 604256"/>
                <a:gd name="connsiteY8" fmla="*/ 528820 h 531895"/>
                <a:gd name="connsiteX9" fmla="*/ 13641 w 604256"/>
                <a:gd name="connsiteY9" fmla="*/ 381793 h 531895"/>
                <a:gd name="connsiteX10" fmla="*/ 3082 w 604256"/>
                <a:gd name="connsiteY10" fmla="*/ 346793 h 531895"/>
                <a:gd name="connsiteX11" fmla="*/ 18335 w 604256"/>
                <a:gd name="connsiteY11" fmla="*/ 334272 h 531895"/>
                <a:gd name="connsiteX12" fmla="*/ 18335 w 604256"/>
                <a:gd name="connsiteY12" fmla="*/ 233364 h 531895"/>
                <a:gd name="connsiteX13" fmla="*/ 37988 w 604256"/>
                <a:gd name="connsiteY13" fmla="*/ 235341 h 531895"/>
                <a:gd name="connsiteX14" fmla="*/ 302130 w 604256"/>
                <a:gd name="connsiteY14" fmla="*/ 375925 h 531895"/>
                <a:gd name="connsiteX15" fmla="*/ 566126 w 604256"/>
                <a:gd name="connsiteY15" fmla="*/ 235341 h 531895"/>
                <a:gd name="connsiteX16" fmla="*/ 601178 w 604256"/>
                <a:gd name="connsiteY16" fmla="*/ 245885 h 531895"/>
                <a:gd name="connsiteX17" fmla="*/ 590619 w 604256"/>
                <a:gd name="connsiteY17" fmla="*/ 280885 h 531895"/>
                <a:gd name="connsiteX18" fmla="*/ 314303 w 604256"/>
                <a:gd name="connsiteY18" fmla="*/ 428058 h 531895"/>
                <a:gd name="connsiteX19" fmla="*/ 302130 w 604256"/>
                <a:gd name="connsiteY19" fmla="*/ 430987 h 531895"/>
                <a:gd name="connsiteX20" fmla="*/ 289957 w 604256"/>
                <a:gd name="connsiteY20" fmla="*/ 428058 h 531895"/>
                <a:gd name="connsiteX21" fmla="*/ 13641 w 604256"/>
                <a:gd name="connsiteY21" fmla="*/ 280885 h 531895"/>
                <a:gd name="connsiteX22" fmla="*/ 3082 w 604256"/>
                <a:gd name="connsiteY22" fmla="*/ 245885 h 531895"/>
                <a:gd name="connsiteX23" fmla="*/ 18335 w 604256"/>
                <a:gd name="connsiteY23" fmla="*/ 233364 h 531895"/>
                <a:gd name="connsiteX24" fmla="*/ 291571 w 604256"/>
                <a:gd name="connsiteY24" fmla="*/ 2196 h 531895"/>
                <a:gd name="connsiteX25" fmla="*/ 312689 w 604256"/>
                <a:gd name="connsiteY25" fmla="*/ 2196 h 531895"/>
                <a:gd name="connsiteX26" fmla="*/ 588846 w 604256"/>
                <a:gd name="connsiteY26" fmla="*/ 125214 h 531895"/>
                <a:gd name="connsiteX27" fmla="*/ 604245 w 604256"/>
                <a:gd name="connsiteY27" fmla="*/ 147914 h 531895"/>
                <a:gd name="connsiteX28" fmla="*/ 590605 w 604256"/>
                <a:gd name="connsiteY28" fmla="*/ 171639 h 531895"/>
                <a:gd name="connsiteX29" fmla="*/ 314303 w 604256"/>
                <a:gd name="connsiteY29" fmla="*/ 318676 h 531895"/>
                <a:gd name="connsiteX30" fmla="*/ 302130 w 604256"/>
                <a:gd name="connsiteY30" fmla="*/ 321751 h 531895"/>
                <a:gd name="connsiteX31" fmla="*/ 289957 w 604256"/>
                <a:gd name="connsiteY31" fmla="*/ 318676 h 531895"/>
                <a:gd name="connsiteX32" fmla="*/ 13654 w 604256"/>
                <a:gd name="connsiteY32" fmla="*/ 171639 h 531895"/>
                <a:gd name="connsiteX33" fmla="*/ 15 w 604256"/>
                <a:gd name="connsiteY33" fmla="*/ 147914 h 531895"/>
                <a:gd name="connsiteX34" fmla="*/ 15414 w 604256"/>
                <a:gd name="connsiteY34" fmla="*/ 125214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256" h="531895">
                  <a:moveTo>
                    <a:pt x="18335" y="334272"/>
                  </a:moveTo>
                  <a:cubicBezTo>
                    <a:pt x="24642" y="332369"/>
                    <a:pt x="31682" y="332881"/>
                    <a:pt x="37988" y="336249"/>
                  </a:cubicBezTo>
                  <a:lnTo>
                    <a:pt x="302130" y="476833"/>
                  </a:lnTo>
                  <a:lnTo>
                    <a:pt x="566126" y="336249"/>
                  </a:lnTo>
                  <a:cubicBezTo>
                    <a:pt x="578739" y="329513"/>
                    <a:pt x="594432" y="334199"/>
                    <a:pt x="601178" y="346793"/>
                  </a:cubicBezTo>
                  <a:cubicBezTo>
                    <a:pt x="607925" y="359387"/>
                    <a:pt x="603085" y="375056"/>
                    <a:pt x="590619" y="381793"/>
                  </a:cubicBezTo>
                  <a:lnTo>
                    <a:pt x="314303" y="528820"/>
                  </a:lnTo>
                  <a:cubicBezTo>
                    <a:pt x="310490" y="530870"/>
                    <a:pt x="306383" y="531895"/>
                    <a:pt x="302130" y="531895"/>
                  </a:cubicBezTo>
                  <a:cubicBezTo>
                    <a:pt x="297877" y="531895"/>
                    <a:pt x="293770" y="530870"/>
                    <a:pt x="289957" y="528820"/>
                  </a:cubicBezTo>
                  <a:lnTo>
                    <a:pt x="13641" y="381793"/>
                  </a:lnTo>
                  <a:cubicBezTo>
                    <a:pt x="1028" y="375056"/>
                    <a:pt x="-3665" y="359387"/>
                    <a:pt x="3082" y="346793"/>
                  </a:cubicBezTo>
                  <a:cubicBezTo>
                    <a:pt x="6455" y="340496"/>
                    <a:pt x="12028" y="336176"/>
                    <a:pt x="18335" y="334272"/>
                  </a:cubicBezTo>
                  <a:close/>
                  <a:moveTo>
                    <a:pt x="18335" y="233364"/>
                  </a:moveTo>
                  <a:cubicBezTo>
                    <a:pt x="24642" y="231461"/>
                    <a:pt x="31682" y="231973"/>
                    <a:pt x="37988" y="235341"/>
                  </a:cubicBezTo>
                  <a:lnTo>
                    <a:pt x="302130" y="375925"/>
                  </a:lnTo>
                  <a:lnTo>
                    <a:pt x="566126" y="235341"/>
                  </a:lnTo>
                  <a:cubicBezTo>
                    <a:pt x="578739" y="228605"/>
                    <a:pt x="594432" y="233291"/>
                    <a:pt x="601178" y="245885"/>
                  </a:cubicBezTo>
                  <a:cubicBezTo>
                    <a:pt x="607925" y="258479"/>
                    <a:pt x="603085" y="274148"/>
                    <a:pt x="590619" y="280885"/>
                  </a:cubicBezTo>
                  <a:lnTo>
                    <a:pt x="314303" y="428058"/>
                  </a:lnTo>
                  <a:cubicBezTo>
                    <a:pt x="310490" y="430108"/>
                    <a:pt x="306383" y="430987"/>
                    <a:pt x="302130" y="430987"/>
                  </a:cubicBezTo>
                  <a:cubicBezTo>
                    <a:pt x="297877" y="430987"/>
                    <a:pt x="293770" y="430108"/>
                    <a:pt x="289957" y="428058"/>
                  </a:cubicBezTo>
                  <a:lnTo>
                    <a:pt x="13641" y="280885"/>
                  </a:lnTo>
                  <a:cubicBezTo>
                    <a:pt x="1028" y="274148"/>
                    <a:pt x="-3665" y="258479"/>
                    <a:pt x="3082" y="245885"/>
                  </a:cubicBezTo>
                  <a:cubicBezTo>
                    <a:pt x="6455" y="239588"/>
                    <a:pt x="12028" y="235268"/>
                    <a:pt x="18335" y="233364"/>
                  </a:cubicBezTo>
                  <a:close/>
                  <a:moveTo>
                    <a:pt x="291571" y="2196"/>
                  </a:moveTo>
                  <a:cubicBezTo>
                    <a:pt x="298317" y="-733"/>
                    <a:pt x="305943" y="-733"/>
                    <a:pt x="312689" y="2196"/>
                  </a:cubicBezTo>
                  <a:lnTo>
                    <a:pt x="588846" y="125214"/>
                  </a:lnTo>
                  <a:cubicBezTo>
                    <a:pt x="597938" y="129315"/>
                    <a:pt x="603805" y="138102"/>
                    <a:pt x="604245" y="147914"/>
                  </a:cubicBezTo>
                  <a:cubicBezTo>
                    <a:pt x="604538" y="157726"/>
                    <a:pt x="599258" y="166953"/>
                    <a:pt x="590605" y="171639"/>
                  </a:cubicBezTo>
                  <a:lnTo>
                    <a:pt x="314303" y="318676"/>
                  </a:lnTo>
                  <a:cubicBezTo>
                    <a:pt x="310489" y="320726"/>
                    <a:pt x="306383" y="321751"/>
                    <a:pt x="302130" y="321751"/>
                  </a:cubicBezTo>
                  <a:cubicBezTo>
                    <a:pt x="297877" y="321751"/>
                    <a:pt x="293771" y="320726"/>
                    <a:pt x="289957" y="318676"/>
                  </a:cubicBezTo>
                  <a:lnTo>
                    <a:pt x="13654" y="171639"/>
                  </a:lnTo>
                  <a:cubicBezTo>
                    <a:pt x="5002" y="166953"/>
                    <a:pt x="-278" y="157726"/>
                    <a:pt x="15" y="147914"/>
                  </a:cubicBezTo>
                  <a:cubicBezTo>
                    <a:pt x="309" y="138102"/>
                    <a:pt x="6322" y="129315"/>
                    <a:pt x="15414" y="125214"/>
                  </a:cubicBezTo>
                  <a:close/>
                </a:path>
              </a:pathLst>
            </a:custGeom>
            <a:solidFill>
              <a:srgbClr val="005DA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23035" y="1064260"/>
            <a:ext cx="3383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对于压力容器操作人员，安全要求如下：</a:t>
            </a:r>
            <a:endParaRPr lang="zh-CN" altLang="en-US" sz="14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46225" y="2839720"/>
            <a:ext cx="1702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严禁超温、超压运行；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04565" y="2581275"/>
            <a:ext cx="213423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做好班前、班中和班后的检查工作，及时发现设备的不正常状态，及时采取措施进行处理；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18200" y="2839720"/>
            <a:ext cx="1796415" cy="349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认真填写操作记录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26310" y="1837690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77055" y="1651000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56375" y="1822450"/>
            <a:ext cx="360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îsľîdé"/>
          <p:cNvSpPr/>
          <p:nvPr/>
        </p:nvSpPr>
        <p:spPr>
          <a:xfrm>
            <a:off x="532765" y="977900"/>
            <a:ext cx="8077835" cy="807720"/>
          </a:xfrm>
          <a:prstGeom prst="rect">
            <a:avLst/>
          </a:prstGeom>
          <a:noFill/>
          <a:ln w="19050" cmpd="sng">
            <a:solidFill>
              <a:schemeClr val="accent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800" b="1" dirty="0">
              <a:solidFill>
                <a:schemeClr val="lt1"/>
              </a:solidFill>
            </a:endParaRPr>
          </a:p>
        </p:txBody>
      </p:sp>
      <p:grpSp>
        <p:nvGrpSpPr>
          <p:cNvPr id="72" name="iṩľîḓé"/>
          <p:cNvGrpSpPr/>
          <p:nvPr/>
        </p:nvGrpSpPr>
        <p:grpSpPr>
          <a:xfrm>
            <a:off x="1324610" y="2310765"/>
            <a:ext cx="427990" cy="427355"/>
            <a:chOff x="2054999" y="4083227"/>
            <a:chExt cx="574498" cy="574498"/>
          </a:xfrm>
        </p:grpSpPr>
        <p:sp>
          <p:nvSpPr>
            <p:cNvPr id="2" name="iṧļidê"/>
            <p:cNvSpPr/>
            <p:nvPr/>
          </p:nvSpPr>
          <p:spPr>
            <a:xfrm>
              <a:off x="2054999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îśļíḋê"/>
            <p:cNvSpPr/>
            <p:nvPr/>
          </p:nvSpPr>
          <p:spPr>
            <a:xfrm>
              <a:off x="2127107" y="4145957"/>
              <a:ext cx="430281" cy="449038"/>
            </a:xfrm>
            <a:custGeom>
              <a:avLst/>
              <a:gdLst>
                <a:gd name="connsiteX0" fmla="*/ 519512 w 581137"/>
                <a:gd name="connsiteY0" fmla="*/ 332111 h 606469"/>
                <a:gd name="connsiteX1" fmla="*/ 540163 w 581137"/>
                <a:gd name="connsiteY1" fmla="*/ 340671 h 606469"/>
                <a:gd name="connsiteX2" fmla="*/ 572553 w 581137"/>
                <a:gd name="connsiteY2" fmla="*/ 373014 h 606469"/>
                <a:gd name="connsiteX3" fmla="*/ 572553 w 581137"/>
                <a:gd name="connsiteY3" fmla="*/ 414307 h 606469"/>
                <a:gd name="connsiteX4" fmla="*/ 388637 w 581137"/>
                <a:gd name="connsiteY4" fmla="*/ 597958 h 606469"/>
                <a:gd name="connsiteX5" fmla="*/ 367986 w 581137"/>
                <a:gd name="connsiteY5" fmla="*/ 606469 h 606469"/>
                <a:gd name="connsiteX6" fmla="*/ 347334 w 581137"/>
                <a:gd name="connsiteY6" fmla="*/ 597958 h 606469"/>
                <a:gd name="connsiteX7" fmla="*/ 311096 w 581137"/>
                <a:gd name="connsiteY7" fmla="*/ 561772 h 606469"/>
                <a:gd name="connsiteX8" fmla="*/ 294244 w 581137"/>
                <a:gd name="connsiteY8" fmla="*/ 544944 h 606469"/>
                <a:gd name="connsiteX9" fmla="*/ 257860 w 581137"/>
                <a:gd name="connsiteY9" fmla="*/ 508613 h 606469"/>
                <a:gd name="connsiteX10" fmla="*/ 257860 w 581137"/>
                <a:gd name="connsiteY10" fmla="*/ 467320 h 606469"/>
                <a:gd name="connsiteX11" fmla="*/ 290250 w 581137"/>
                <a:gd name="connsiteY11" fmla="*/ 434977 h 606469"/>
                <a:gd name="connsiteX12" fmla="*/ 310901 w 581137"/>
                <a:gd name="connsiteY12" fmla="*/ 426417 h 606469"/>
                <a:gd name="connsiteX13" fmla="*/ 331553 w 581137"/>
                <a:gd name="connsiteY13" fmla="*/ 434977 h 606469"/>
                <a:gd name="connsiteX14" fmla="*/ 367986 w 581137"/>
                <a:gd name="connsiteY14" fmla="*/ 471308 h 606469"/>
                <a:gd name="connsiteX15" fmla="*/ 377970 w 581137"/>
                <a:gd name="connsiteY15" fmla="*/ 461387 h 606469"/>
                <a:gd name="connsiteX16" fmla="*/ 498860 w 581137"/>
                <a:gd name="connsiteY16" fmla="*/ 340671 h 606469"/>
                <a:gd name="connsiteX17" fmla="*/ 519512 w 581137"/>
                <a:gd name="connsiteY17" fmla="*/ 332111 h 606469"/>
                <a:gd name="connsiteX18" fmla="*/ 51961 w 581137"/>
                <a:gd name="connsiteY18" fmla="*/ 289771 h 606469"/>
                <a:gd name="connsiteX19" fmla="*/ 97543 w 581137"/>
                <a:gd name="connsiteY19" fmla="*/ 289771 h 606469"/>
                <a:gd name="connsiteX20" fmla="*/ 116486 w 581137"/>
                <a:gd name="connsiteY20" fmla="*/ 304796 h 606469"/>
                <a:gd name="connsiteX21" fmla="*/ 143368 w 581137"/>
                <a:gd name="connsiteY21" fmla="*/ 419113 h 606469"/>
                <a:gd name="connsiteX22" fmla="*/ 159828 w 581137"/>
                <a:gd name="connsiteY22" fmla="*/ 445030 h 606469"/>
                <a:gd name="connsiteX23" fmla="*/ 160120 w 581137"/>
                <a:gd name="connsiteY23" fmla="*/ 406228 h 606469"/>
                <a:gd name="connsiteX24" fmla="*/ 180233 w 581137"/>
                <a:gd name="connsiteY24" fmla="*/ 331394 h 606469"/>
                <a:gd name="connsiteX25" fmla="*/ 166792 w 581137"/>
                <a:gd name="connsiteY25" fmla="*/ 301781 h 606469"/>
                <a:gd name="connsiteX26" fmla="*/ 174535 w 581137"/>
                <a:gd name="connsiteY26" fmla="*/ 289771 h 606469"/>
                <a:gd name="connsiteX27" fmla="*/ 188998 w 581137"/>
                <a:gd name="connsiteY27" fmla="*/ 289771 h 606469"/>
                <a:gd name="connsiteX28" fmla="*/ 203413 w 581137"/>
                <a:gd name="connsiteY28" fmla="*/ 289771 h 606469"/>
                <a:gd name="connsiteX29" fmla="*/ 211156 w 581137"/>
                <a:gd name="connsiteY29" fmla="*/ 301781 h 606469"/>
                <a:gd name="connsiteX30" fmla="*/ 197715 w 581137"/>
                <a:gd name="connsiteY30" fmla="*/ 331394 h 606469"/>
                <a:gd name="connsiteX31" fmla="*/ 217876 w 581137"/>
                <a:gd name="connsiteY31" fmla="*/ 406228 h 606469"/>
                <a:gd name="connsiteX32" fmla="*/ 218120 w 581137"/>
                <a:gd name="connsiteY32" fmla="*/ 445030 h 606469"/>
                <a:gd name="connsiteX33" fmla="*/ 234580 w 581137"/>
                <a:gd name="connsiteY33" fmla="*/ 419113 h 606469"/>
                <a:gd name="connsiteX34" fmla="*/ 261462 w 581137"/>
                <a:gd name="connsiteY34" fmla="*/ 304796 h 606469"/>
                <a:gd name="connsiteX35" fmla="*/ 280405 w 581137"/>
                <a:gd name="connsiteY35" fmla="*/ 289771 h 606469"/>
                <a:gd name="connsiteX36" fmla="*/ 325987 w 581137"/>
                <a:gd name="connsiteY36" fmla="*/ 289771 h 606469"/>
                <a:gd name="connsiteX37" fmla="*/ 377948 w 581137"/>
                <a:gd name="connsiteY37" fmla="*/ 341654 h 606469"/>
                <a:gd name="connsiteX38" fmla="*/ 377948 w 581137"/>
                <a:gd name="connsiteY38" fmla="*/ 433847 h 606469"/>
                <a:gd name="connsiteX39" fmla="*/ 367965 w 581137"/>
                <a:gd name="connsiteY39" fmla="*/ 443815 h 606469"/>
                <a:gd name="connsiteX40" fmla="*/ 345320 w 581137"/>
                <a:gd name="connsiteY40" fmla="*/ 421204 h 606469"/>
                <a:gd name="connsiteX41" fmla="*/ 310890 w 581137"/>
                <a:gd name="connsiteY41" fmla="*/ 406957 h 606469"/>
                <a:gd name="connsiteX42" fmla="*/ 276461 w 581137"/>
                <a:gd name="connsiteY42" fmla="*/ 421204 h 606469"/>
                <a:gd name="connsiteX43" fmla="*/ 244076 w 581137"/>
                <a:gd name="connsiteY43" fmla="*/ 453540 h 606469"/>
                <a:gd name="connsiteX44" fmla="*/ 244076 w 581137"/>
                <a:gd name="connsiteY44" fmla="*/ 522344 h 606469"/>
                <a:gd name="connsiteX45" fmla="*/ 280454 w 581137"/>
                <a:gd name="connsiteY45" fmla="*/ 558667 h 606469"/>
                <a:gd name="connsiteX46" fmla="*/ 283522 w 581137"/>
                <a:gd name="connsiteY46" fmla="*/ 561730 h 606469"/>
                <a:gd name="connsiteX47" fmla="*/ 188998 w 581137"/>
                <a:gd name="connsiteY47" fmla="*/ 561730 h 606469"/>
                <a:gd name="connsiteX48" fmla="*/ 19479 w 581137"/>
                <a:gd name="connsiteY48" fmla="*/ 561730 h 606469"/>
                <a:gd name="connsiteX49" fmla="*/ 0 w 581137"/>
                <a:gd name="connsiteY49" fmla="*/ 542280 h 606469"/>
                <a:gd name="connsiteX50" fmla="*/ 0 w 581137"/>
                <a:gd name="connsiteY50" fmla="*/ 341654 h 606469"/>
                <a:gd name="connsiteX51" fmla="*/ 51961 w 581137"/>
                <a:gd name="connsiteY51" fmla="*/ 289771 h 606469"/>
                <a:gd name="connsiteX52" fmla="*/ 273435 w 581137"/>
                <a:gd name="connsiteY52" fmla="*/ 375 h 606469"/>
                <a:gd name="connsiteX53" fmla="*/ 303290 w 581137"/>
                <a:gd name="connsiteY53" fmla="*/ 25467 h 606469"/>
                <a:gd name="connsiteX54" fmla="*/ 303290 w 581137"/>
                <a:gd name="connsiteY54" fmla="*/ 135216 h 606469"/>
                <a:gd name="connsiteX55" fmla="*/ 303290 w 581137"/>
                <a:gd name="connsiteY55" fmla="*/ 147422 h 606469"/>
                <a:gd name="connsiteX56" fmla="*/ 189032 w 581137"/>
                <a:gd name="connsiteY56" fmla="*/ 262180 h 606469"/>
                <a:gd name="connsiteX57" fmla="*/ 73459 w 581137"/>
                <a:gd name="connsiteY57" fmla="*/ 147422 h 606469"/>
                <a:gd name="connsiteX58" fmla="*/ 73459 w 581137"/>
                <a:gd name="connsiteY58" fmla="*/ 81922 h 606469"/>
                <a:gd name="connsiteX59" fmla="*/ 115100 w 581137"/>
                <a:gd name="connsiteY59" fmla="*/ 31059 h 606469"/>
                <a:gd name="connsiteX60" fmla="*/ 273435 w 581137"/>
                <a:gd name="connsiteY60" fmla="*/ 375 h 60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137" h="606469">
                  <a:moveTo>
                    <a:pt x="519512" y="332111"/>
                  </a:moveTo>
                  <a:cubicBezTo>
                    <a:pt x="526964" y="332111"/>
                    <a:pt x="534464" y="334981"/>
                    <a:pt x="540163" y="340671"/>
                  </a:cubicBezTo>
                  <a:lnTo>
                    <a:pt x="572553" y="373014"/>
                  </a:lnTo>
                  <a:cubicBezTo>
                    <a:pt x="583999" y="384395"/>
                    <a:pt x="583999" y="402877"/>
                    <a:pt x="572553" y="414307"/>
                  </a:cubicBezTo>
                  <a:lnTo>
                    <a:pt x="388637" y="597958"/>
                  </a:lnTo>
                  <a:cubicBezTo>
                    <a:pt x="382938" y="603648"/>
                    <a:pt x="375486" y="606469"/>
                    <a:pt x="367986" y="606469"/>
                  </a:cubicBezTo>
                  <a:cubicBezTo>
                    <a:pt x="360485" y="606469"/>
                    <a:pt x="353033" y="603648"/>
                    <a:pt x="347334" y="597958"/>
                  </a:cubicBezTo>
                  <a:lnTo>
                    <a:pt x="311096" y="561772"/>
                  </a:lnTo>
                  <a:lnTo>
                    <a:pt x="294244" y="544944"/>
                  </a:lnTo>
                  <a:lnTo>
                    <a:pt x="257860" y="508613"/>
                  </a:lnTo>
                  <a:cubicBezTo>
                    <a:pt x="246414" y="497183"/>
                    <a:pt x="246414" y="478701"/>
                    <a:pt x="257860" y="467320"/>
                  </a:cubicBezTo>
                  <a:lnTo>
                    <a:pt x="290250" y="434977"/>
                  </a:lnTo>
                  <a:cubicBezTo>
                    <a:pt x="295949" y="429287"/>
                    <a:pt x="303449" y="426417"/>
                    <a:pt x="310901" y="426417"/>
                  </a:cubicBezTo>
                  <a:cubicBezTo>
                    <a:pt x="318402" y="426417"/>
                    <a:pt x="325854" y="429287"/>
                    <a:pt x="331553" y="434977"/>
                  </a:cubicBezTo>
                  <a:lnTo>
                    <a:pt x="367986" y="471308"/>
                  </a:lnTo>
                  <a:lnTo>
                    <a:pt x="377970" y="461387"/>
                  </a:lnTo>
                  <a:lnTo>
                    <a:pt x="498860" y="340671"/>
                  </a:lnTo>
                  <a:cubicBezTo>
                    <a:pt x="504559" y="334981"/>
                    <a:pt x="512011" y="332111"/>
                    <a:pt x="519512" y="332111"/>
                  </a:cubicBezTo>
                  <a:close/>
                  <a:moveTo>
                    <a:pt x="51961" y="289771"/>
                  </a:moveTo>
                  <a:lnTo>
                    <a:pt x="97543" y="289771"/>
                  </a:lnTo>
                  <a:cubicBezTo>
                    <a:pt x="106601" y="289771"/>
                    <a:pt x="114441" y="295995"/>
                    <a:pt x="116486" y="304796"/>
                  </a:cubicBezTo>
                  <a:lnTo>
                    <a:pt x="143368" y="419113"/>
                  </a:lnTo>
                  <a:cubicBezTo>
                    <a:pt x="145852" y="429665"/>
                    <a:pt x="151793" y="438660"/>
                    <a:pt x="159828" y="445030"/>
                  </a:cubicBezTo>
                  <a:cubicBezTo>
                    <a:pt x="157442" y="432193"/>
                    <a:pt x="157539" y="419016"/>
                    <a:pt x="160120" y="406228"/>
                  </a:cubicBezTo>
                  <a:lnTo>
                    <a:pt x="180233" y="331394"/>
                  </a:lnTo>
                  <a:lnTo>
                    <a:pt x="166792" y="301781"/>
                  </a:lnTo>
                  <a:cubicBezTo>
                    <a:pt x="164260" y="296141"/>
                    <a:pt x="168350" y="289771"/>
                    <a:pt x="174535" y="289771"/>
                  </a:cubicBezTo>
                  <a:lnTo>
                    <a:pt x="188998" y="289771"/>
                  </a:lnTo>
                  <a:lnTo>
                    <a:pt x="203413" y="289771"/>
                  </a:lnTo>
                  <a:cubicBezTo>
                    <a:pt x="209598" y="289771"/>
                    <a:pt x="213688" y="296141"/>
                    <a:pt x="211156" y="301781"/>
                  </a:cubicBezTo>
                  <a:lnTo>
                    <a:pt x="197715" y="331394"/>
                  </a:lnTo>
                  <a:lnTo>
                    <a:pt x="217876" y="406228"/>
                  </a:lnTo>
                  <a:cubicBezTo>
                    <a:pt x="220409" y="419016"/>
                    <a:pt x="220506" y="432193"/>
                    <a:pt x="218120" y="445030"/>
                  </a:cubicBezTo>
                  <a:cubicBezTo>
                    <a:pt x="226155" y="438660"/>
                    <a:pt x="232096" y="429665"/>
                    <a:pt x="234580" y="419113"/>
                  </a:cubicBezTo>
                  <a:lnTo>
                    <a:pt x="261462" y="304796"/>
                  </a:lnTo>
                  <a:cubicBezTo>
                    <a:pt x="263507" y="295995"/>
                    <a:pt x="271347" y="289771"/>
                    <a:pt x="280405" y="289771"/>
                  </a:cubicBezTo>
                  <a:lnTo>
                    <a:pt x="325987" y="289771"/>
                  </a:lnTo>
                  <a:cubicBezTo>
                    <a:pt x="354670" y="289771"/>
                    <a:pt x="377948" y="313014"/>
                    <a:pt x="377948" y="341654"/>
                  </a:cubicBezTo>
                  <a:lnTo>
                    <a:pt x="377948" y="433847"/>
                  </a:lnTo>
                  <a:lnTo>
                    <a:pt x="367965" y="443815"/>
                  </a:lnTo>
                  <a:lnTo>
                    <a:pt x="345320" y="421204"/>
                  </a:lnTo>
                  <a:cubicBezTo>
                    <a:pt x="336116" y="412014"/>
                    <a:pt x="323893" y="406957"/>
                    <a:pt x="310890" y="406957"/>
                  </a:cubicBezTo>
                  <a:cubicBezTo>
                    <a:pt x="297888" y="406957"/>
                    <a:pt x="285665" y="412014"/>
                    <a:pt x="276461" y="421204"/>
                  </a:cubicBezTo>
                  <a:lnTo>
                    <a:pt x="244076" y="453540"/>
                  </a:lnTo>
                  <a:cubicBezTo>
                    <a:pt x="225084" y="472503"/>
                    <a:pt x="225084" y="503380"/>
                    <a:pt x="244076" y="522344"/>
                  </a:cubicBezTo>
                  <a:lnTo>
                    <a:pt x="280454" y="558667"/>
                  </a:lnTo>
                  <a:lnTo>
                    <a:pt x="283522" y="561730"/>
                  </a:lnTo>
                  <a:lnTo>
                    <a:pt x="188998" y="561730"/>
                  </a:lnTo>
                  <a:lnTo>
                    <a:pt x="19479" y="561730"/>
                  </a:lnTo>
                  <a:cubicBezTo>
                    <a:pt x="8766" y="561730"/>
                    <a:pt x="0" y="553026"/>
                    <a:pt x="0" y="542280"/>
                  </a:cubicBezTo>
                  <a:lnTo>
                    <a:pt x="0" y="341654"/>
                  </a:lnTo>
                  <a:cubicBezTo>
                    <a:pt x="0" y="313014"/>
                    <a:pt x="23278" y="289771"/>
                    <a:pt x="51961" y="289771"/>
                  </a:cubicBezTo>
                  <a:close/>
                  <a:moveTo>
                    <a:pt x="273435" y="375"/>
                  </a:moveTo>
                  <a:cubicBezTo>
                    <a:pt x="289020" y="-2299"/>
                    <a:pt x="303290" y="9663"/>
                    <a:pt x="303290" y="25467"/>
                  </a:cubicBezTo>
                  <a:lnTo>
                    <a:pt x="303290" y="135216"/>
                  </a:lnTo>
                  <a:lnTo>
                    <a:pt x="303290" y="147422"/>
                  </a:lnTo>
                  <a:cubicBezTo>
                    <a:pt x="303290" y="210831"/>
                    <a:pt x="252492" y="262180"/>
                    <a:pt x="189032" y="262180"/>
                  </a:cubicBezTo>
                  <a:cubicBezTo>
                    <a:pt x="125523" y="262180"/>
                    <a:pt x="73459" y="210831"/>
                    <a:pt x="73459" y="147422"/>
                  </a:cubicBezTo>
                  <a:lnTo>
                    <a:pt x="73459" y="81922"/>
                  </a:lnTo>
                  <a:cubicBezTo>
                    <a:pt x="73459" y="57220"/>
                    <a:pt x="90895" y="35970"/>
                    <a:pt x="115100" y="31059"/>
                  </a:cubicBezTo>
                  <a:cubicBezTo>
                    <a:pt x="136238" y="26828"/>
                    <a:pt x="254538" y="3585"/>
                    <a:pt x="273435" y="3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0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71" name="işļïḑê"/>
          <p:cNvGrpSpPr/>
          <p:nvPr/>
        </p:nvGrpSpPr>
        <p:grpSpPr>
          <a:xfrm>
            <a:off x="3282950" y="2310765"/>
            <a:ext cx="427990" cy="427355"/>
            <a:chOff x="4557501" y="4083227"/>
            <a:chExt cx="574498" cy="574498"/>
          </a:xfrm>
        </p:grpSpPr>
        <p:sp>
          <p:nvSpPr>
            <p:cNvPr id="5" name="íṧḷídé"/>
            <p:cNvSpPr/>
            <p:nvPr/>
          </p:nvSpPr>
          <p:spPr>
            <a:xfrm>
              <a:off x="4557501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išḻíḑè"/>
            <p:cNvSpPr/>
            <p:nvPr/>
          </p:nvSpPr>
          <p:spPr>
            <a:xfrm>
              <a:off x="4620231" y="4179862"/>
              <a:ext cx="449038" cy="381227"/>
            </a:xfrm>
            <a:custGeom>
              <a:avLst/>
              <a:gdLst>
                <a:gd name="connsiteX0" fmla="*/ 282755 w 591091"/>
                <a:gd name="connsiteY0" fmla="*/ 187347 h 501829"/>
                <a:gd name="connsiteX1" fmla="*/ 308576 w 591091"/>
                <a:gd name="connsiteY1" fmla="*/ 187347 h 501829"/>
                <a:gd name="connsiteX2" fmla="*/ 308576 w 591091"/>
                <a:gd name="connsiteY2" fmla="*/ 210541 h 501829"/>
                <a:gd name="connsiteX3" fmla="*/ 346017 w 591091"/>
                <a:gd name="connsiteY3" fmla="*/ 218917 h 501829"/>
                <a:gd name="connsiteX4" fmla="*/ 338916 w 591091"/>
                <a:gd name="connsiteY4" fmla="*/ 248554 h 501829"/>
                <a:gd name="connsiteX5" fmla="*/ 301475 w 591091"/>
                <a:gd name="connsiteY5" fmla="*/ 239534 h 501829"/>
                <a:gd name="connsiteX6" fmla="*/ 278882 w 591091"/>
                <a:gd name="connsiteY6" fmla="*/ 253708 h 501829"/>
                <a:gd name="connsiteX7" fmla="*/ 309867 w 591091"/>
                <a:gd name="connsiteY7" fmla="*/ 276258 h 501829"/>
                <a:gd name="connsiteX8" fmla="*/ 353763 w 591091"/>
                <a:gd name="connsiteY8" fmla="*/ 324580 h 501829"/>
                <a:gd name="connsiteX9" fmla="*/ 307285 w 591091"/>
                <a:gd name="connsiteY9" fmla="*/ 372901 h 501829"/>
                <a:gd name="connsiteX10" fmla="*/ 307285 w 591091"/>
                <a:gd name="connsiteY10" fmla="*/ 399317 h 501829"/>
                <a:gd name="connsiteX11" fmla="*/ 281464 w 591091"/>
                <a:gd name="connsiteY11" fmla="*/ 399317 h 501829"/>
                <a:gd name="connsiteX12" fmla="*/ 281464 w 591091"/>
                <a:gd name="connsiteY12" fmla="*/ 374834 h 501829"/>
                <a:gd name="connsiteX13" fmla="*/ 237568 w 591091"/>
                <a:gd name="connsiteY13" fmla="*/ 363881 h 501829"/>
                <a:gd name="connsiteX14" fmla="*/ 245314 w 591091"/>
                <a:gd name="connsiteY14" fmla="*/ 332956 h 501829"/>
                <a:gd name="connsiteX15" fmla="*/ 288565 w 591091"/>
                <a:gd name="connsiteY15" fmla="*/ 344553 h 501829"/>
                <a:gd name="connsiteX16" fmla="*/ 313740 w 591091"/>
                <a:gd name="connsiteY16" fmla="*/ 328446 h 501829"/>
                <a:gd name="connsiteX17" fmla="*/ 285983 w 591091"/>
                <a:gd name="connsiteY17" fmla="*/ 305896 h 501829"/>
                <a:gd name="connsiteX18" fmla="*/ 238859 w 591091"/>
                <a:gd name="connsiteY18" fmla="*/ 258218 h 501829"/>
                <a:gd name="connsiteX19" fmla="*/ 282755 w 591091"/>
                <a:gd name="connsiteY19" fmla="*/ 212474 h 501829"/>
                <a:gd name="connsiteX20" fmla="*/ 295666 w 591091"/>
                <a:gd name="connsiteY20" fmla="*/ 151161 h 501829"/>
                <a:gd name="connsiteX21" fmla="*/ 151700 w 591091"/>
                <a:gd name="connsiteY21" fmla="*/ 294909 h 501829"/>
                <a:gd name="connsiteX22" fmla="*/ 295666 w 591091"/>
                <a:gd name="connsiteY22" fmla="*/ 438657 h 501829"/>
                <a:gd name="connsiteX23" fmla="*/ 439631 w 591091"/>
                <a:gd name="connsiteY23" fmla="*/ 294909 h 501829"/>
                <a:gd name="connsiteX24" fmla="*/ 295666 w 591091"/>
                <a:gd name="connsiteY24" fmla="*/ 151161 h 501829"/>
                <a:gd name="connsiteX25" fmla="*/ 295423 w 591091"/>
                <a:gd name="connsiteY25" fmla="*/ 0 h 501829"/>
                <a:gd name="connsiteX26" fmla="*/ 309223 w 591091"/>
                <a:gd name="connsiteY26" fmla="*/ 4834 h 501829"/>
                <a:gd name="connsiteX27" fmla="*/ 415744 w 591091"/>
                <a:gd name="connsiteY27" fmla="*/ 86700 h 501829"/>
                <a:gd name="connsiteX28" fmla="*/ 415744 w 591091"/>
                <a:gd name="connsiteY28" fmla="*/ 21594 h 501829"/>
                <a:gd name="connsiteX29" fmla="*/ 437694 w 591091"/>
                <a:gd name="connsiteY29" fmla="*/ 322 h 501829"/>
                <a:gd name="connsiteX30" fmla="*/ 459644 w 591091"/>
                <a:gd name="connsiteY30" fmla="*/ 21594 h 501829"/>
                <a:gd name="connsiteX31" fmla="*/ 459644 w 591091"/>
                <a:gd name="connsiteY31" fmla="*/ 120219 h 501829"/>
                <a:gd name="connsiteX32" fmla="*/ 582305 w 591091"/>
                <a:gd name="connsiteY32" fmla="*/ 214977 h 501829"/>
                <a:gd name="connsiteX33" fmla="*/ 586825 w 591091"/>
                <a:gd name="connsiteY33" fmla="*/ 245919 h 501829"/>
                <a:gd name="connsiteX34" fmla="*/ 569394 w 591091"/>
                <a:gd name="connsiteY34" fmla="*/ 254298 h 501829"/>
                <a:gd name="connsiteX35" fmla="*/ 555836 w 591091"/>
                <a:gd name="connsiteY35" fmla="*/ 249786 h 501829"/>
                <a:gd name="connsiteX36" fmla="*/ 529367 w 591091"/>
                <a:gd name="connsiteY36" fmla="*/ 229159 h 501829"/>
                <a:gd name="connsiteX37" fmla="*/ 529367 w 591091"/>
                <a:gd name="connsiteY37" fmla="*/ 479912 h 501829"/>
                <a:gd name="connsiteX38" fmla="*/ 507418 w 591091"/>
                <a:gd name="connsiteY38" fmla="*/ 501829 h 501829"/>
                <a:gd name="connsiteX39" fmla="*/ 81331 w 591091"/>
                <a:gd name="connsiteY39" fmla="*/ 501829 h 501829"/>
                <a:gd name="connsiteX40" fmla="*/ 59381 w 591091"/>
                <a:gd name="connsiteY40" fmla="*/ 479912 h 501829"/>
                <a:gd name="connsiteX41" fmla="*/ 59381 w 591091"/>
                <a:gd name="connsiteY41" fmla="*/ 231092 h 501829"/>
                <a:gd name="connsiteX42" fmla="*/ 35495 w 591091"/>
                <a:gd name="connsiteY42" fmla="*/ 249786 h 501829"/>
                <a:gd name="connsiteX43" fmla="*/ 4506 w 591091"/>
                <a:gd name="connsiteY43" fmla="*/ 245919 h 501829"/>
                <a:gd name="connsiteX44" fmla="*/ 8380 w 591091"/>
                <a:gd name="connsiteY44" fmla="*/ 214977 h 501829"/>
                <a:gd name="connsiteX45" fmla="*/ 282108 w 591091"/>
                <a:gd name="connsiteY45" fmla="*/ 4834 h 501829"/>
                <a:gd name="connsiteX46" fmla="*/ 295423 w 591091"/>
                <a:gd name="connsiteY46" fmla="*/ 0 h 50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1091" h="501829">
                  <a:moveTo>
                    <a:pt x="282755" y="187347"/>
                  </a:moveTo>
                  <a:lnTo>
                    <a:pt x="308576" y="187347"/>
                  </a:lnTo>
                  <a:lnTo>
                    <a:pt x="308576" y="210541"/>
                  </a:lnTo>
                  <a:cubicBezTo>
                    <a:pt x="326005" y="211186"/>
                    <a:pt x="337625" y="215051"/>
                    <a:pt x="346017" y="218917"/>
                  </a:cubicBezTo>
                  <a:lnTo>
                    <a:pt x="338916" y="248554"/>
                  </a:lnTo>
                  <a:cubicBezTo>
                    <a:pt x="331815" y="245333"/>
                    <a:pt x="320196" y="239534"/>
                    <a:pt x="301475" y="239534"/>
                  </a:cubicBezTo>
                  <a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                    <a:pt x="287919" y="267883"/>
                    <a:pt x="309867" y="276258"/>
                  </a:cubicBezTo>
                  <a:cubicBezTo>
                    <a:pt x="340852" y="287211"/>
                    <a:pt x="353763" y="301386"/>
                    <a:pt x="353763" y="324580"/>
                  </a:cubicBezTo>
                  <a:cubicBezTo>
                    <a:pt x="353763" y="347774"/>
                    <a:pt x="336979" y="367747"/>
                    <a:pt x="307285" y="372901"/>
                  </a:cubicBezTo>
                  <a:lnTo>
                    <a:pt x="307285" y="399317"/>
                  </a:lnTo>
                  <a:lnTo>
                    <a:pt x="281464" y="399317"/>
                  </a:lnTo>
                  <a:lnTo>
                    <a:pt x="281464" y="374834"/>
                  </a:lnTo>
                  <a:cubicBezTo>
                    <a:pt x="264035" y="374190"/>
                    <a:pt x="247251" y="369036"/>
                    <a:pt x="237568" y="363881"/>
                  </a:cubicBezTo>
                  <a:lnTo>
                    <a:pt x="245314" y="332956"/>
                  </a:lnTo>
                  <a:cubicBezTo>
                    <a:pt x="256288" y="339398"/>
                    <a:pt x="271781" y="344553"/>
                    <a:pt x="288565" y="344553"/>
                  </a:cubicBezTo>
                  <a:cubicBezTo>
                    <a:pt x="303412" y="344553"/>
                    <a:pt x="313740" y="338754"/>
                    <a:pt x="313740" y="328446"/>
                  </a:cubicBezTo>
                  <a:cubicBezTo>
                    <a:pt x="313740" y="318781"/>
                    <a:pt x="305348" y="312338"/>
                    <a:pt x="285983" y="305896"/>
                  </a:cubicBezTo>
                  <a:cubicBezTo>
                    <a:pt x="258225" y="296876"/>
                    <a:pt x="238859" y="283346"/>
                    <a:pt x="238859" y="258218"/>
                  </a:cubicBezTo>
                  <a:cubicBezTo>
                    <a:pt x="238859" y="235668"/>
                    <a:pt x="254997" y="217628"/>
                    <a:pt x="282755" y="212474"/>
                  </a:cubicBezTo>
                  <a:close/>
                  <a:moveTo>
                    <a:pt x="295666" y="151161"/>
                  </a:moveTo>
                  <a:cubicBezTo>
                    <a:pt x="216258" y="151161"/>
                    <a:pt x="151700" y="215622"/>
                    <a:pt x="151700" y="294909"/>
                  </a:cubicBezTo>
                  <a:cubicBezTo>
                    <a:pt x="151700" y="374196"/>
                    <a:pt x="216258" y="438657"/>
                    <a:pt x="295666" y="438657"/>
                  </a:cubicBezTo>
                  <a:cubicBezTo>
                    <a:pt x="375073" y="438657"/>
                    <a:pt x="439631" y="374196"/>
                    <a:pt x="439631" y="294909"/>
                  </a:cubicBezTo>
                  <a:cubicBezTo>
                    <a:pt x="439631" y="215622"/>
                    <a:pt x="375073" y="151161"/>
                    <a:pt x="295666" y="151161"/>
                  </a:cubicBezTo>
                  <a:close/>
                  <a:moveTo>
                    <a:pt x="295423" y="0"/>
                  </a:moveTo>
                  <a:cubicBezTo>
                    <a:pt x="300185" y="0"/>
                    <a:pt x="305026" y="1611"/>
                    <a:pt x="309223" y="4834"/>
                  </a:cubicBezTo>
                  <a:lnTo>
                    <a:pt x="415744" y="86700"/>
                  </a:lnTo>
                  <a:lnTo>
                    <a:pt x="415744" y="21594"/>
                  </a:lnTo>
                  <a:cubicBezTo>
                    <a:pt x="415744" y="9991"/>
                    <a:pt x="425428" y="322"/>
                    <a:pt x="437694" y="322"/>
                  </a:cubicBezTo>
                  <a:cubicBezTo>
                    <a:pt x="449960" y="322"/>
                    <a:pt x="459644" y="9991"/>
                    <a:pt x="459644" y="21594"/>
                  </a:cubicBezTo>
                  <a:lnTo>
                    <a:pt x="459644" y="120219"/>
                  </a:lnTo>
                  <a:lnTo>
                    <a:pt x="582305" y="214977"/>
                  </a:lnTo>
                  <a:cubicBezTo>
                    <a:pt x="591989" y="222068"/>
                    <a:pt x="593926" y="236249"/>
                    <a:pt x="586825" y="245919"/>
                  </a:cubicBezTo>
                  <a:cubicBezTo>
                    <a:pt x="582305" y="251075"/>
                    <a:pt x="575850" y="254298"/>
                    <a:pt x="569394" y="254298"/>
                  </a:cubicBezTo>
                  <a:cubicBezTo>
                    <a:pt x="564229" y="254298"/>
                    <a:pt x="559710" y="252365"/>
                    <a:pt x="555836" y="249786"/>
                  </a:cubicBezTo>
                  <a:lnTo>
                    <a:pt x="529367" y="229159"/>
                  </a:lnTo>
                  <a:lnTo>
                    <a:pt x="529367" y="479912"/>
                  </a:lnTo>
                  <a:cubicBezTo>
                    <a:pt x="529367" y="492160"/>
                    <a:pt x="519038" y="501829"/>
                    <a:pt x="507418" y="501829"/>
                  </a:cubicBezTo>
                  <a:lnTo>
                    <a:pt x="81331" y="501829"/>
                  </a:lnTo>
                  <a:cubicBezTo>
                    <a:pt x="69065" y="501829"/>
                    <a:pt x="59381" y="492160"/>
                    <a:pt x="59381" y="479912"/>
                  </a:cubicBezTo>
                  <a:lnTo>
                    <a:pt x="59381" y="231092"/>
                  </a:lnTo>
                  <a:lnTo>
                    <a:pt x="35495" y="249786"/>
                  </a:lnTo>
                  <a:cubicBezTo>
                    <a:pt x="25811" y="256877"/>
                    <a:pt x="11608" y="254943"/>
                    <a:pt x="4506" y="245919"/>
                  </a:cubicBezTo>
                  <a:cubicBezTo>
                    <a:pt x="-2595" y="236249"/>
                    <a:pt x="-1304" y="222068"/>
                    <a:pt x="8380" y="214977"/>
                  </a:cubicBezTo>
                  <a:lnTo>
                    <a:pt x="282108" y="4834"/>
                  </a:lnTo>
                  <a:cubicBezTo>
                    <a:pt x="285982" y="1611"/>
                    <a:pt x="290662" y="0"/>
                    <a:pt x="29542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70" name="îṧļîdê"/>
          <p:cNvGrpSpPr/>
          <p:nvPr/>
        </p:nvGrpSpPr>
        <p:grpSpPr>
          <a:xfrm>
            <a:off x="5444490" y="2310765"/>
            <a:ext cx="427990" cy="427355"/>
            <a:chOff x="7060003" y="4083227"/>
            <a:chExt cx="574498" cy="574498"/>
          </a:xfrm>
        </p:grpSpPr>
        <p:sp>
          <p:nvSpPr>
            <p:cNvPr id="46" name="iŝḻidé"/>
            <p:cNvSpPr/>
            <p:nvPr/>
          </p:nvSpPr>
          <p:spPr>
            <a:xfrm>
              <a:off x="7060003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ïşḻîḋè"/>
            <p:cNvSpPr/>
            <p:nvPr/>
          </p:nvSpPr>
          <p:spPr>
            <a:xfrm>
              <a:off x="7137539" y="4169485"/>
              <a:ext cx="419426" cy="401981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69" name="ïṧlidê"/>
          <p:cNvGrpSpPr/>
          <p:nvPr/>
        </p:nvGrpSpPr>
        <p:grpSpPr>
          <a:xfrm>
            <a:off x="7473950" y="2310765"/>
            <a:ext cx="427990" cy="427355"/>
            <a:chOff x="9562503" y="4083227"/>
            <a:chExt cx="574498" cy="574498"/>
          </a:xfrm>
        </p:grpSpPr>
        <p:sp>
          <p:nvSpPr>
            <p:cNvPr id="48" name="iŝlíḍê"/>
            <p:cNvSpPr/>
            <p:nvPr/>
          </p:nvSpPr>
          <p:spPr>
            <a:xfrm>
              <a:off x="9562503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ïšḻiḑè"/>
            <p:cNvSpPr/>
            <p:nvPr/>
          </p:nvSpPr>
          <p:spPr>
            <a:xfrm>
              <a:off x="9625233" y="4163360"/>
              <a:ext cx="449038" cy="414231"/>
            </a:xfrm>
            <a:custGeom>
              <a:avLst/>
              <a:gdLst>
                <a:gd name="connsiteX0" fmla="*/ 381018 w 608549"/>
                <a:gd name="connsiteY0" fmla="*/ 473169 h 561377"/>
                <a:gd name="connsiteX1" fmla="*/ 425157 w 608549"/>
                <a:gd name="connsiteY1" fmla="*/ 517273 h 561377"/>
                <a:gd name="connsiteX2" fmla="*/ 381018 w 608549"/>
                <a:gd name="connsiteY2" fmla="*/ 561377 h 561377"/>
                <a:gd name="connsiteX3" fmla="*/ 336879 w 608549"/>
                <a:gd name="connsiteY3" fmla="*/ 517273 h 561377"/>
                <a:gd name="connsiteX4" fmla="*/ 381018 w 608549"/>
                <a:gd name="connsiteY4" fmla="*/ 473169 h 561377"/>
                <a:gd name="connsiteX5" fmla="*/ 146741 w 608549"/>
                <a:gd name="connsiteY5" fmla="*/ 473169 h 561377"/>
                <a:gd name="connsiteX6" fmla="*/ 190880 w 608549"/>
                <a:gd name="connsiteY6" fmla="*/ 517273 h 561377"/>
                <a:gd name="connsiteX7" fmla="*/ 146741 w 608549"/>
                <a:gd name="connsiteY7" fmla="*/ 561377 h 561377"/>
                <a:gd name="connsiteX8" fmla="*/ 102602 w 608549"/>
                <a:gd name="connsiteY8" fmla="*/ 517273 h 561377"/>
                <a:gd name="connsiteX9" fmla="*/ 146741 w 608549"/>
                <a:gd name="connsiteY9" fmla="*/ 473169 h 561377"/>
                <a:gd name="connsiteX10" fmla="*/ 340091 w 608549"/>
                <a:gd name="connsiteY10" fmla="*/ 405920 h 561377"/>
                <a:gd name="connsiteX11" fmla="*/ 445268 w 608549"/>
                <a:gd name="connsiteY11" fmla="*/ 405920 h 561377"/>
                <a:gd name="connsiteX12" fmla="*/ 431622 w 608549"/>
                <a:gd name="connsiteY12" fmla="*/ 458350 h 561377"/>
                <a:gd name="connsiteX13" fmla="*/ 335821 w 608549"/>
                <a:gd name="connsiteY13" fmla="*/ 458350 h 561377"/>
                <a:gd name="connsiteX14" fmla="*/ 204428 w 608549"/>
                <a:gd name="connsiteY14" fmla="*/ 405920 h 561377"/>
                <a:gd name="connsiteX15" fmla="*/ 323260 w 608549"/>
                <a:gd name="connsiteY15" fmla="*/ 405920 h 561377"/>
                <a:gd name="connsiteX16" fmla="*/ 318989 w 608549"/>
                <a:gd name="connsiteY16" fmla="*/ 458350 h 561377"/>
                <a:gd name="connsiteX17" fmla="*/ 208699 w 608549"/>
                <a:gd name="connsiteY17" fmla="*/ 458350 h 561377"/>
                <a:gd name="connsiteX18" fmla="*/ 82420 w 608549"/>
                <a:gd name="connsiteY18" fmla="*/ 405920 h 561377"/>
                <a:gd name="connsiteX19" fmla="*/ 187643 w 608549"/>
                <a:gd name="connsiteY19" fmla="*/ 405920 h 561377"/>
                <a:gd name="connsiteX20" fmla="*/ 192008 w 608549"/>
                <a:gd name="connsiteY20" fmla="*/ 458350 h 561377"/>
                <a:gd name="connsiteX21" fmla="*/ 96072 w 608549"/>
                <a:gd name="connsiteY21" fmla="*/ 458350 h 561377"/>
                <a:gd name="connsiteX22" fmla="*/ 348616 w 608549"/>
                <a:gd name="connsiteY22" fmla="*/ 301060 h 561377"/>
                <a:gd name="connsiteX23" fmla="*/ 472294 w 608549"/>
                <a:gd name="connsiteY23" fmla="*/ 301060 h 561377"/>
                <a:gd name="connsiteX24" fmla="*/ 449638 w 608549"/>
                <a:gd name="connsiteY24" fmla="*/ 389549 h 561377"/>
                <a:gd name="connsiteX25" fmla="*/ 341466 w 608549"/>
                <a:gd name="connsiteY25" fmla="*/ 389549 h 561377"/>
                <a:gd name="connsiteX26" fmla="*/ 195890 w 608549"/>
                <a:gd name="connsiteY26" fmla="*/ 301060 h 561377"/>
                <a:gd name="connsiteX27" fmla="*/ 331799 w 608549"/>
                <a:gd name="connsiteY27" fmla="*/ 301060 h 561377"/>
                <a:gd name="connsiteX28" fmla="*/ 324651 w 608549"/>
                <a:gd name="connsiteY28" fmla="*/ 389549 h 561377"/>
                <a:gd name="connsiteX29" fmla="*/ 203038 w 608549"/>
                <a:gd name="connsiteY29" fmla="*/ 389549 h 561377"/>
                <a:gd name="connsiteX30" fmla="*/ 55394 w 608549"/>
                <a:gd name="connsiteY30" fmla="*/ 301060 h 561377"/>
                <a:gd name="connsiteX31" fmla="*/ 179165 w 608549"/>
                <a:gd name="connsiteY31" fmla="*/ 301060 h 561377"/>
                <a:gd name="connsiteX32" fmla="*/ 186222 w 608549"/>
                <a:gd name="connsiteY32" fmla="*/ 389549 h 561377"/>
                <a:gd name="connsiteX33" fmla="*/ 78050 w 608549"/>
                <a:gd name="connsiteY33" fmla="*/ 389549 h 561377"/>
                <a:gd name="connsiteX34" fmla="*/ 189892 w 608549"/>
                <a:gd name="connsiteY34" fmla="*/ 229013 h 561377"/>
                <a:gd name="connsiteX35" fmla="*/ 337868 w 608549"/>
                <a:gd name="connsiteY35" fmla="*/ 229013 h 561377"/>
                <a:gd name="connsiteX36" fmla="*/ 333226 w 608549"/>
                <a:gd name="connsiteY36" fmla="*/ 284619 h 561377"/>
                <a:gd name="connsiteX37" fmla="*/ 194534 w 608549"/>
                <a:gd name="connsiteY37" fmla="*/ 284619 h 561377"/>
                <a:gd name="connsiteX38" fmla="*/ 36200 w 608549"/>
                <a:gd name="connsiteY38" fmla="*/ 229013 h 561377"/>
                <a:gd name="connsiteX39" fmla="*/ 173089 w 608549"/>
                <a:gd name="connsiteY39" fmla="*/ 229013 h 561377"/>
                <a:gd name="connsiteX40" fmla="*/ 177825 w 608549"/>
                <a:gd name="connsiteY40" fmla="*/ 284619 h 561377"/>
                <a:gd name="connsiteX41" fmla="*/ 51059 w 608549"/>
                <a:gd name="connsiteY41" fmla="*/ 284619 h 561377"/>
                <a:gd name="connsiteX42" fmla="*/ 531055 w 608549"/>
                <a:gd name="connsiteY42" fmla="*/ 143841 h 561377"/>
                <a:gd name="connsiteX43" fmla="*/ 583971 w 608549"/>
                <a:gd name="connsiteY43" fmla="*/ 143841 h 561377"/>
                <a:gd name="connsiteX44" fmla="*/ 583971 w 608549"/>
                <a:gd name="connsiteY44" fmla="*/ 196204 h 561377"/>
                <a:gd name="connsiteX45" fmla="*/ 540432 w 608549"/>
                <a:gd name="connsiteY45" fmla="*/ 196204 h 561377"/>
                <a:gd name="connsiteX46" fmla="*/ 486309 w 608549"/>
                <a:gd name="connsiteY46" fmla="*/ 249309 h 561377"/>
                <a:gd name="connsiteX47" fmla="*/ 476654 w 608549"/>
                <a:gd name="connsiteY47" fmla="*/ 284619 h 561377"/>
                <a:gd name="connsiteX48" fmla="*/ 349934 w 608549"/>
                <a:gd name="connsiteY48" fmla="*/ 284619 h 561377"/>
                <a:gd name="connsiteX49" fmla="*/ 354669 w 608549"/>
                <a:gd name="connsiteY49" fmla="*/ 229012 h 561377"/>
                <a:gd name="connsiteX50" fmla="*/ 437849 w 608549"/>
                <a:gd name="connsiteY50" fmla="*/ 229012 h 561377"/>
                <a:gd name="connsiteX51" fmla="*/ 443233 w 608549"/>
                <a:gd name="connsiteY51" fmla="*/ 221042 h 561377"/>
                <a:gd name="connsiteX52" fmla="*/ 511189 w 608549"/>
                <a:gd name="connsiteY52" fmla="*/ 153016 h 561377"/>
                <a:gd name="connsiteX53" fmla="*/ 517316 w 608549"/>
                <a:gd name="connsiteY53" fmla="*/ 148104 h 561377"/>
                <a:gd name="connsiteX54" fmla="*/ 531055 w 608549"/>
                <a:gd name="connsiteY54" fmla="*/ 143841 h 561377"/>
                <a:gd name="connsiteX55" fmla="*/ 113649 w 608549"/>
                <a:gd name="connsiteY55" fmla="*/ 3 h 561377"/>
                <a:gd name="connsiteX56" fmla="*/ 238362 w 608549"/>
                <a:gd name="connsiteY56" fmla="*/ 56970 h 561377"/>
                <a:gd name="connsiteX57" fmla="*/ 261391 w 608549"/>
                <a:gd name="connsiteY57" fmla="*/ 34726 h 561377"/>
                <a:gd name="connsiteX58" fmla="*/ 292776 w 608549"/>
                <a:gd name="connsiteY58" fmla="*/ 199234 h 561377"/>
                <a:gd name="connsiteX59" fmla="*/ 128792 w 608549"/>
                <a:gd name="connsiteY59" fmla="*/ 163460 h 561377"/>
                <a:gd name="connsiteX60" fmla="*/ 151820 w 608549"/>
                <a:gd name="connsiteY60" fmla="*/ 141124 h 561377"/>
                <a:gd name="connsiteX61" fmla="*/ 0 w 608549"/>
                <a:gd name="connsiteY61" fmla="*/ 36673 h 561377"/>
                <a:gd name="connsiteX62" fmla="*/ 113649 w 608549"/>
                <a:gd name="connsiteY62" fmla="*/ 3 h 5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549" h="561377">
                  <a:moveTo>
                    <a:pt x="381018" y="473169"/>
                  </a:moveTo>
                  <a:cubicBezTo>
                    <a:pt x="405395" y="473169"/>
                    <a:pt x="425157" y="492915"/>
                    <a:pt x="425157" y="517273"/>
                  </a:cubicBezTo>
                  <a:cubicBezTo>
                    <a:pt x="425157" y="541631"/>
                    <a:pt x="405395" y="561377"/>
                    <a:pt x="381018" y="561377"/>
                  </a:cubicBezTo>
                  <a:cubicBezTo>
                    <a:pt x="356641" y="561377"/>
                    <a:pt x="336879" y="541631"/>
                    <a:pt x="336879" y="517273"/>
                  </a:cubicBezTo>
                  <a:cubicBezTo>
                    <a:pt x="336879" y="492915"/>
                    <a:pt x="356641" y="473169"/>
                    <a:pt x="381018" y="473169"/>
                  </a:cubicBezTo>
                  <a:close/>
                  <a:moveTo>
                    <a:pt x="146741" y="473169"/>
                  </a:moveTo>
                  <a:cubicBezTo>
                    <a:pt x="171118" y="473169"/>
                    <a:pt x="190880" y="492915"/>
                    <a:pt x="190880" y="517273"/>
                  </a:cubicBezTo>
                  <a:cubicBezTo>
                    <a:pt x="190880" y="541631"/>
                    <a:pt x="171118" y="561377"/>
                    <a:pt x="146741" y="561377"/>
                  </a:cubicBezTo>
                  <a:cubicBezTo>
                    <a:pt x="122364" y="561377"/>
                    <a:pt x="102602" y="541631"/>
                    <a:pt x="102602" y="517273"/>
                  </a:cubicBezTo>
                  <a:cubicBezTo>
                    <a:pt x="102602" y="492915"/>
                    <a:pt x="122364" y="473169"/>
                    <a:pt x="146741" y="473169"/>
                  </a:cubicBezTo>
                  <a:close/>
                  <a:moveTo>
                    <a:pt x="340091" y="405920"/>
                  </a:moveTo>
                  <a:lnTo>
                    <a:pt x="445268" y="405920"/>
                  </a:lnTo>
                  <a:lnTo>
                    <a:pt x="431622" y="458350"/>
                  </a:lnTo>
                  <a:lnTo>
                    <a:pt x="335821" y="458350"/>
                  </a:lnTo>
                  <a:close/>
                  <a:moveTo>
                    <a:pt x="204428" y="405920"/>
                  </a:moveTo>
                  <a:lnTo>
                    <a:pt x="323260" y="405920"/>
                  </a:lnTo>
                  <a:lnTo>
                    <a:pt x="318989" y="458350"/>
                  </a:lnTo>
                  <a:lnTo>
                    <a:pt x="208699" y="458350"/>
                  </a:lnTo>
                  <a:close/>
                  <a:moveTo>
                    <a:pt x="82420" y="405920"/>
                  </a:moveTo>
                  <a:lnTo>
                    <a:pt x="187643" y="405920"/>
                  </a:lnTo>
                  <a:lnTo>
                    <a:pt x="192008" y="458350"/>
                  </a:lnTo>
                  <a:lnTo>
                    <a:pt x="96072" y="458350"/>
                  </a:lnTo>
                  <a:close/>
                  <a:moveTo>
                    <a:pt x="348616" y="301060"/>
                  </a:moveTo>
                  <a:lnTo>
                    <a:pt x="472294" y="301060"/>
                  </a:lnTo>
                  <a:lnTo>
                    <a:pt x="449638" y="389549"/>
                  </a:lnTo>
                  <a:lnTo>
                    <a:pt x="341466" y="389549"/>
                  </a:lnTo>
                  <a:close/>
                  <a:moveTo>
                    <a:pt x="195890" y="301060"/>
                  </a:moveTo>
                  <a:lnTo>
                    <a:pt x="331799" y="301060"/>
                  </a:lnTo>
                  <a:lnTo>
                    <a:pt x="324651" y="389549"/>
                  </a:lnTo>
                  <a:lnTo>
                    <a:pt x="203038" y="389549"/>
                  </a:lnTo>
                  <a:close/>
                  <a:moveTo>
                    <a:pt x="55394" y="301060"/>
                  </a:moveTo>
                  <a:lnTo>
                    <a:pt x="179165" y="301060"/>
                  </a:lnTo>
                  <a:lnTo>
                    <a:pt x="186222" y="389549"/>
                  </a:lnTo>
                  <a:lnTo>
                    <a:pt x="78050" y="389549"/>
                  </a:lnTo>
                  <a:close/>
                  <a:moveTo>
                    <a:pt x="189892" y="229013"/>
                  </a:moveTo>
                  <a:lnTo>
                    <a:pt x="337868" y="229013"/>
                  </a:lnTo>
                  <a:lnTo>
                    <a:pt x="333226" y="284619"/>
                  </a:lnTo>
                  <a:lnTo>
                    <a:pt x="194534" y="284619"/>
                  </a:lnTo>
                  <a:close/>
                  <a:moveTo>
                    <a:pt x="36200" y="229013"/>
                  </a:moveTo>
                  <a:lnTo>
                    <a:pt x="173089" y="229013"/>
                  </a:lnTo>
                  <a:lnTo>
                    <a:pt x="177825" y="284619"/>
                  </a:lnTo>
                  <a:lnTo>
                    <a:pt x="51059" y="284619"/>
                  </a:lnTo>
                  <a:close/>
                  <a:moveTo>
                    <a:pt x="531055" y="143841"/>
                  </a:moveTo>
                  <a:lnTo>
                    <a:pt x="583971" y="143841"/>
                  </a:lnTo>
                  <a:cubicBezTo>
                    <a:pt x="616742" y="143841"/>
                    <a:pt x="616742" y="196204"/>
                    <a:pt x="583971" y="196204"/>
                  </a:cubicBezTo>
                  <a:lnTo>
                    <a:pt x="540432" y="196204"/>
                  </a:lnTo>
                  <a:cubicBezTo>
                    <a:pt x="522422" y="212608"/>
                    <a:pt x="504319" y="231237"/>
                    <a:pt x="486309" y="249309"/>
                  </a:cubicBezTo>
                  <a:lnTo>
                    <a:pt x="476654" y="284619"/>
                  </a:lnTo>
                  <a:lnTo>
                    <a:pt x="349934" y="284619"/>
                  </a:lnTo>
                  <a:lnTo>
                    <a:pt x="354669" y="229012"/>
                  </a:lnTo>
                  <a:lnTo>
                    <a:pt x="437849" y="229012"/>
                  </a:lnTo>
                  <a:cubicBezTo>
                    <a:pt x="439056" y="225676"/>
                    <a:pt x="440727" y="223544"/>
                    <a:pt x="443233" y="221042"/>
                  </a:cubicBezTo>
                  <a:cubicBezTo>
                    <a:pt x="465885" y="198429"/>
                    <a:pt x="488537" y="175630"/>
                    <a:pt x="511189" y="153016"/>
                  </a:cubicBezTo>
                  <a:cubicBezTo>
                    <a:pt x="513138" y="151070"/>
                    <a:pt x="515180" y="149309"/>
                    <a:pt x="517316" y="148104"/>
                  </a:cubicBezTo>
                  <a:cubicBezTo>
                    <a:pt x="520936" y="145695"/>
                    <a:pt x="525485" y="143841"/>
                    <a:pt x="531055" y="143841"/>
                  </a:cubicBezTo>
                  <a:close/>
                  <a:moveTo>
                    <a:pt x="113649" y="3"/>
                  </a:moveTo>
                  <a:cubicBezTo>
                    <a:pt x="152263" y="202"/>
                    <a:pt x="196298" y="13839"/>
                    <a:pt x="238362" y="56970"/>
                  </a:cubicBezTo>
                  <a:lnTo>
                    <a:pt x="261391" y="34726"/>
                  </a:lnTo>
                  <a:lnTo>
                    <a:pt x="292776" y="199234"/>
                  </a:lnTo>
                  <a:lnTo>
                    <a:pt x="128792" y="163460"/>
                  </a:lnTo>
                  <a:lnTo>
                    <a:pt x="151820" y="141124"/>
                  </a:lnTo>
                  <a:cubicBezTo>
                    <a:pt x="60635" y="47702"/>
                    <a:pt x="0" y="36673"/>
                    <a:pt x="0" y="36673"/>
                  </a:cubicBezTo>
                  <a:cubicBezTo>
                    <a:pt x="0" y="36673"/>
                    <a:pt x="49294" y="-327"/>
                    <a:pt x="113649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243459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61391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79323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680335" y="1197610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锅炉运行人员安全防护注意事项</a:t>
            </a:r>
            <a:endParaRPr lang="zh-CN" altLang="en-US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56590" y="2898140"/>
            <a:ext cx="16141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司炉工必须持证上岗，锅炉、安全阀、压力表每年报（送）检一次。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609215" y="2898140"/>
            <a:ext cx="1772920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蒸汽压力基本达到设计要求或劳动部门批准的标准。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825365" y="2898140"/>
            <a:ext cx="178689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炉壳、炉筒、炉胆、炉管部位无严重腐蚀，炉墙密封完整，保温完好，无冒烟现象。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27215" y="2898140"/>
            <a:ext cx="168338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传动和供水系统操作可靠、一台锅炉配置两台供水泵、每周循环使用一次。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îsľîdé"/>
          <p:cNvSpPr/>
          <p:nvPr/>
        </p:nvSpPr>
        <p:spPr>
          <a:xfrm>
            <a:off x="532765" y="977900"/>
            <a:ext cx="8077835" cy="807720"/>
          </a:xfrm>
          <a:prstGeom prst="rect">
            <a:avLst/>
          </a:prstGeom>
          <a:noFill/>
          <a:ln w="19050" cmpd="sng">
            <a:solidFill>
              <a:schemeClr val="accent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800" b="1" dirty="0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43459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61391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79323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680335" y="1197610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锅炉运行人员安全防护注意事项</a:t>
            </a:r>
            <a:endParaRPr lang="zh-CN" altLang="en-US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56590" y="2898140"/>
            <a:ext cx="16141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锅炉必须保证在负压下运行。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609215" y="2898140"/>
            <a:ext cx="177292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各控制阀门装置齐全，动作灵敏可靠。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825365" y="2898140"/>
            <a:ext cx="178689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每班冲洗水位表一次、冲洗要戴好防护手套，脸部不要正对水位表。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27215" y="2898140"/>
            <a:ext cx="168338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每班冲洗压力表一次、应冲洗压力表的存水弯管，防止污垢堵塞。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iṩľîḓé"/>
          <p:cNvGrpSpPr/>
          <p:nvPr/>
        </p:nvGrpSpPr>
        <p:grpSpPr>
          <a:xfrm>
            <a:off x="1324610" y="2310765"/>
            <a:ext cx="427990" cy="427355"/>
            <a:chOff x="2054999" y="4083227"/>
            <a:chExt cx="574498" cy="574498"/>
          </a:xfrm>
        </p:grpSpPr>
        <p:sp>
          <p:nvSpPr>
            <p:cNvPr id="7" name="iṧļidê"/>
            <p:cNvSpPr/>
            <p:nvPr/>
          </p:nvSpPr>
          <p:spPr>
            <a:xfrm>
              <a:off x="2054999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îśļíḋê"/>
            <p:cNvSpPr/>
            <p:nvPr/>
          </p:nvSpPr>
          <p:spPr>
            <a:xfrm>
              <a:off x="2127107" y="4145957"/>
              <a:ext cx="430281" cy="449038"/>
            </a:xfrm>
            <a:custGeom>
              <a:avLst/>
              <a:gdLst>
                <a:gd name="connsiteX0" fmla="*/ 519512 w 581137"/>
                <a:gd name="connsiteY0" fmla="*/ 332111 h 606469"/>
                <a:gd name="connsiteX1" fmla="*/ 540163 w 581137"/>
                <a:gd name="connsiteY1" fmla="*/ 340671 h 606469"/>
                <a:gd name="connsiteX2" fmla="*/ 572553 w 581137"/>
                <a:gd name="connsiteY2" fmla="*/ 373014 h 606469"/>
                <a:gd name="connsiteX3" fmla="*/ 572553 w 581137"/>
                <a:gd name="connsiteY3" fmla="*/ 414307 h 606469"/>
                <a:gd name="connsiteX4" fmla="*/ 388637 w 581137"/>
                <a:gd name="connsiteY4" fmla="*/ 597958 h 606469"/>
                <a:gd name="connsiteX5" fmla="*/ 367986 w 581137"/>
                <a:gd name="connsiteY5" fmla="*/ 606469 h 606469"/>
                <a:gd name="connsiteX6" fmla="*/ 347334 w 581137"/>
                <a:gd name="connsiteY6" fmla="*/ 597958 h 606469"/>
                <a:gd name="connsiteX7" fmla="*/ 311096 w 581137"/>
                <a:gd name="connsiteY7" fmla="*/ 561772 h 606469"/>
                <a:gd name="connsiteX8" fmla="*/ 294244 w 581137"/>
                <a:gd name="connsiteY8" fmla="*/ 544944 h 606469"/>
                <a:gd name="connsiteX9" fmla="*/ 257860 w 581137"/>
                <a:gd name="connsiteY9" fmla="*/ 508613 h 606469"/>
                <a:gd name="connsiteX10" fmla="*/ 257860 w 581137"/>
                <a:gd name="connsiteY10" fmla="*/ 467320 h 606469"/>
                <a:gd name="connsiteX11" fmla="*/ 290250 w 581137"/>
                <a:gd name="connsiteY11" fmla="*/ 434977 h 606469"/>
                <a:gd name="connsiteX12" fmla="*/ 310901 w 581137"/>
                <a:gd name="connsiteY12" fmla="*/ 426417 h 606469"/>
                <a:gd name="connsiteX13" fmla="*/ 331553 w 581137"/>
                <a:gd name="connsiteY13" fmla="*/ 434977 h 606469"/>
                <a:gd name="connsiteX14" fmla="*/ 367986 w 581137"/>
                <a:gd name="connsiteY14" fmla="*/ 471308 h 606469"/>
                <a:gd name="connsiteX15" fmla="*/ 377970 w 581137"/>
                <a:gd name="connsiteY15" fmla="*/ 461387 h 606469"/>
                <a:gd name="connsiteX16" fmla="*/ 498860 w 581137"/>
                <a:gd name="connsiteY16" fmla="*/ 340671 h 606469"/>
                <a:gd name="connsiteX17" fmla="*/ 519512 w 581137"/>
                <a:gd name="connsiteY17" fmla="*/ 332111 h 606469"/>
                <a:gd name="connsiteX18" fmla="*/ 51961 w 581137"/>
                <a:gd name="connsiteY18" fmla="*/ 289771 h 606469"/>
                <a:gd name="connsiteX19" fmla="*/ 97543 w 581137"/>
                <a:gd name="connsiteY19" fmla="*/ 289771 h 606469"/>
                <a:gd name="connsiteX20" fmla="*/ 116486 w 581137"/>
                <a:gd name="connsiteY20" fmla="*/ 304796 h 606469"/>
                <a:gd name="connsiteX21" fmla="*/ 143368 w 581137"/>
                <a:gd name="connsiteY21" fmla="*/ 419113 h 606469"/>
                <a:gd name="connsiteX22" fmla="*/ 159828 w 581137"/>
                <a:gd name="connsiteY22" fmla="*/ 445030 h 606469"/>
                <a:gd name="connsiteX23" fmla="*/ 160120 w 581137"/>
                <a:gd name="connsiteY23" fmla="*/ 406228 h 606469"/>
                <a:gd name="connsiteX24" fmla="*/ 180233 w 581137"/>
                <a:gd name="connsiteY24" fmla="*/ 331394 h 606469"/>
                <a:gd name="connsiteX25" fmla="*/ 166792 w 581137"/>
                <a:gd name="connsiteY25" fmla="*/ 301781 h 606469"/>
                <a:gd name="connsiteX26" fmla="*/ 174535 w 581137"/>
                <a:gd name="connsiteY26" fmla="*/ 289771 h 606469"/>
                <a:gd name="connsiteX27" fmla="*/ 188998 w 581137"/>
                <a:gd name="connsiteY27" fmla="*/ 289771 h 606469"/>
                <a:gd name="connsiteX28" fmla="*/ 203413 w 581137"/>
                <a:gd name="connsiteY28" fmla="*/ 289771 h 606469"/>
                <a:gd name="connsiteX29" fmla="*/ 211156 w 581137"/>
                <a:gd name="connsiteY29" fmla="*/ 301781 h 606469"/>
                <a:gd name="connsiteX30" fmla="*/ 197715 w 581137"/>
                <a:gd name="connsiteY30" fmla="*/ 331394 h 606469"/>
                <a:gd name="connsiteX31" fmla="*/ 217876 w 581137"/>
                <a:gd name="connsiteY31" fmla="*/ 406228 h 606469"/>
                <a:gd name="connsiteX32" fmla="*/ 218120 w 581137"/>
                <a:gd name="connsiteY32" fmla="*/ 445030 h 606469"/>
                <a:gd name="connsiteX33" fmla="*/ 234580 w 581137"/>
                <a:gd name="connsiteY33" fmla="*/ 419113 h 606469"/>
                <a:gd name="connsiteX34" fmla="*/ 261462 w 581137"/>
                <a:gd name="connsiteY34" fmla="*/ 304796 h 606469"/>
                <a:gd name="connsiteX35" fmla="*/ 280405 w 581137"/>
                <a:gd name="connsiteY35" fmla="*/ 289771 h 606469"/>
                <a:gd name="connsiteX36" fmla="*/ 325987 w 581137"/>
                <a:gd name="connsiteY36" fmla="*/ 289771 h 606469"/>
                <a:gd name="connsiteX37" fmla="*/ 377948 w 581137"/>
                <a:gd name="connsiteY37" fmla="*/ 341654 h 606469"/>
                <a:gd name="connsiteX38" fmla="*/ 377948 w 581137"/>
                <a:gd name="connsiteY38" fmla="*/ 433847 h 606469"/>
                <a:gd name="connsiteX39" fmla="*/ 367965 w 581137"/>
                <a:gd name="connsiteY39" fmla="*/ 443815 h 606469"/>
                <a:gd name="connsiteX40" fmla="*/ 345320 w 581137"/>
                <a:gd name="connsiteY40" fmla="*/ 421204 h 606469"/>
                <a:gd name="connsiteX41" fmla="*/ 310890 w 581137"/>
                <a:gd name="connsiteY41" fmla="*/ 406957 h 606469"/>
                <a:gd name="connsiteX42" fmla="*/ 276461 w 581137"/>
                <a:gd name="connsiteY42" fmla="*/ 421204 h 606469"/>
                <a:gd name="connsiteX43" fmla="*/ 244076 w 581137"/>
                <a:gd name="connsiteY43" fmla="*/ 453540 h 606469"/>
                <a:gd name="connsiteX44" fmla="*/ 244076 w 581137"/>
                <a:gd name="connsiteY44" fmla="*/ 522344 h 606469"/>
                <a:gd name="connsiteX45" fmla="*/ 280454 w 581137"/>
                <a:gd name="connsiteY45" fmla="*/ 558667 h 606469"/>
                <a:gd name="connsiteX46" fmla="*/ 283522 w 581137"/>
                <a:gd name="connsiteY46" fmla="*/ 561730 h 606469"/>
                <a:gd name="connsiteX47" fmla="*/ 188998 w 581137"/>
                <a:gd name="connsiteY47" fmla="*/ 561730 h 606469"/>
                <a:gd name="connsiteX48" fmla="*/ 19479 w 581137"/>
                <a:gd name="connsiteY48" fmla="*/ 561730 h 606469"/>
                <a:gd name="connsiteX49" fmla="*/ 0 w 581137"/>
                <a:gd name="connsiteY49" fmla="*/ 542280 h 606469"/>
                <a:gd name="connsiteX50" fmla="*/ 0 w 581137"/>
                <a:gd name="connsiteY50" fmla="*/ 341654 h 606469"/>
                <a:gd name="connsiteX51" fmla="*/ 51961 w 581137"/>
                <a:gd name="connsiteY51" fmla="*/ 289771 h 606469"/>
                <a:gd name="connsiteX52" fmla="*/ 273435 w 581137"/>
                <a:gd name="connsiteY52" fmla="*/ 375 h 606469"/>
                <a:gd name="connsiteX53" fmla="*/ 303290 w 581137"/>
                <a:gd name="connsiteY53" fmla="*/ 25467 h 606469"/>
                <a:gd name="connsiteX54" fmla="*/ 303290 w 581137"/>
                <a:gd name="connsiteY54" fmla="*/ 135216 h 606469"/>
                <a:gd name="connsiteX55" fmla="*/ 303290 w 581137"/>
                <a:gd name="connsiteY55" fmla="*/ 147422 h 606469"/>
                <a:gd name="connsiteX56" fmla="*/ 189032 w 581137"/>
                <a:gd name="connsiteY56" fmla="*/ 262180 h 606469"/>
                <a:gd name="connsiteX57" fmla="*/ 73459 w 581137"/>
                <a:gd name="connsiteY57" fmla="*/ 147422 h 606469"/>
                <a:gd name="connsiteX58" fmla="*/ 73459 w 581137"/>
                <a:gd name="connsiteY58" fmla="*/ 81922 h 606469"/>
                <a:gd name="connsiteX59" fmla="*/ 115100 w 581137"/>
                <a:gd name="connsiteY59" fmla="*/ 31059 h 606469"/>
                <a:gd name="connsiteX60" fmla="*/ 273435 w 581137"/>
                <a:gd name="connsiteY60" fmla="*/ 375 h 60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137" h="606469">
                  <a:moveTo>
                    <a:pt x="519512" y="332111"/>
                  </a:moveTo>
                  <a:cubicBezTo>
                    <a:pt x="526964" y="332111"/>
                    <a:pt x="534464" y="334981"/>
                    <a:pt x="540163" y="340671"/>
                  </a:cubicBezTo>
                  <a:lnTo>
                    <a:pt x="572553" y="373014"/>
                  </a:lnTo>
                  <a:cubicBezTo>
                    <a:pt x="583999" y="384395"/>
                    <a:pt x="583999" y="402877"/>
                    <a:pt x="572553" y="414307"/>
                  </a:cubicBezTo>
                  <a:lnTo>
                    <a:pt x="388637" y="597958"/>
                  </a:lnTo>
                  <a:cubicBezTo>
                    <a:pt x="382938" y="603648"/>
                    <a:pt x="375486" y="606469"/>
                    <a:pt x="367986" y="606469"/>
                  </a:cubicBezTo>
                  <a:cubicBezTo>
                    <a:pt x="360485" y="606469"/>
                    <a:pt x="353033" y="603648"/>
                    <a:pt x="347334" y="597958"/>
                  </a:cubicBezTo>
                  <a:lnTo>
                    <a:pt x="311096" y="561772"/>
                  </a:lnTo>
                  <a:lnTo>
                    <a:pt x="294244" y="544944"/>
                  </a:lnTo>
                  <a:lnTo>
                    <a:pt x="257860" y="508613"/>
                  </a:lnTo>
                  <a:cubicBezTo>
                    <a:pt x="246414" y="497183"/>
                    <a:pt x="246414" y="478701"/>
                    <a:pt x="257860" y="467320"/>
                  </a:cubicBezTo>
                  <a:lnTo>
                    <a:pt x="290250" y="434977"/>
                  </a:lnTo>
                  <a:cubicBezTo>
                    <a:pt x="295949" y="429287"/>
                    <a:pt x="303449" y="426417"/>
                    <a:pt x="310901" y="426417"/>
                  </a:cubicBezTo>
                  <a:cubicBezTo>
                    <a:pt x="318402" y="426417"/>
                    <a:pt x="325854" y="429287"/>
                    <a:pt x="331553" y="434977"/>
                  </a:cubicBezTo>
                  <a:lnTo>
                    <a:pt x="367986" y="471308"/>
                  </a:lnTo>
                  <a:lnTo>
                    <a:pt x="377970" y="461387"/>
                  </a:lnTo>
                  <a:lnTo>
                    <a:pt x="498860" y="340671"/>
                  </a:lnTo>
                  <a:cubicBezTo>
                    <a:pt x="504559" y="334981"/>
                    <a:pt x="512011" y="332111"/>
                    <a:pt x="519512" y="332111"/>
                  </a:cubicBezTo>
                  <a:close/>
                  <a:moveTo>
                    <a:pt x="51961" y="289771"/>
                  </a:moveTo>
                  <a:lnTo>
                    <a:pt x="97543" y="289771"/>
                  </a:lnTo>
                  <a:cubicBezTo>
                    <a:pt x="106601" y="289771"/>
                    <a:pt x="114441" y="295995"/>
                    <a:pt x="116486" y="304796"/>
                  </a:cubicBezTo>
                  <a:lnTo>
                    <a:pt x="143368" y="419113"/>
                  </a:lnTo>
                  <a:cubicBezTo>
                    <a:pt x="145852" y="429665"/>
                    <a:pt x="151793" y="438660"/>
                    <a:pt x="159828" y="445030"/>
                  </a:cubicBezTo>
                  <a:cubicBezTo>
                    <a:pt x="157442" y="432193"/>
                    <a:pt x="157539" y="419016"/>
                    <a:pt x="160120" y="406228"/>
                  </a:cubicBezTo>
                  <a:lnTo>
                    <a:pt x="180233" y="331394"/>
                  </a:lnTo>
                  <a:lnTo>
                    <a:pt x="166792" y="301781"/>
                  </a:lnTo>
                  <a:cubicBezTo>
                    <a:pt x="164260" y="296141"/>
                    <a:pt x="168350" y="289771"/>
                    <a:pt x="174535" y="289771"/>
                  </a:cubicBezTo>
                  <a:lnTo>
                    <a:pt x="188998" y="289771"/>
                  </a:lnTo>
                  <a:lnTo>
                    <a:pt x="203413" y="289771"/>
                  </a:lnTo>
                  <a:cubicBezTo>
                    <a:pt x="209598" y="289771"/>
                    <a:pt x="213688" y="296141"/>
                    <a:pt x="211156" y="301781"/>
                  </a:cubicBezTo>
                  <a:lnTo>
                    <a:pt x="197715" y="331394"/>
                  </a:lnTo>
                  <a:lnTo>
                    <a:pt x="217876" y="406228"/>
                  </a:lnTo>
                  <a:cubicBezTo>
                    <a:pt x="220409" y="419016"/>
                    <a:pt x="220506" y="432193"/>
                    <a:pt x="218120" y="445030"/>
                  </a:cubicBezTo>
                  <a:cubicBezTo>
                    <a:pt x="226155" y="438660"/>
                    <a:pt x="232096" y="429665"/>
                    <a:pt x="234580" y="419113"/>
                  </a:cubicBezTo>
                  <a:lnTo>
                    <a:pt x="261462" y="304796"/>
                  </a:lnTo>
                  <a:cubicBezTo>
                    <a:pt x="263507" y="295995"/>
                    <a:pt x="271347" y="289771"/>
                    <a:pt x="280405" y="289771"/>
                  </a:cubicBezTo>
                  <a:lnTo>
                    <a:pt x="325987" y="289771"/>
                  </a:lnTo>
                  <a:cubicBezTo>
                    <a:pt x="354670" y="289771"/>
                    <a:pt x="377948" y="313014"/>
                    <a:pt x="377948" y="341654"/>
                  </a:cubicBezTo>
                  <a:lnTo>
                    <a:pt x="377948" y="433847"/>
                  </a:lnTo>
                  <a:lnTo>
                    <a:pt x="367965" y="443815"/>
                  </a:lnTo>
                  <a:lnTo>
                    <a:pt x="345320" y="421204"/>
                  </a:lnTo>
                  <a:cubicBezTo>
                    <a:pt x="336116" y="412014"/>
                    <a:pt x="323893" y="406957"/>
                    <a:pt x="310890" y="406957"/>
                  </a:cubicBezTo>
                  <a:cubicBezTo>
                    <a:pt x="297888" y="406957"/>
                    <a:pt x="285665" y="412014"/>
                    <a:pt x="276461" y="421204"/>
                  </a:cubicBezTo>
                  <a:lnTo>
                    <a:pt x="244076" y="453540"/>
                  </a:lnTo>
                  <a:cubicBezTo>
                    <a:pt x="225084" y="472503"/>
                    <a:pt x="225084" y="503380"/>
                    <a:pt x="244076" y="522344"/>
                  </a:cubicBezTo>
                  <a:lnTo>
                    <a:pt x="280454" y="558667"/>
                  </a:lnTo>
                  <a:lnTo>
                    <a:pt x="283522" y="561730"/>
                  </a:lnTo>
                  <a:lnTo>
                    <a:pt x="188998" y="561730"/>
                  </a:lnTo>
                  <a:lnTo>
                    <a:pt x="19479" y="561730"/>
                  </a:lnTo>
                  <a:cubicBezTo>
                    <a:pt x="8766" y="561730"/>
                    <a:pt x="0" y="553026"/>
                    <a:pt x="0" y="542280"/>
                  </a:cubicBezTo>
                  <a:lnTo>
                    <a:pt x="0" y="341654"/>
                  </a:lnTo>
                  <a:cubicBezTo>
                    <a:pt x="0" y="313014"/>
                    <a:pt x="23278" y="289771"/>
                    <a:pt x="51961" y="289771"/>
                  </a:cubicBezTo>
                  <a:close/>
                  <a:moveTo>
                    <a:pt x="273435" y="375"/>
                  </a:moveTo>
                  <a:cubicBezTo>
                    <a:pt x="289020" y="-2299"/>
                    <a:pt x="303290" y="9663"/>
                    <a:pt x="303290" y="25467"/>
                  </a:cubicBezTo>
                  <a:lnTo>
                    <a:pt x="303290" y="135216"/>
                  </a:lnTo>
                  <a:lnTo>
                    <a:pt x="303290" y="147422"/>
                  </a:lnTo>
                  <a:cubicBezTo>
                    <a:pt x="303290" y="210831"/>
                    <a:pt x="252492" y="262180"/>
                    <a:pt x="189032" y="262180"/>
                  </a:cubicBezTo>
                  <a:cubicBezTo>
                    <a:pt x="125523" y="262180"/>
                    <a:pt x="73459" y="210831"/>
                    <a:pt x="73459" y="147422"/>
                  </a:cubicBezTo>
                  <a:lnTo>
                    <a:pt x="73459" y="81922"/>
                  </a:lnTo>
                  <a:cubicBezTo>
                    <a:pt x="73459" y="57220"/>
                    <a:pt x="90895" y="35970"/>
                    <a:pt x="115100" y="31059"/>
                  </a:cubicBezTo>
                  <a:cubicBezTo>
                    <a:pt x="136238" y="26828"/>
                    <a:pt x="254538" y="3585"/>
                    <a:pt x="273435" y="3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0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9" name="işļïḑê"/>
          <p:cNvGrpSpPr/>
          <p:nvPr/>
        </p:nvGrpSpPr>
        <p:grpSpPr>
          <a:xfrm>
            <a:off x="3282950" y="2310765"/>
            <a:ext cx="427990" cy="427355"/>
            <a:chOff x="4557501" y="4083227"/>
            <a:chExt cx="574498" cy="574498"/>
          </a:xfrm>
        </p:grpSpPr>
        <p:sp>
          <p:nvSpPr>
            <p:cNvPr id="10" name="íṧḷídé"/>
            <p:cNvSpPr/>
            <p:nvPr/>
          </p:nvSpPr>
          <p:spPr>
            <a:xfrm>
              <a:off x="4557501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išḻíḑè"/>
            <p:cNvSpPr/>
            <p:nvPr/>
          </p:nvSpPr>
          <p:spPr>
            <a:xfrm>
              <a:off x="4620231" y="4179862"/>
              <a:ext cx="449038" cy="381227"/>
            </a:xfrm>
            <a:custGeom>
              <a:avLst/>
              <a:gdLst>
                <a:gd name="connsiteX0" fmla="*/ 282755 w 591091"/>
                <a:gd name="connsiteY0" fmla="*/ 187347 h 501829"/>
                <a:gd name="connsiteX1" fmla="*/ 308576 w 591091"/>
                <a:gd name="connsiteY1" fmla="*/ 187347 h 501829"/>
                <a:gd name="connsiteX2" fmla="*/ 308576 w 591091"/>
                <a:gd name="connsiteY2" fmla="*/ 210541 h 501829"/>
                <a:gd name="connsiteX3" fmla="*/ 346017 w 591091"/>
                <a:gd name="connsiteY3" fmla="*/ 218917 h 501829"/>
                <a:gd name="connsiteX4" fmla="*/ 338916 w 591091"/>
                <a:gd name="connsiteY4" fmla="*/ 248554 h 501829"/>
                <a:gd name="connsiteX5" fmla="*/ 301475 w 591091"/>
                <a:gd name="connsiteY5" fmla="*/ 239534 h 501829"/>
                <a:gd name="connsiteX6" fmla="*/ 278882 w 591091"/>
                <a:gd name="connsiteY6" fmla="*/ 253708 h 501829"/>
                <a:gd name="connsiteX7" fmla="*/ 309867 w 591091"/>
                <a:gd name="connsiteY7" fmla="*/ 276258 h 501829"/>
                <a:gd name="connsiteX8" fmla="*/ 353763 w 591091"/>
                <a:gd name="connsiteY8" fmla="*/ 324580 h 501829"/>
                <a:gd name="connsiteX9" fmla="*/ 307285 w 591091"/>
                <a:gd name="connsiteY9" fmla="*/ 372901 h 501829"/>
                <a:gd name="connsiteX10" fmla="*/ 307285 w 591091"/>
                <a:gd name="connsiteY10" fmla="*/ 399317 h 501829"/>
                <a:gd name="connsiteX11" fmla="*/ 281464 w 591091"/>
                <a:gd name="connsiteY11" fmla="*/ 399317 h 501829"/>
                <a:gd name="connsiteX12" fmla="*/ 281464 w 591091"/>
                <a:gd name="connsiteY12" fmla="*/ 374834 h 501829"/>
                <a:gd name="connsiteX13" fmla="*/ 237568 w 591091"/>
                <a:gd name="connsiteY13" fmla="*/ 363881 h 501829"/>
                <a:gd name="connsiteX14" fmla="*/ 245314 w 591091"/>
                <a:gd name="connsiteY14" fmla="*/ 332956 h 501829"/>
                <a:gd name="connsiteX15" fmla="*/ 288565 w 591091"/>
                <a:gd name="connsiteY15" fmla="*/ 344553 h 501829"/>
                <a:gd name="connsiteX16" fmla="*/ 313740 w 591091"/>
                <a:gd name="connsiteY16" fmla="*/ 328446 h 501829"/>
                <a:gd name="connsiteX17" fmla="*/ 285983 w 591091"/>
                <a:gd name="connsiteY17" fmla="*/ 305896 h 501829"/>
                <a:gd name="connsiteX18" fmla="*/ 238859 w 591091"/>
                <a:gd name="connsiteY18" fmla="*/ 258218 h 501829"/>
                <a:gd name="connsiteX19" fmla="*/ 282755 w 591091"/>
                <a:gd name="connsiteY19" fmla="*/ 212474 h 501829"/>
                <a:gd name="connsiteX20" fmla="*/ 295666 w 591091"/>
                <a:gd name="connsiteY20" fmla="*/ 151161 h 501829"/>
                <a:gd name="connsiteX21" fmla="*/ 151700 w 591091"/>
                <a:gd name="connsiteY21" fmla="*/ 294909 h 501829"/>
                <a:gd name="connsiteX22" fmla="*/ 295666 w 591091"/>
                <a:gd name="connsiteY22" fmla="*/ 438657 h 501829"/>
                <a:gd name="connsiteX23" fmla="*/ 439631 w 591091"/>
                <a:gd name="connsiteY23" fmla="*/ 294909 h 501829"/>
                <a:gd name="connsiteX24" fmla="*/ 295666 w 591091"/>
                <a:gd name="connsiteY24" fmla="*/ 151161 h 501829"/>
                <a:gd name="connsiteX25" fmla="*/ 295423 w 591091"/>
                <a:gd name="connsiteY25" fmla="*/ 0 h 501829"/>
                <a:gd name="connsiteX26" fmla="*/ 309223 w 591091"/>
                <a:gd name="connsiteY26" fmla="*/ 4834 h 501829"/>
                <a:gd name="connsiteX27" fmla="*/ 415744 w 591091"/>
                <a:gd name="connsiteY27" fmla="*/ 86700 h 501829"/>
                <a:gd name="connsiteX28" fmla="*/ 415744 w 591091"/>
                <a:gd name="connsiteY28" fmla="*/ 21594 h 501829"/>
                <a:gd name="connsiteX29" fmla="*/ 437694 w 591091"/>
                <a:gd name="connsiteY29" fmla="*/ 322 h 501829"/>
                <a:gd name="connsiteX30" fmla="*/ 459644 w 591091"/>
                <a:gd name="connsiteY30" fmla="*/ 21594 h 501829"/>
                <a:gd name="connsiteX31" fmla="*/ 459644 w 591091"/>
                <a:gd name="connsiteY31" fmla="*/ 120219 h 501829"/>
                <a:gd name="connsiteX32" fmla="*/ 582305 w 591091"/>
                <a:gd name="connsiteY32" fmla="*/ 214977 h 501829"/>
                <a:gd name="connsiteX33" fmla="*/ 586825 w 591091"/>
                <a:gd name="connsiteY33" fmla="*/ 245919 h 501829"/>
                <a:gd name="connsiteX34" fmla="*/ 569394 w 591091"/>
                <a:gd name="connsiteY34" fmla="*/ 254298 h 501829"/>
                <a:gd name="connsiteX35" fmla="*/ 555836 w 591091"/>
                <a:gd name="connsiteY35" fmla="*/ 249786 h 501829"/>
                <a:gd name="connsiteX36" fmla="*/ 529367 w 591091"/>
                <a:gd name="connsiteY36" fmla="*/ 229159 h 501829"/>
                <a:gd name="connsiteX37" fmla="*/ 529367 w 591091"/>
                <a:gd name="connsiteY37" fmla="*/ 479912 h 501829"/>
                <a:gd name="connsiteX38" fmla="*/ 507418 w 591091"/>
                <a:gd name="connsiteY38" fmla="*/ 501829 h 501829"/>
                <a:gd name="connsiteX39" fmla="*/ 81331 w 591091"/>
                <a:gd name="connsiteY39" fmla="*/ 501829 h 501829"/>
                <a:gd name="connsiteX40" fmla="*/ 59381 w 591091"/>
                <a:gd name="connsiteY40" fmla="*/ 479912 h 501829"/>
                <a:gd name="connsiteX41" fmla="*/ 59381 w 591091"/>
                <a:gd name="connsiteY41" fmla="*/ 231092 h 501829"/>
                <a:gd name="connsiteX42" fmla="*/ 35495 w 591091"/>
                <a:gd name="connsiteY42" fmla="*/ 249786 h 501829"/>
                <a:gd name="connsiteX43" fmla="*/ 4506 w 591091"/>
                <a:gd name="connsiteY43" fmla="*/ 245919 h 501829"/>
                <a:gd name="connsiteX44" fmla="*/ 8380 w 591091"/>
                <a:gd name="connsiteY44" fmla="*/ 214977 h 501829"/>
                <a:gd name="connsiteX45" fmla="*/ 282108 w 591091"/>
                <a:gd name="connsiteY45" fmla="*/ 4834 h 501829"/>
                <a:gd name="connsiteX46" fmla="*/ 295423 w 591091"/>
                <a:gd name="connsiteY46" fmla="*/ 0 h 50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1091" h="501829">
                  <a:moveTo>
                    <a:pt x="282755" y="187347"/>
                  </a:moveTo>
                  <a:lnTo>
                    <a:pt x="308576" y="187347"/>
                  </a:lnTo>
                  <a:lnTo>
                    <a:pt x="308576" y="210541"/>
                  </a:lnTo>
                  <a:cubicBezTo>
                    <a:pt x="326005" y="211186"/>
                    <a:pt x="337625" y="215051"/>
                    <a:pt x="346017" y="218917"/>
                  </a:cubicBezTo>
                  <a:lnTo>
                    <a:pt x="338916" y="248554"/>
                  </a:lnTo>
                  <a:cubicBezTo>
                    <a:pt x="331815" y="245333"/>
                    <a:pt x="320196" y="239534"/>
                    <a:pt x="301475" y="239534"/>
                  </a:cubicBezTo>
                  <a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                    <a:pt x="287919" y="267883"/>
                    <a:pt x="309867" y="276258"/>
                  </a:cubicBezTo>
                  <a:cubicBezTo>
                    <a:pt x="340852" y="287211"/>
                    <a:pt x="353763" y="301386"/>
                    <a:pt x="353763" y="324580"/>
                  </a:cubicBezTo>
                  <a:cubicBezTo>
                    <a:pt x="353763" y="347774"/>
                    <a:pt x="336979" y="367747"/>
                    <a:pt x="307285" y="372901"/>
                  </a:cubicBezTo>
                  <a:lnTo>
                    <a:pt x="307285" y="399317"/>
                  </a:lnTo>
                  <a:lnTo>
                    <a:pt x="281464" y="399317"/>
                  </a:lnTo>
                  <a:lnTo>
                    <a:pt x="281464" y="374834"/>
                  </a:lnTo>
                  <a:cubicBezTo>
                    <a:pt x="264035" y="374190"/>
                    <a:pt x="247251" y="369036"/>
                    <a:pt x="237568" y="363881"/>
                  </a:cubicBezTo>
                  <a:lnTo>
                    <a:pt x="245314" y="332956"/>
                  </a:lnTo>
                  <a:cubicBezTo>
                    <a:pt x="256288" y="339398"/>
                    <a:pt x="271781" y="344553"/>
                    <a:pt x="288565" y="344553"/>
                  </a:cubicBezTo>
                  <a:cubicBezTo>
                    <a:pt x="303412" y="344553"/>
                    <a:pt x="313740" y="338754"/>
                    <a:pt x="313740" y="328446"/>
                  </a:cubicBezTo>
                  <a:cubicBezTo>
                    <a:pt x="313740" y="318781"/>
                    <a:pt x="305348" y="312338"/>
                    <a:pt x="285983" y="305896"/>
                  </a:cubicBezTo>
                  <a:cubicBezTo>
                    <a:pt x="258225" y="296876"/>
                    <a:pt x="238859" y="283346"/>
                    <a:pt x="238859" y="258218"/>
                  </a:cubicBezTo>
                  <a:cubicBezTo>
                    <a:pt x="238859" y="235668"/>
                    <a:pt x="254997" y="217628"/>
                    <a:pt x="282755" y="212474"/>
                  </a:cubicBezTo>
                  <a:close/>
                  <a:moveTo>
                    <a:pt x="295666" y="151161"/>
                  </a:moveTo>
                  <a:cubicBezTo>
                    <a:pt x="216258" y="151161"/>
                    <a:pt x="151700" y="215622"/>
                    <a:pt x="151700" y="294909"/>
                  </a:cubicBezTo>
                  <a:cubicBezTo>
                    <a:pt x="151700" y="374196"/>
                    <a:pt x="216258" y="438657"/>
                    <a:pt x="295666" y="438657"/>
                  </a:cubicBezTo>
                  <a:cubicBezTo>
                    <a:pt x="375073" y="438657"/>
                    <a:pt x="439631" y="374196"/>
                    <a:pt x="439631" y="294909"/>
                  </a:cubicBezTo>
                  <a:cubicBezTo>
                    <a:pt x="439631" y="215622"/>
                    <a:pt x="375073" y="151161"/>
                    <a:pt x="295666" y="151161"/>
                  </a:cubicBezTo>
                  <a:close/>
                  <a:moveTo>
                    <a:pt x="295423" y="0"/>
                  </a:moveTo>
                  <a:cubicBezTo>
                    <a:pt x="300185" y="0"/>
                    <a:pt x="305026" y="1611"/>
                    <a:pt x="309223" y="4834"/>
                  </a:cubicBezTo>
                  <a:lnTo>
                    <a:pt x="415744" y="86700"/>
                  </a:lnTo>
                  <a:lnTo>
                    <a:pt x="415744" y="21594"/>
                  </a:lnTo>
                  <a:cubicBezTo>
                    <a:pt x="415744" y="9991"/>
                    <a:pt x="425428" y="322"/>
                    <a:pt x="437694" y="322"/>
                  </a:cubicBezTo>
                  <a:cubicBezTo>
                    <a:pt x="449960" y="322"/>
                    <a:pt x="459644" y="9991"/>
                    <a:pt x="459644" y="21594"/>
                  </a:cubicBezTo>
                  <a:lnTo>
                    <a:pt x="459644" y="120219"/>
                  </a:lnTo>
                  <a:lnTo>
                    <a:pt x="582305" y="214977"/>
                  </a:lnTo>
                  <a:cubicBezTo>
                    <a:pt x="591989" y="222068"/>
                    <a:pt x="593926" y="236249"/>
                    <a:pt x="586825" y="245919"/>
                  </a:cubicBezTo>
                  <a:cubicBezTo>
                    <a:pt x="582305" y="251075"/>
                    <a:pt x="575850" y="254298"/>
                    <a:pt x="569394" y="254298"/>
                  </a:cubicBezTo>
                  <a:cubicBezTo>
                    <a:pt x="564229" y="254298"/>
                    <a:pt x="559710" y="252365"/>
                    <a:pt x="555836" y="249786"/>
                  </a:cubicBezTo>
                  <a:lnTo>
                    <a:pt x="529367" y="229159"/>
                  </a:lnTo>
                  <a:lnTo>
                    <a:pt x="529367" y="479912"/>
                  </a:lnTo>
                  <a:cubicBezTo>
                    <a:pt x="529367" y="492160"/>
                    <a:pt x="519038" y="501829"/>
                    <a:pt x="507418" y="501829"/>
                  </a:cubicBezTo>
                  <a:lnTo>
                    <a:pt x="81331" y="501829"/>
                  </a:lnTo>
                  <a:cubicBezTo>
                    <a:pt x="69065" y="501829"/>
                    <a:pt x="59381" y="492160"/>
                    <a:pt x="59381" y="479912"/>
                  </a:cubicBezTo>
                  <a:lnTo>
                    <a:pt x="59381" y="231092"/>
                  </a:lnTo>
                  <a:lnTo>
                    <a:pt x="35495" y="249786"/>
                  </a:lnTo>
                  <a:cubicBezTo>
                    <a:pt x="25811" y="256877"/>
                    <a:pt x="11608" y="254943"/>
                    <a:pt x="4506" y="245919"/>
                  </a:cubicBezTo>
                  <a:cubicBezTo>
                    <a:pt x="-2595" y="236249"/>
                    <a:pt x="-1304" y="222068"/>
                    <a:pt x="8380" y="214977"/>
                  </a:cubicBezTo>
                  <a:lnTo>
                    <a:pt x="282108" y="4834"/>
                  </a:lnTo>
                  <a:cubicBezTo>
                    <a:pt x="285982" y="1611"/>
                    <a:pt x="290662" y="0"/>
                    <a:pt x="29542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12" name="îṧļîdê"/>
          <p:cNvGrpSpPr/>
          <p:nvPr/>
        </p:nvGrpSpPr>
        <p:grpSpPr>
          <a:xfrm>
            <a:off x="5444490" y="2310765"/>
            <a:ext cx="427990" cy="427355"/>
            <a:chOff x="7060003" y="4083227"/>
            <a:chExt cx="574498" cy="574498"/>
          </a:xfrm>
        </p:grpSpPr>
        <p:sp>
          <p:nvSpPr>
            <p:cNvPr id="13" name="iŝḻidé"/>
            <p:cNvSpPr/>
            <p:nvPr/>
          </p:nvSpPr>
          <p:spPr>
            <a:xfrm>
              <a:off x="7060003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ïşḻîḋè"/>
            <p:cNvSpPr/>
            <p:nvPr/>
          </p:nvSpPr>
          <p:spPr>
            <a:xfrm>
              <a:off x="7137539" y="4169485"/>
              <a:ext cx="419426" cy="401981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15" name="ïṧlidê"/>
          <p:cNvGrpSpPr/>
          <p:nvPr/>
        </p:nvGrpSpPr>
        <p:grpSpPr>
          <a:xfrm>
            <a:off x="7473950" y="2310765"/>
            <a:ext cx="427990" cy="427355"/>
            <a:chOff x="9562503" y="4083227"/>
            <a:chExt cx="574498" cy="574498"/>
          </a:xfrm>
        </p:grpSpPr>
        <p:sp>
          <p:nvSpPr>
            <p:cNvPr id="16" name="iŝlíḍê"/>
            <p:cNvSpPr/>
            <p:nvPr/>
          </p:nvSpPr>
          <p:spPr>
            <a:xfrm>
              <a:off x="9562503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ïšḻiḑè"/>
            <p:cNvSpPr/>
            <p:nvPr/>
          </p:nvSpPr>
          <p:spPr>
            <a:xfrm>
              <a:off x="9625233" y="4163360"/>
              <a:ext cx="449038" cy="414231"/>
            </a:xfrm>
            <a:custGeom>
              <a:avLst/>
              <a:gdLst>
                <a:gd name="connsiteX0" fmla="*/ 381018 w 608549"/>
                <a:gd name="connsiteY0" fmla="*/ 473169 h 561377"/>
                <a:gd name="connsiteX1" fmla="*/ 425157 w 608549"/>
                <a:gd name="connsiteY1" fmla="*/ 517273 h 561377"/>
                <a:gd name="connsiteX2" fmla="*/ 381018 w 608549"/>
                <a:gd name="connsiteY2" fmla="*/ 561377 h 561377"/>
                <a:gd name="connsiteX3" fmla="*/ 336879 w 608549"/>
                <a:gd name="connsiteY3" fmla="*/ 517273 h 561377"/>
                <a:gd name="connsiteX4" fmla="*/ 381018 w 608549"/>
                <a:gd name="connsiteY4" fmla="*/ 473169 h 561377"/>
                <a:gd name="connsiteX5" fmla="*/ 146741 w 608549"/>
                <a:gd name="connsiteY5" fmla="*/ 473169 h 561377"/>
                <a:gd name="connsiteX6" fmla="*/ 190880 w 608549"/>
                <a:gd name="connsiteY6" fmla="*/ 517273 h 561377"/>
                <a:gd name="connsiteX7" fmla="*/ 146741 w 608549"/>
                <a:gd name="connsiteY7" fmla="*/ 561377 h 561377"/>
                <a:gd name="connsiteX8" fmla="*/ 102602 w 608549"/>
                <a:gd name="connsiteY8" fmla="*/ 517273 h 561377"/>
                <a:gd name="connsiteX9" fmla="*/ 146741 w 608549"/>
                <a:gd name="connsiteY9" fmla="*/ 473169 h 561377"/>
                <a:gd name="connsiteX10" fmla="*/ 340091 w 608549"/>
                <a:gd name="connsiteY10" fmla="*/ 405920 h 561377"/>
                <a:gd name="connsiteX11" fmla="*/ 445268 w 608549"/>
                <a:gd name="connsiteY11" fmla="*/ 405920 h 561377"/>
                <a:gd name="connsiteX12" fmla="*/ 431622 w 608549"/>
                <a:gd name="connsiteY12" fmla="*/ 458350 h 561377"/>
                <a:gd name="connsiteX13" fmla="*/ 335821 w 608549"/>
                <a:gd name="connsiteY13" fmla="*/ 458350 h 561377"/>
                <a:gd name="connsiteX14" fmla="*/ 204428 w 608549"/>
                <a:gd name="connsiteY14" fmla="*/ 405920 h 561377"/>
                <a:gd name="connsiteX15" fmla="*/ 323260 w 608549"/>
                <a:gd name="connsiteY15" fmla="*/ 405920 h 561377"/>
                <a:gd name="connsiteX16" fmla="*/ 318989 w 608549"/>
                <a:gd name="connsiteY16" fmla="*/ 458350 h 561377"/>
                <a:gd name="connsiteX17" fmla="*/ 208699 w 608549"/>
                <a:gd name="connsiteY17" fmla="*/ 458350 h 561377"/>
                <a:gd name="connsiteX18" fmla="*/ 82420 w 608549"/>
                <a:gd name="connsiteY18" fmla="*/ 405920 h 561377"/>
                <a:gd name="connsiteX19" fmla="*/ 187643 w 608549"/>
                <a:gd name="connsiteY19" fmla="*/ 405920 h 561377"/>
                <a:gd name="connsiteX20" fmla="*/ 192008 w 608549"/>
                <a:gd name="connsiteY20" fmla="*/ 458350 h 561377"/>
                <a:gd name="connsiteX21" fmla="*/ 96072 w 608549"/>
                <a:gd name="connsiteY21" fmla="*/ 458350 h 561377"/>
                <a:gd name="connsiteX22" fmla="*/ 348616 w 608549"/>
                <a:gd name="connsiteY22" fmla="*/ 301060 h 561377"/>
                <a:gd name="connsiteX23" fmla="*/ 472294 w 608549"/>
                <a:gd name="connsiteY23" fmla="*/ 301060 h 561377"/>
                <a:gd name="connsiteX24" fmla="*/ 449638 w 608549"/>
                <a:gd name="connsiteY24" fmla="*/ 389549 h 561377"/>
                <a:gd name="connsiteX25" fmla="*/ 341466 w 608549"/>
                <a:gd name="connsiteY25" fmla="*/ 389549 h 561377"/>
                <a:gd name="connsiteX26" fmla="*/ 195890 w 608549"/>
                <a:gd name="connsiteY26" fmla="*/ 301060 h 561377"/>
                <a:gd name="connsiteX27" fmla="*/ 331799 w 608549"/>
                <a:gd name="connsiteY27" fmla="*/ 301060 h 561377"/>
                <a:gd name="connsiteX28" fmla="*/ 324651 w 608549"/>
                <a:gd name="connsiteY28" fmla="*/ 389549 h 561377"/>
                <a:gd name="connsiteX29" fmla="*/ 203038 w 608549"/>
                <a:gd name="connsiteY29" fmla="*/ 389549 h 561377"/>
                <a:gd name="connsiteX30" fmla="*/ 55394 w 608549"/>
                <a:gd name="connsiteY30" fmla="*/ 301060 h 561377"/>
                <a:gd name="connsiteX31" fmla="*/ 179165 w 608549"/>
                <a:gd name="connsiteY31" fmla="*/ 301060 h 561377"/>
                <a:gd name="connsiteX32" fmla="*/ 186222 w 608549"/>
                <a:gd name="connsiteY32" fmla="*/ 389549 h 561377"/>
                <a:gd name="connsiteX33" fmla="*/ 78050 w 608549"/>
                <a:gd name="connsiteY33" fmla="*/ 389549 h 561377"/>
                <a:gd name="connsiteX34" fmla="*/ 189892 w 608549"/>
                <a:gd name="connsiteY34" fmla="*/ 229013 h 561377"/>
                <a:gd name="connsiteX35" fmla="*/ 337868 w 608549"/>
                <a:gd name="connsiteY35" fmla="*/ 229013 h 561377"/>
                <a:gd name="connsiteX36" fmla="*/ 333226 w 608549"/>
                <a:gd name="connsiteY36" fmla="*/ 284619 h 561377"/>
                <a:gd name="connsiteX37" fmla="*/ 194534 w 608549"/>
                <a:gd name="connsiteY37" fmla="*/ 284619 h 561377"/>
                <a:gd name="connsiteX38" fmla="*/ 36200 w 608549"/>
                <a:gd name="connsiteY38" fmla="*/ 229013 h 561377"/>
                <a:gd name="connsiteX39" fmla="*/ 173089 w 608549"/>
                <a:gd name="connsiteY39" fmla="*/ 229013 h 561377"/>
                <a:gd name="connsiteX40" fmla="*/ 177825 w 608549"/>
                <a:gd name="connsiteY40" fmla="*/ 284619 h 561377"/>
                <a:gd name="connsiteX41" fmla="*/ 51059 w 608549"/>
                <a:gd name="connsiteY41" fmla="*/ 284619 h 561377"/>
                <a:gd name="connsiteX42" fmla="*/ 531055 w 608549"/>
                <a:gd name="connsiteY42" fmla="*/ 143841 h 561377"/>
                <a:gd name="connsiteX43" fmla="*/ 583971 w 608549"/>
                <a:gd name="connsiteY43" fmla="*/ 143841 h 561377"/>
                <a:gd name="connsiteX44" fmla="*/ 583971 w 608549"/>
                <a:gd name="connsiteY44" fmla="*/ 196204 h 561377"/>
                <a:gd name="connsiteX45" fmla="*/ 540432 w 608549"/>
                <a:gd name="connsiteY45" fmla="*/ 196204 h 561377"/>
                <a:gd name="connsiteX46" fmla="*/ 486309 w 608549"/>
                <a:gd name="connsiteY46" fmla="*/ 249309 h 561377"/>
                <a:gd name="connsiteX47" fmla="*/ 476654 w 608549"/>
                <a:gd name="connsiteY47" fmla="*/ 284619 h 561377"/>
                <a:gd name="connsiteX48" fmla="*/ 349934 w 608549"/>
                <a:gd name="connsiteY48" fmla="*/ 284619 h 561377"/>
                <a:gd name="connsiteX49" fmla="*/ 354669 w 608549"/>
                <a:gd name="connsiteY49" fmla="*/ 229012 h 561377"/>
                <a:gd name="connsiteX50" fmla="*/ 437849 w 608549"/>
                <a:gd name="connsiteY50" fmla="*/ 229012 h 561377"/>
                <a:gd name="connsiteX51" fmla="*/ 443233 w 608549"/>
                <a:gd name="connsiteY51" fmla="*/ 221042 h 561377"/>
                <a:gd name="connsiteX52" fmla="*/ 511189 w 608549"/>
                <a:gd name="connsiteY52" fmla="*/ 153016 h 561377"/>
                <a:gd name="connsiteX53" fmla="*/ 517316 w 608549"/>
                <a:gd name="connsiteY53" fmla="*/ 148104 h 561377"/>
                <a:gd name="connsiteX54" fmla="*/ 531055 w 608549"/>
                <a:gd name="connsiteY54" fmla="*/ 143841 h 561377"/>
                <a:gd name="connsiteX55" fmla="*/ 113649 w 608549"/>
                <a:gd name="connsiteY55" fmla="*/ 3 h 561377"/>
                <a:gd name="connsiteX56" fmla="*/ 238362 w 608549"/>
                <a:gd name="connsiteY56" fmla="*/ 56970 h 561377"/>
                <a:gd name="connsiteX57" fmla="*/ 261391 w 608549"/>
                <a:gd name="connsiteY57" fmla="*/ 34726 h 561377"/>
                <a:gd name="connsiteX58" fmla="*/ 292776 w 608549"/>
                <a:gd name="connsiteY58" fmla="*/ 199234 h 561377"/>
                <a:gd name="connsiteX59" fmla="*/ 128792 w 608549"/>
                <a:gd name="connsiteY59" fmla="*/ 163460 h 561377"/>
                <a:gd name="connsiteX60" fmla="*/ 151820 w 608549"/>
                <a:gd name="connsiteY60" fmla="*/ 141124 h 561377"/>
                <a:gd name="connsiteX61" fmla="*/ 0 w 608549"/>
                <a:gd name="connsiteY61" fmla="*/ 36673 h 561377"/>
                <a:gd name="connsiteX62" fmla="*/ 113649 w 608549"/>
                <a:gd name="connsiteY62" fmla="*/ 3 h 5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549" h="561377">
                  <a:moveTo>
                    <a:pt x="381018" y="473169"/>
                  </a:moveTo>
                  <a:cubicBezTo>
                    <a:pt x="405395" y="473169"/>
                    <a:pt x="425157" y="492915"/>
                    <a:pt x="425157" y="517273"/>
                  </a:cubicBezTo>
                  <a:cubicBezTo>
                    <a:pt x="425157" y="541631"/>
                    <a:pt x="405395" y="561377"/>
                    <a:pt x="381018" y="561377"/>
                  </a:cubicBezTo>
                  <a:cubicBezTo>
                    <a:pt x="356641" y="561377"/>
                    <a:pt x="336879" y="541631"/>
                    <a:pt x="336879" y="517273"/>
                  </a:cubicBezTo>
                  <a:cubicBezTo>
                    <a:pt x="336879" y="492915"/>
                    <a:pt x="356641" y="473169"/>
                    <a:pt x="381018" y="473169"/>
                  </a:cubicBezTo>
                  <a:close/>
                  <a:moveTo>
                    <a:pt x="146741" y="473169"/>
                  </a:moveTo>
                  <a:cubicBezTo>
                    <a:pt x="171118" y="473169"/>
                    <a:pt x="190880" y="492915"/>
                    <a:pt x="190880" y="517273"/>
                  </a:cubicBezTo>
                  <a:cubicBezTo>
                    <a:pt x="190880" y="541631"/>
                    <a:pt x="171118" y="561377"/>
                    <a:pt x="146741" y="561377"/>
                  </a:cubicBezTo>
                  <a:cubicBezTo>
                    <a:pt x="122364" y="561377"/>
                    <a:pt x="102602" y="541631"/>
                    <a:pt x="102602" y="517273"/>
                  </a:cubicBezTo>
                  <a:cubicBezTo>
                    <a:pt x="102602" y="492915"/>
                    <a:pt x="122364" y="473169"/>
                    <a:pt x="146741" y="473169"/>
                  </a:cubicBezTo>
                  <a:close/>
                  <a:moveTo>
                    <a:pt x="340091" y="405920"/>
                  </a:moveTo>
                  <a:lnTo>
                    <a:pt x="445268" y="405920"/>
                  </a:lnTo>
                  <a:lnTo>
                    <a:pt x="431622" y="458350"/>
                  </a:lnTo>
                  <a:lnTo>
                    <a:pt x="335821" y="458350"/>
                  </a:lnTo>
                  <a:close/>
                  <a:moveTo>
                    <a:pt x="204428" y="405920"/>
                  </a:moveTo>
                  <a:lnTo>
                    <a:pt x="323260" y="405920"/>
                  </a:lnTo>
                  <a:lnTo>
                    <a:pt x="318989" y="458350"/>
                  </a:lnTo>
                  <a:lnTo>
                    <a:pt x="208699" y="458350"/>
                  </a:lnTo>
                  <a:close/>
                  <a:moveTo>
                    <a:pt x="82420" y="405920"/>
                  </a:moveTo>
                  <a:lnTo>
                    <a:pt x="187643" y="405920"/>
                  </a:lnTo>
                  <a:lnTo>
                    <a:pt x="192008" y="458350"/>
                  </a:lnTo>
                  <a:lnTo>
                    <a:pt x="96072" y="458350"/>
                  </a:lnTo>
                  <a:close/>
                  <a:moveTo>
                    <a:pt x="348616" y="301060"/>
                  </a:moveTo>
                  <a:lnTo>
                    <a:pt x="472294" y="301060"/>
                  </a:lnTo>
                  <a:lnTo>
                    <a:pt x="449638" y="389549"/>
                  </a:lnTo>
                  <a:lnTo>
                    <a:pt x="341466" y="389549"/>
                  </a:lnTo>
                  <a:close/>
                  <a:moveTo>
                    <a:pt x="195890" y="301060"/>
                  </a:moveTo>
                  <a:lnTo>
                    <a:pt x="331799" y="301060"/>
                  </a:lnTo>
                  <a:lnTo>
                    <a:pt x="324651" y="389549"/>
                  </a:lnTo>
                  <a:lnTo>
                    <a:pt x="203038" y="389549"/>
                  </a:lnTo>
                  <a:close/>
                  <a:moveTo>
                    <a:pt x="55394" y="301060"/>
                  </a:moveTo>
                  <a:lnTo>
                    <a:pt x="179165" y="301060"/>
                  </a:lnTo>
                  <a:lnTo>
                    <a:pt x="186222" y="389549"/>
                  </a:lnTo>
                  <a:lnTo>
                    <a:pt x="78050" y="389549"/>
                  </a:lnTo>
                  <a:close/>
                  <a:moveTo>
                    <a:pt x="189892" y="229013"/>
                  </a:moveTo>
                  <a:lnTo>
                    <a:pt x="337868" y="229013"/>
                  </a:lnTo>
                  <a:lnTo>
                    <a:pt x="333226" y="284619"/>
                  </a:lnTo>
                  <a:lnTo>
                    <a:pt x="194534" y="284619"/>
                  </a:lnTo>
                  <a:close/>
                  <a:moveTo>
                    <a:pt x="36200" y="229013"/>
                  </a:moveTo>
                  <a:lnTo>
                    <a:pt x="173089" y="229013"/>
                  </a:lnTo>
                  <a:lnTo>
                    <a:pt x="177825" y="284619"/>
                  </a:lnTo>
                  <a:lnTo>
                    <a:pt x="51059" y="284619"/>
                  </a:lnTo>
                  <a:close/>
                  <a:moveTo>
                    <a:pt x="531055" y="143841"/>
                  </a:moveTo>
                  <a:lnTo>
                    <a:pt x="583971" y="143841"/>
                  </a:lnTo>
                  <a:cubicBezTo>
                    <a:pt x="616742" y="143841"/>
                    <a:pt x="616742" y="196204"/>
                    <a:pt x="583971" y="196204"/>
                  </a:cubicBezTo>
                  <a:lnTo>
                    <a:pt x="540432" y="196204"/>
                  </a:lnTo>
                  <a:cubicBezTo>
                    <a:pt x="522422" y="212608"/>
                    <a:pt x="504319" y="231237"/>
                    <a:pt x="486309" y="249309"/>
                  </a:cubicBezTo>
                  <a:lnTo>
                    <a:pt x="476654" y="284619"/>
                  </a:lnTo>
                  <a:lnTo>
                    <a:pt x="349934" y="284619"/>
                  </a:lnTo>
                  <a:lnTo>
                    <a:pt x="354669" y="229012"/>
                  </a:lnTo>
                  <a:lnTo>
                    <a:pt x="437849" y="229012"/>
                  </a:lnTo>
                  <a:cubicBezTo>
                    <a:pt x="439056" y="225676"/>
                    <a:pt x="440727" y="223544"/>
                    <a:pt x="443233" y="221042"/>
                  </a:cubicBezTo>
                  <a:cubicBezTo>
                    <a:pt x="465885" y="198429"/>
                    <a:pt x="488537" y="175630"/>
                    <a:pt x="511189" y="153016"/>
                  </a:cubicBezTo>
                  <a:cubicBezTo>
                    <a:pt x="513138" y="151070"/>
                    <a:pt x="515180" y="149309"/>
                    <a:pt x="517316" y="148104"/>
                  </a:cubicBezTo>
                  <a:cubicBezTo>
                    <a:pt x="520936" y="145695"/>
                    <a:pt x="525485" y="143841"/>
                    <a:pt x="531055" y="143841"/>
                  </a:cubicBezTo>
                  <a:close/>
                  <a:moveTo>
                    <a:pt x="113649" y="3"/>
                  </a:moveTo>
                  <a:cubicBezTo>
                    <a:pt x="152263" y="202"/>
                    <a:pt x="196298" y="13839"/>
                    <a:pt x="238362" y="56970"/>
                  </a:cubicBezTo>
                  <a:lnTo>
                    <a:pt x="261391" y="34726"/>
                  </a:lnTo>
                  <a:lnTo>
                    <a:pt x="292776" y="199234"/>
                  </a:lnTo>
                  <a:lnTo>
                    <a:pt x="128792" y="163460"/>
                  </a:lnTo>
                  <a:lnTo>
                    <a:pt x="151820" y="141124"/>
                  </a:lnTo>
                  <a:cubicBezTo>
                    <a:pt x="60635" y="47702"/>
                    <a:pt x="0" y="36673"/>
                    <a:pt x="0" y="36673"/>
                  </a:cubicBezTo>
                  <a:cubicBezTo>
                    <a:pt x="0" y="36673"/>
                    <a:pt x="49294" y="-327"/>
                    <a:pt x="113649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transition spd="slow" advClick="0" advTm="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îsľîdé"/>
          <p:cNvSpPr/>
          <p:nvPr/>
        </p:nvSpPr>
        <p:spPr>
          <a:xfrm>
            <a:off x="532765" y="977900"/>
            <a:ext cx="8077835" cy="807720"/>
          </a:xfrm>
          <a:prstGeom prst="rect">
            <a:avLst/>
          </a:prstGeom>
          <a:noFill/>
          <a:ln w="19050" cmpd="sng">
            <a:solidFill>
              <a:schemeClr val="accent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800" b="1" dirty="0">
              <a:solidFill>
                <a:schemeClr val="lt1"/>
              </a:solidFill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11201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16052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351270" y="2389505"/>
            <a:ext cx="0" cy="14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2680335" y="1197610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锅炉运行人员安全防护注意事项</a:t>
            </a:r>
            <a:endParaRPr lang="zh-CN" altLang="en-US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3080" y="2898140"/>
            <a:ext cx="1543050" cy="866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每班排污两次，排污选在高水位、低负荷时进行。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235835" y="2898140"/>
            <a:ext cx="1800860" cy="189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每周最少手动试安全阀一次。当压力升至供汽压力时，手动操作两只安全阀排汽一次。 每月升压操作安全阀自动排汽一次。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371975" y="2898140"/>
            <a:ext cx="178689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11.发现锅炉人孔、手孔、观察孔漏水漏汽，应及时紧固，损坏严重的应更换。更换时应将锅炉水温降到60度以下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544945" y="2898140"/>
            <a:ext cx="2148205" cy="189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锅炉需配置水处理器、每班试纸检查一次水质、每周抽样送品管部检测一次、水质达标数据：给水总硬度＜0.03   PH值≥7、炉水总碱度6-12  PH值10-12  氯化物＜ 44.5。 </a:t>
            </a:r>
            <a:endParaRPr lang="zh-CN" altLang="en-US" sz="14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iṩľîḓé"/>
          <p:cNvGrpSpPr/>
          <p:nvPr/>
        </p:nvGrpSpPr>
        <p:grpSpPr>
          <a:xfrm>
            <a:off x="1109345" y="2310765"/>
            <a:ext cx="427990" cy="427355"/>
            <a:chOff x="2054999" y="4083227"/>
            <a:chExt cx="574498" cy="574498"/>
          </a:xfrm>
        </p:grpSpPr>
        <p:sp>
          <p:nvSpPr>
            <p:cNvPr id="7" name="iṧļidê"/>
            <p:cNvSpPr/>
            <p:nvPr/>
          </p:nvSpPr>
          <p:spPr>
            <a:xfrm>
              <a:off x="2054999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îśļíḋê"/>
            <p:cNvSpPr/>
            <p:nvPr/>
          </p:nvSpPr>
          <p:spPr>
            <a:xfrm>
              <a:off x="2127107" y="4145957"/>
              <a:ext cx="430281" cy="449038"/>
            </a:xfrm>
            <a:custGeom>
              <a:avLst/>
              <a:gdLst>
                <a:gd name="connsiteX0" fmla="*/ 519512 w 581137"/>
                <a:gd name="connsiteY0" fmla="*/ 332111 h 606469"/>
                <a:gd name="connsiteX1" fmla="*/ 540163 w 581137"/>
                <a:gd name="connsiteY1" fmla="*/ 340671 h 606469"/>
                <a:gd name="connsiteX2" fmla="*/ 572553 w 581137"/>
                <a:gd name="connsiteY2" fmla="*/ 373014 h 606469"/>
                <a:gd name="connsiteX3" fmla="*/ 572553 w 581137"/>
                <a:gd name="connsiteY3" fmla="*/ 414307 h 606469"/>
                <a:gd name="connsiteX4" fmla="*/ 388637 w 581137"/>
                <a:gd name="connsiteY4" fmla="*/ 597958 h 606469"/>
                <a:gd name="connsiteX5" fmla="*/ 367986 w 581137"/>
                <a:gd name="connsiteY5" fmla="*/ 606469 h 606469"/>
                <a:gd name="connsiteX6" fmla="*/ 347334 w 581137"/>
                <a:gd name="connsiteY6" fmla="*/ 597958 h 606469"/>
                <a:gd name="connsiteX7" fmla="*/ 311096 w 581137"/>
                <a:gd name="connsiteY7" fmla="*/ 561772 h 606469"/>
                <a:gd name="connsiteX8" fmla="*/ 294244 w 581137"/>
                <a:gd name="connsiteY8" fmla="*/ 544944 h 606469"/>
                <a:gd name="connsiteX9" fmla="*/ 257860 w 581137"/>
                <a:gd name="connsiteY9" fmla="*/ 508613 h 606469"/>
                <a:gd name="connsiteX10" fmla="*/ 257860 w 581137"/>
                <a:gd name="connsiteY10" fmla="*/ 467320 h 606469"/>
                <a:gd name="connsiteX11" fmla="*/ 290250 w 581137"/>
                <a:gd name="connsiteY11" fmla="*/ 434977 h 606469"/>
                <a:gd name="connsiteX12" fmla="*/ 310901 w 581137"/>
                <a:gd name="connsiteY12" fmla="*/ 426417 h 606469"/>
                <a:gd name="connsiteX13" fmla="*/ 331553 w 581137"/>
                <a:gd name="connsiteY13" fmla="*/ 434977 h 606469"/>
                <a:gd name="connsiteX14" fmla="*/ 367986 w 581137"/>
                <a:gd name="connsiteY14" fmla="*/ 471308 h 606469"/>
                <a:gd name="connsiteX15" fmla="*/ 377970 w 581137"/>
                <a:gd name="connsiteY15" fmla="*/ 461387 h 606469"/>
                <a:gd name="connsiteX16" fmla="*/ 498860 w 581137"/>
                <a:gd name="connsiteY16" fmla="*/ 340671 h 606469"/>
                <a:gd name="connsiteX17" fmla="*/ 519512 w 581137"/>
                <a:gd name="connsiteY17" fmla="*/ 332111 h 606469"/>
                <a:gd name="connsiteX18" fmla="*/ 51961 w 581137"/>
                <a:gd name="connsiteY18" fmla="*/ 289771 h 606469"/>
                <a:gd name="connsiteX19" fmla="*/ 97543 w 581137"/>
                <a:gd name="connsiteY19" fmla="*/ 289771 h 606469"/>
                <a:gd name="connsiteX20" fmla="*/ 116486 w 581137"/>
                <a:gd name="connsiteY20" fmla="*/ 304796 h 606469"/>
                <a:gd name="connsiteX21" fmla="*/ 143368 w 581137"/>
                <a:gd name="connsiteY21" fmla="*/ 419113 h 606469"/>
                <a:gd name="connsiteX22" fmla="*/ 159828 w 581137"/>
                <a:gd name="connsiteY22" fmla="*/ 445030 h 606469"/>
                <a:gd name="connsiteX23" fmla="*/ 160120 w 581137"/>
                <a:gd name="connsiteY23" fmla="*/ 406228 h 606469"/>
                <a:gd name="connsiteX24" fmla="*/ 180233 w 581137"/>
                <a:gd name="connsiteY24" fmla="*/ 331394 h 606469"/>
                <a:gd name="connsiteX25" fmla="*/ 166792 w 581137"/>
                <a:gd name="connsiteY25" fmla="*/ 301781 h 606469"/>
                <a:gd name="connsiteX26" fmla="*/ 174535 w 581137"/>
                <a:gd name="connsiteY26" fmla="*/ 289771 h 606469"/>
                <a:gd name="connsiteX27" fmla="*/ 188998 w 581137"/>
                <a:gd name="connsiteY27" fmla="*/ 289771 h 606469"/>
                <a:gd name="connsiteX28" fmla="*/ 203413 w 581137"/>
                <a:gd name="connsiteY28" fmla="*/ 289771 h 606469"/>
                <a:gd name="connsiteX29" fmla="*/ 211156 w 581137"/>
                <a:gd name="connsiteY29" fmla="*/ 301781 h 606469"/>
                <a:gd name="connsiteX30" fmla="*/ 197715 w 581137"/>
                <a:gd name="connsiteY30" fmla="*/ 331394 h 606469"/>
                <a:gd name="connsiteX31" fmla="*/ 217876 w 581137"/>
                <a:gd name="connsiteY31" fmla="*/ 406228 h 606469"/>
                <a:gd name="connsiteX32" fmla="*/ 218120 w 581137"/>
                <a:gd name="connsiteY32" fmla="*/ 445030 h 606469"/>
                <a:gd name="connsiteX33" fmla="*/ 234580 w 581137"/>
                <a:gd name="connsiteY33" fmla="*/ 419113 h 606469"/>
                <a:gd name="connsiteX34" fmla="*/ 261462 w 581137"/>
                <a:gd name="connsiteY34" fmla="*/ 304796 h 606469"/>
                <a:gd name="connsiteX35" fmla="*/ 280405 w 581137"/>
                <a:gd name="connsiteY35" fmla="*/ 289771 h 606469"/>
                <a:gd name="connsiteX36" fmla="*/ 325987 w 581137"/>
                <a:gd name="connsiteY36" fmla="*/ 289771 h 606469"/>
                <a:gd name="connsiteX37" fmla="*/ 377948 w 581137"/>
                <a:gd name="connsiteY37" fmla="*/ 341654 h 606469"/>
                <a:gd name="connsiteX38" fmla="*/ 377948 w 581137"/>
                <a:gd name="connsiteY38" fmla="*/ 433847 h 606469"/>
                <a:gd name="connsiteX39" fmla="*/ 367965 w 581137"/>
                <a:gd name="connsiteY39" fmla="*/ 443815 h 606469"/>
                <a:gd name="connsiteX40" fmla="*/ 345320 w 581137"/>
                <a:gd name="connsiteY40" fmla="*/ 421204 h 606469"/>
                <a:gd name="connsiteX41" fmla="*/ 310890 w 581137"/>
                <a:gd name="connsiteY41" fmla="*/ 406957 h 606469"/>
                <a:gd name="connsiteX42" fmla="*/ 276461 w 581137"/>
                <a:gd name="connsiteY42" fmla="*/ 421204 h 606469"/>
                <a:gd name="connsiteX43" fmla="*/ 244076 w 581137"/>
                <a:gd name="connsiteY43" fmla="*/ 453540 h 606469"/>
                <a:gd name="connsiteX44" fmla="*/ 244076 w 581137"/>
                <a:gd name="connsiteY44" fmla="*/ 522344 h 606469"/>
                <a:gd name="connsiteX45" fmla="*/ 280454 w 581137"/>
                <a:gd name="connsiteY45" fmla="*/ 558667 h 606469"/>
                <a:gd name="connsiteX46" fmla="*/ 283522 w 581137"/>
                <a:gd name="connsiteY46" fmla="*/ 561730 h 606469"/>
                <a:gd name="connsiteX47" fmla="*/ 188998 w 581137"/>
                <a:gd name="connsiteY47" fmla="*/ 561730 h 606469"/>
                <a:gd name="connsiteX48" fmla="*/ 19479 w 581137"/>
                <a:gd name="connsiteY48" fmla="*/ 561730 h 606469"/>
                <a:gd name="connsiteX49" fmla="*/ 0 w 581137"/>
                <a:gd name="connsiteY49" fmla="*/ 542280 h 606469"/>
                <a:gd name="connsiteX50" fmla="*/ 0 w 581137"/>
                <a:gd name="connsiteY50" fmla="*/ 341654 h 606469"/>
                <a:gd name="connsiteX51" fmla="*/ 51961 w 581137"/>
                <a:gd name="connsiteY51" fmla="*/ 289771 h 606469"/>
                <a:gd name="connsiteX52" fmla="*/ 273435 w 581137"/>
                <a:gd name="connsiteY52" fmla="*/ 375 h 606469"/>
                <a:gd name="connsiteX53" fmla="*/ 303290 w 581137"/>
                <a:gd name="connsiteY53" fmla="*/ 25467 h 606469"/>
                <a:gd name="connsiteX54" fmla="*/ 303290 w 581137"/>
                <a:gd name="connsiteY54" fmla="*/ 135216 h 606469"/>
                <a:gd name="connsiteX55" fmla="*/ 303290 w 581137"/>
                <a:gd name="connsiteY55" fmla="*/ 147422 h 606469"/>
                <a:gd name="connsiteX56" fmla="*/ 189032 w 581137"/>
                <a:gd name="connsiteY56" fmla="*/ 262180 h 606469"/>
                <a:gd name="connsiteX57" fmla="*/ 73459 w 581137"/>
                <a:gd name="connsiteY57" fmla="*/ 147422 h 606469"/>
                <a:gd name="connsiteX58" fmla="*/ 73459 w 581137"/>
                <a:gd name="connsiteY58" fmla="*/ 81922 h 606469"/>
                <a:gd name="connsiteX59" fmla="*/ 115100 w 581137"/>
                <a:gd name="connsiteY59" fmla="*/ 31059 h 606469"/>
                <a:gd name="connsiteX60" fmla="*/ 273435 w 581137"/>
                <a:gd name="connsiteY60" fmla="*/ 375 h 60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81137" h="606469">
                  <a:moveTo>
                    <a:pt x="519512" y="332111"/>
                  </a:moveTo>
                  <a:cubicBezTo>
                    <a:pt x="526964" y="332111"/>
                    <a:pt x="534464" y="334981"/>
                    <a:pt x="540163" y="340671"/>
                  </a:cubicBezTo>
                  <a:lnTo>
                    <a:pt x="572553" y="373014"/>
                  </a:lnTo>
                  <a:cubicBezTo>
                    <a:pt x="583999" y="384395"/>
                    <a:pt x="583999" y="402877"/>
                    <a:pt x="572553" y="414307"/>
                  </a:cubicBezTo>
                  <a:lnTo>
                    <a:pt x="388637" y="597958"/>
                  </a:lnTo>
                  <a:cubicBezTo>
                    <a:pt x="382938" y="603648"/>
                    <a:pt x="375486" y="606469"/>
                    <a:pt x="367986" y="606469"/>
                  </a:cubicBezTo>
                  <a:cubicBezTo>
                    <a:pt x="360485" y="606469"/>
                    <a:pt x="353033" y="603648"/>
                    <a:pt x="347334" y="597958"/>
                  </a:cubicBezTo>
                  <a:lnTo>
                    <a:pt x="311096" y="561772"/>
                  </a:lnTo>
                  <a:lnTo>
                    <a:pt x="294244" y="544944"/>
                  </a:lnTo>
                  <a:lnTo>
                    <a:pt x="257860" y="508613"/>
                  </a:lnTo>
                  <a:cubicBezTo>
                    <a:pt x="246414" y="497183"/>
                    <a:pt x="246414" y="478701"/>
                    <a:pt x="257860" y="467320"/>
                  </a:cubicBezTo>
                  <a:lnTo>
                    <a:pt x="290250" y="434977"/>
                  </a:lnTo>
                  <a:cubicBezTo>
                    <a:pt x="295949" y="429287"/>
                    <a:pt x="303449" y="426417"/>
                    <a:pt x="310901" y="426417"/>
                  </a:cubicBezTo>
                  <a:cubicBezTo>
                    <a:pt x="318402" y="426417"/>
                    <a:pt x="325854" y="429287"/>
                    <a:pt x="331553" y="434977"/>
                  </a:cubicBezTo>
                  <a:lnTo>
                    <a:pt x="367986" y="471308"/>
                  </a:lnTo>
                  <a:lnTo>
                    <a:pt x="377970" y="461387"/>
                  </a:lnTo>
                  <a:lnTo>
                    <a:pt x="498860" y="340671"/>
                  </a:lnTo>
                  <a:cubicBezTo>
                    <a:pt x="504559" y="334981"/>
                    <a:pt x="512011" y="332111"/>
                    <a:pt x="519512" y="332111"/>
                  </a:cubicBezTo>
                  <a:close/>
                  <a:moveTo>
                    <a:pt x="51961" y="289771"/>
                  </a:moveTo>
                  <a:lnTo>
                    <a:pt x="97543" y="289771"/>
                  </a:lnTo>
                  <a:cubicBezTo>
                    <a:pt x="106601" y="289771"/>
                    <a:pt x="114441" y="295995"/>
                    <a:pt x="116486" y="304796"/>
                  </a:cubicBezTo>
                  <a:lnTo>
                    <a:pt x="143368" y="419113"/>
                  </a:lnTo>
                  <a:cubicBezTo>
                    <a:pt x="145852" y="429665"/>
                    <a:pt x="151793" y="438660"/>
                    <a:pt x="159828" y="445030"/>
                  </a:cubicBezTo>
                  <a:cubicBezTo>
                    <a:pt x="157442" y="432193"/>
                    <a:pt x="157539" y="419016"/>
                    <a:pt x="160120" y="406228"/>
                  </a:cubicBezTo>
                  <a:lnTo>
                    <a:pt x="180233" y="331394"/>
                  </a:lnTo>
                  <a:lnTo>
                    <a:pt x="166792" y="301781"/>
                  </a:lnTo>
                  <a:cubicBezTo>
                    <a:pt x="164260" y="296141"/>
                    <a:pt x="168350" y="289771"/>
                    <a:pt x="174535" y="289771"/>
                  </a:cubicBezTo>
                  <a:lnTo>
                    <a:pt x="188998" y="289771"/>
                  </a:lnTo>
                  <a:lnTo>
                    <a:pt x="203413" y="289771"/>
                  </a:lnTo>
                  <a:cubicBezTo>
                    <a:pt x="209598" y="289771"/>
                    <a:pt x="213688" y="296141"/>
                    <a:pt x="211156" y="301781"/>
                  </a:cubicBezTo>
                  <a:lnTo>
                    <a:pt x="197715" y="331394"/>
                  </a:lnTo>
                  <a:lnTo>
                    <a:pt x="217876" y="406228"/>
                  </a:lnTo>
                  <a:cubicBezTo>
                    <a:pt x="220409" y="419016"/>
                    <a:pt x="220506" y="432193"/>
                    <a:pt x="218120" y="445030"/>
                  </a:cubicBezTo>
                  <a:cubicBezTo>
                    <a:pt x="226155" y="438660"/>
                    <a:pt x="232096" y="429665"/>
                    <a:pt x="234580" y="419113"/>
                  </a:cubicBezTo>
                  <a:lnTo>
                    <a:pt x="261462" y="304796"/>
                  </a:lnTo>
                  <a:cubicBezTo>
                    <a:pt x="263507" y="295995"/>
                    <a:pt x="271347" y="289771"/>
                    <a:pt x="280405" y="289771"/>
                  </a:cubicBezTo>
                  <a:lnTo>
                    <a:pt x="325987" y="289771"/>
                  </a:lnTo>
                  <a:cubicBezTo>
                    <a:pt x="354670" y="289771"/>
                    <a:pt x="377948" y="313014"/>
                    <a:pt x="377948" y="341654"/>
                  </a:cubicBezTo>
                  <a:lnTo>
                    <a:pt x="377948" y="433847"/>
                  </a:lnTo>
                  <a:lnTo>
                    <a:pt x="367965" y="443815"/>
                  </a:lnTo>
                  <a:lnTo>
                    <a:pt x="345320" y="421204"/>
                  </a:lnTo>
                  <a:cubicBezTo>
                    <a:pt x="336116" y="412014"/>
                    <a:pt x="323893" y="406957"/>
                    <a:pt x="310890" y="406957"/>
                  </a:cubicBezTo>
                  <a:cubicBezTo>
                    <a:pt x="297888" y="406957"/>
                    <a:pt x="285665" y="412014"/>
                    <a:pt x="276461" y="421204"/>
                  </a:cubicBezTo>
                  <a:lnTo>
                    <a:pt x="244076" y="453540"/>
                  </a:lnTo>
                  <a:cubicBezTo>
                    <a:pt x="225084" y="472503"/>
                    <a:pt x="225084" y="503380"/>
                    <a:pt x="244076" y="522344"/>
                  </a:cubicBezTo>
                  <a:lnTo>
                    <a:pt x="280454" y="558667"/>
                  </a:lnTo>
                  <a:lnTo>
                    <a:pt x="283522" y="561730"/>
                  </a:lnTo>
                  <a:lnTo>
                    <a:pt x="188998" y="561730"/>
                  </a:lnTo>
                  <a:lnTo>
                    <a:pt x="19479" y="561730"/>
                  </a:lnTo>
                  <a:cubicBezTo>
                    <a:pt x="8766" y="561730"/>
                    <a:pt x="0" y="553026"/>
                    <a:pt x="0" y="542280"/>
                  </a:cubicBezTo>
                  <a:lnTo>
                    <a:pt x="0" y="341654"/>
                  </a:lnTo>
                  <a:cubicBezTo>
                    <a:pt x="0" y="313014"/>
                    <a:pt x="23278" y="289771"/>
                    <a:pt x="51961" y="289771"/>
                  </a:cubicBezTo>
                  <a:close/>
                  <a:moveTo>
                    <a:pt x="273435" y="375"/>
                  </a:moveTo>
                  <a:cubicBezTo>
                    <a:pt x="289020" y="-2299"/>
                    <a:pt x="303290" y="9663"/>
                    <a:pt x="303290" y="25467"/>
                  </a:cubicBezTo>
                  <a:lnTo>
                    <a:pt x="303290" y="135216"/>
                  </a:lnTo>
                  <a:lnTo>
                    <a:pt x="303290" y="147422"/>
                  </a:lnTo>
                  <a:cubicBezTo>
                    <a:pt x="303290" y="210831"/>
                    <a:pt x="252492" y="262180"/>
                    <a:pt x="189032" y="262180"/>
                  </a:cubicBezTo>
                  <a:cubicBezTo>
                    <a:pt x="125523" y="262180"/>
                    <a:pt x="73459" y="210831"/>
                    <a:pt x="73459" y="147422"/>
                  </a:cubicBezTo>
                  <a:lnTo>
                    <a:pt x="73459" y="81922"/>
                  </a:lnTo>
                  <a:cubicBezTo>
                    <a:pt x="73459" y="57220"/>
                    <a:pt x="90895" y="35970"/>
                    <a:pt x="115100" y="31059"/>
                  </a:cubicBezTo>
                  <a:cubicBezTo>
                    <a:pt x="136238" y="26828"/>
                    <a:pt x="254538" y="3585"/>
                    <a:pt x="273435" y="37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0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9" name="işļïḑê"/>
          <p:cNvGrpSpPr/>
          <p:nvPr/>
        </p:nvGrpSpPr>
        <p:grpSpPr>
          <a:xfrm>
            <a:off x="2948305" y="2310765"/>
            <a:ext cx="427990" cy="427355"/>
            <a:chOff x="4557501" y="4083227"/>
            <a:chExt cx="574498" cy="574498"/>
          </a:xfrm>
        </p:grpSpPr>
        <p:sp>
          <p:nvSpPr>
            <p:cNvPr id="10" name="íṧḷídé"/>
            <p:cNvSpPr/>
            <p:nvPr/>
          </p:nvSpPr>
          <p:spPr>
            <a:xfrm>
              <a:off x="4557501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išḻíḑè"/>
            <p:cNvSpPr/>
            <p:nvPr/>
          </p:nvSpPr>
          <p:spPr>
            <a:xfrm>
              <a:off x="4620231" y="4179862"/>
              <a:ext cx="449038" cy="381227"/>
            </a:xfrm>
            <a:custGeom>
              <a:avLst/>
              <a:gdLst>
                <a:gd name="connsiteX0" fmla="*/ 282755 w 591091"/>
                <a:gd name="connsiteY0" fmla="*/ 187347 h 501829"/>
                <a:gd name="connsiteX1" fmla="*/ 308576 w 591091"/>
                <a:gd name="connsiteY1" fmla="*/ 187347 h 501829"/>
                <a:gd name="connsiteX2" fmla="*/ 308576 w 591091"/>
                <a:gd name="connsiteY2" fmla="*/ 210541 h 501829"/>
                <a:gd name="connsiteX3" fmla="*/ 346017 w 591091"/>
                <a:gd name="connsiteY3" fmla="*/ 218917 h 501829"/>
                <a:gd name="connsiteX4" fmla="*/ 338916 w 591091"/>
                <a:gd name="connsiteY4" fmla="*/ 248554 h 501829"/>
                <a:gd name="connsiteX5" fmla="*/ 301475 w 591091"/>
                <a:gd name="connsiteY5" fmla="*/ 239534 h 501829"/>
                <a:gd name="connsiteX6" fmla="*/ 278882 w 591091"/>
                <a:gd name="connsiteY6" fmla="*/ 253708 h 501829"/>
                <a:gd name="connsiteX7" fmla="*/ 309867 w 591091"/>
                <a:gd name="connsiteY7" fmla="*/ 276258 h 501829"/>
                <a:gd name="connsiteX8" fmla="*/ 353763 w 591091"/>
                <a:gd name="connsiteY8" fmla="*/ 324580 h 501829"/>
                <a:gd name="connsiteX9" fmla="*/ 307285 w 591091"/>
                <a:gd name="connsiteY9" fmla="*/ 372901 h 501829"/>
                <a:gd name="connsiteX10" fmla="*/ 307285 w 591091"/>
                <a:gd name="connsiteY10" fmla="*/ 399317 h 501829"/>
                <a:gd name="connsiteX11" fmla="*/ 281464 w 591091"/>
                <a:gd name="connsiteY11" fmla="*/ 399317 h 501829"/>
                <a:gd name="connsiteX12" fmla="*/ 281464 w 591091"/>
                <a:gd name="connsiteY12" fmla="*/ 374834 h 501829"/>
                <a:gd name="connsiteX13" fmla="*/ 237568 w 591091"/>
                <a:gd name="connsiteY13" fmla="*/ 363881 h 501829"/>
                <a:gd name="connsiteX14" fmla="*/ 245314 w 591091"/>
                <a:gd name="connsiteY14" fmla="*/ 332956 h 501829"/>
                <a:gd name="connsiteX15" fmla="*/ 288565 w 591091"/>
                <a:gd name="connsiteY15" fmla="*/ 344553 h 501829"/>
                <a:gd name="connsiteX16" fmla="*/ 313740 w 591091"/>
                <a:gd name="connsiteY16" fmla="*/ 328446 h 501829"/>
                <a:gd name="connsiteX17" fmla="*/ 285983 w 591091"/>
                <a:gd name="connsiteY17" fmla="*/ 305896 h 501829"/>
                <a:gd name="connsiteX18" fmla="*/ 238859 w 591091"/>
                <a:gd name="connsiteY18" fmla="*/ 258218 h 501829"/>
                <a:gd name="connsiteX19" fmla="*/ 282755 w 591091"/>
                <a:gd name="connsiteY19" fmla="*/ 212474 h 501829"/>
                <a:gd name="connsiteX20" fmla="*/ 295666 w 591091"/>
                <a:gd name="connsiteY20" fmla="*/ 151161 h 501829"/>
                <a:gd name="connsiteX21" fmla="*/ 151700 w 591091"/>
                <a:gd name="connsiteY21" fmla="*/ 294909 h 501829"/>
                <a:gd name="connsiteX22" fmla="*/ 295666 w 591091"/>
                <a:gd name="connsiteY22" fmla="*/ 438657 h 501829"/>
                <a:gd name="connsiteX23" fmla="*/ 439631 w 591091"/>
                <a:gd name="connsiteY23" fmla="*/ 294909 h 501829"/>
                <a:gd name="connsiteX24" fmla="*/ 295666 w 591091"/>
                <a:gd name="connsiteY24" fmla="*/ 151161 h 501829"/>
                <a:gd name="connsiteX25" fmla="*/ 295423 w 591091"/>
                <a:gd name="connsiteY25" fmla="*/ 0 h 501829"/>
                <a:gd name="connsiteX26" fmla="*/ 309223 w 591091"/>
                <a:gd name="connsiteY26" fmla="*/ 4834 h 501829"/>
                <a:gd name="connsiteX27" fmla="*/ 415744 w 591091"/>
                <a:gd name="connsiteY27" fmla="*/ 86700 h 501829"/>
                <a:gd name="connsiteX28" fmla="*/ 415744 w 591091"/>
                <a:gd name="connsiteY28" fmla="*/ 21594 h 501829"/>
                <a:gd name="connsiteX29" fmla="*/ 437694 w 591091"/>
                <a:gd name="connsiteY29" fmla="*/ 322 h 501829"/>
                <a:gd name="connsiteX30" fmla="*/ 459644 w 591091"/>
                <a:gd name="connsiteY30" fmla="*/ 21594 h 501829"/>
                <a:gd name="connsiteX31" fmla="*/ 459644 w 591091"/>
                <a:gd name="connsiteY31" fmla="*/ 120219 h 501829"/>
                <a:gd name="connsiteX32" fmla="*/ 582305 w 591091"/>
                <a:gd name="connsiteY32" fmla="*/ 214977 h 501829"/>
                <a:gd name="connsiteX33" fmla="*/ 586825 w 591091"/>
                <a:gd name="connsiteY33" fmla="*/ 245919 h 501829"/>
                <a:gd name="connsiteX34" fmla="*/ 569394 w 591091"/>
                <a:gd name="connsiteY34" fmla="*/ 254298 h 501829"/>
                <a:gd name="connsiteX35" fmla="*/ 555836 w 591091"/>
                <a:gd name="connsiteY35" fmla="*/ 249786 h 501829"/>
                <a:gd name="connsiteX36" fmla="*/ 529367 w 591091"/>
                <a:gd name="connsiteY36" fmla="*/ 229159 h 501829"/>
                <a:gd name="connsiteX37" fmla="*/ 529367 w 591091"/>
                <a:gd name="connsiteY37" fmla="*/ 479912 h 501829"/>
                <a:gd name="connsiteX38" fmla="*/ 507418 w 591091"/>
                <a:gd name="connsiteY38" fmla="*/ 501829 h 501829"/>
                <a:gd name="connsiteX39" fmla="*/ 81331 w 591091"/>
                <a:gd name="connsiteY39" fmla="*/ 501829 h 501829"/>
                <a:gd name="connsiteX40" fmla="*/ 59381 w 591091"/>
                <a:gd name="connsiteY40" fmla="*/ 479912 h 501829"/>
                <a:gd name="connsiteX41" fmla="*/ 59381 w 591091"/>
                <a:gd name="connsiteY41" fmla="*/ 231092 h 501829"/>
                <a:gd name="connsiteX42" fmla="*/ 35495 w 591091"/>
                <a:gd name="connsiteY42" fmla="*/ 249786 h 501829"/>
                <a:gd name="connsiteX43" fmla="*/ 4506 w 591091"/>
                <a:gd name="connsiteY43" fmla="*/ 245919 h 501829"/>
                <a:gd name="connsiteX44" fmla="*/ 8380 w 591091"/>
                <a:gd name="connsiteY44" fmla="*/ 214977 h 501829"/>
                <a:gd name="connsiteX45" fmla="*/ 282108 w 591091"/>
                <a:gd name="connsiteY45" fmla="*/ 4834 h 501829"/>
                <a:gd name="connsiteX46" fmla="*/ 295423 w 591091"/>
                <a:gd name="connsiteY46" fmla="*/ 0 h 50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91091" h="501829">
                  <a:moveTo>
                    <a:pt x="282755" y="187347"/>
                  </a:moveTo>
                  <a:lnTo>
                    <a:pt x="308576" y="187347"/>
                  </a:lnTo>
                  <a:lnTo>
                    <a:pt x="308576" y="210541"/>
                  </a:lnTo>
                  <a:cubicBezTo>
                    <a:pt x="326005" y="211186"/>
                    <a:pt x="337625" y="215051"/>
                    <a:pt x="346017" y="218917"/>
                  </a:cubicBezTo>
                  <a:lnTo>
                    <a:pt x="338916" y="248554"/>
                  </a:lnTo>
                  <a:cubicBezTo>
                    <a:pt x="331815" y="245333"/>
                    <a:pt x="320196" y="239534"/>
                    <a:pt x="301475" y="239534"/>
                  </a:cubicBezTo>
                  <a:cubicBezTo>
                    <a:pt x="284046" y="239534"/>
                    <a:pt x="278882" y="246621"/>
                    <a:pt x="278882" y="253708"/>
                  </a:cubicBezTo>
                  <a:cubicBezTo>
                    <a:pt x="278882" y="262728"/>
                    <a:pt x="287919" y="267883"/>
                    <a:pt x="309867" y="276258"/>
                  </a:cubicBezTo>
                  <a:cubicBezTo>
                    <a:pt x="340852" y="287211"/>
                    <a:pt x="353763" y="301386"/>
                    <a:pt x="353763" y="324580"/>
                  </a:cubicBezTo>
                  <a:cubicBezTo>
                    <a:pt x="353763" y="347774"/>
                    <a:pt x="336979" y="367747"/>
                    <a:pt x="307285" y="372901"/>
                  </a:cubicBezTo>
                  <a:lnTo>
                    <a:pt x="307285" y="399317"/>
                  </a:lnTo>
                  <a:lnTo>
                    <a:pt x="281464" y="399317"/>
                  </a:lnTo>
                  <a:lnTo>
                    <a:pt x="281464" y="374834"/>
                  </a:lnTo>
                  <a:cubicBezTo>
                    <a:pt x="264035" y="374190"/>
                    <a:pt x="247251" y="369036"/>
                    <a:pt x="237568" y="363881"/>
                  </a:cubicBezTo>
                  <a:lnTo>
                    <a:pt x="245314" y="332956"/>
                  </a:lnTo>
                  <a:cubicBezTo>
                    <a:pt x="256288" y="339398"/>
                    <a:pt x="271781" y="344553"/>
                    <a:pt x="288565" y="344553"/>
                  </a:cubicBezTo>
                  <a:cubicBezTo>
                    <a:pt x="303412" y="344553"/>
                    <a:pt x="313740" y="338754"/>
                    <a:pt x="313740" y="328446"/>
                  </a:cubicBezTo>
                  <a:cubicBezTo>
                    <a:pt x="313740" y="318781"/>
                    <a:pt x="305348" y="312338"/>
                    <a:pt x="285983" y="305896"/>
                  </a:cubicBezTo>
                  <a:cubicBezTo>
                    <a:pt x="258225" y="296876"/>
                    <a:pt x="238859" y="283346"/>
                    <a:pt x="238859" y="258218"/>
                  </a:cubicBezTo>
                  <a:cubicBezTo>
                    <a:pt x="238859" y="235668"/>
                    <a:pt x="254997" y="217628"/>
                    <a:pt x="282755" y="212474"/>
                  </a:cubicBezTo>
                  <a:close/>
                  <a:moveTo>
                    <a:pt x="295666" y="151161"/>
                  </a:moveTo>
                  <a:cubicBezTo>
                    <a:pt x="216258" y="151161"/>
                    <a:pt x="151700" y="215622"/>
                    <a:pt x="151700" y="294909"/>
                  </a:cubicBezTo>
                  <a:cubicBezTo>
                    <a:pt x="151700" y="374196"/>
                    <a:pt x="216258" y="438657"/>
                    <a:pt x="295666" y="438657"/>
                  </a:cubicBezTo>
                  <a:cubicBezTo>
                    <a:pt x="375073" y="438657"/>
                    <a:pt x="439631" y="374196"/>
                    <a:pt x="439631" y="294909"/>
                  </a:cubicBezTo>
                  <a:cubicBezTo>
                    <a:pt x="439631" y="215622"/>
                    <a:pt x="375073" y="151161"/>
                    <a:pt x="295666" y="151161"/>
                  </a:cubicBezTo>
                  <a:close/>
                  <a:moveTo>
                    <a:pt x="295423" y="0"/>
                  </a:moveTo>
                  <a:cubicBezTo>
                    <a:pt x="300185" y="0"/>
                    <a:pt x="305026" y="1611"/>
                    <a:pt x="309223" y="4834"/>
                  </a:cubicBezTo>
                  <a:lnTo>
                    <a:pt x="415744" y="86700"/>
                  </a:lnTo>
                  <a:lnTo>
                    <a:pt x="415744" y="21594"/>
                  </a:lnTo>
                  <a:cubicBezTo>
                    <a:pt x="415744" y="9991"/>
                    <a:pt x="425428" y="322"/>
                    <a:pt x="437694" y="322"/>
                  </a:cubicBezTo>
                  <a:cubicBezTo>
                    <a:pt x="449960" y="322"/>
                    <a:pt x="459644" y="9991"/>
                    <a:pt x="459644" y="21594"/>
                  </a:cubicBezTo>
                  <a:lnTo>
                    <a:pt x="459644" y="120219"/>
                  </a:lnTo>
                  <a:lnTo>
                    <a:pt x="582305" y="214977"/>
                  </a:lnTo>
                  <a:cubicBezTo>
                    <a:pt x="591989" y="222068"/>
                    <a:pt x="593926" y="236249"/>
                    <a:pt x="586825" y="245919"/>
                  </a:cubicBezTo>
                  <a:cubicBezTo>
                    <a:pt x="582305" y="251075"/>
                    <a:pt x="575850" y="254298"/>
                    <a:pt x="569394" y="254298"/>
                  </a:cubicBezTo>
                  <a:cubicBezTo>
                    <a:pt x="564229" y="254298"/>
                    <a:pt x="559710" y="252365"/>
                    <a:pt x="555836" y="249786"/>
                  </a:cubicBezTo>
                  <a:lnTo>
                    <a:pt x="529367" y="229159"/>
                  </a:lnTo>
                  <a:lnTo>
                    <a:pt x="529367" y="479912"/>
                  </a:lnTo>
                  <a:cubicBezTo>
                    <a:pt x="529367" y="492160"/>
                    <a:pt x="519038" y="501829"/>
                    <a:pt x="507418" y="501829"/>
                  </a:cubicBezTo>
                  <a:lnTo>
                    <a:pt x="81331" y="501829"/>
                  </a:lnTo>
                  <a:cubicBezTo>
                    <a:pt x="69065" y="501829"/>
                    <a:pt x="59381" y="492160"/>
                    <a:pt x="59381" y="479912"/>
                  </a:cubicBezTo>
                  <a:lnTo>
                    <a:pt x="59381" y="231092"/>
                  </a:lnTo>
                  <a:lnTo>
                    <a:pt x="35495" y="249786"/>
                  </a:lnTo>
                  <a:cubicBezTo>
                    <a:pt x="25811" y="256877"/>
                    <a:pt x="11608" y="254943"/>
                    <a:pt x="4506" y="245919"/>
                  </a:cubicBezTo>
                  <a:cubicBezTo>
                    <a:pt x="-2595" y="236249"/>
                    <a:pt x="-1304" y="222068"/>
                    <a:pt x="8380" y="214977"/>
                  </a:cubicBezTo>
                  <a:lnTo>
                    <a:pt x="282108" y="4834"/>
                  </a:lnTo>
                  <a:cubicBezTo>
                    <a:pt x="285982" y="1611"/>
                    <a:pt x="290662" y="0"/>
                    <a:pt x="29542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12" name="îṧļîdê"/>
          <p:cNvGrpSpPr/>
          <p:nvPr/>
        </p:nvGrpSpPr>
        <p:grpSpPr>
          <a:xfrm>
            <a:off x="4991100" y="2310765"/>
            <a:ext cx="427990" cy="427355"/>
            <a:chOff x="7060003" y="4083227"/>
            <a:chExt cx="574498" cy="574498"/>
          </a:xfrm>
        </p:grpSpPr>
        <p:sp>
          <p:nvSpPr>
            <p:cNvPr id="13" name="iŝḻidé"/>
            <p:cNvSpPr/>
            <p:nvPr/>
          </p:nvSpPr>
          <p:spPr>
            <a:xfrm>
              <a:off x="7060003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ïşḻîḋè"/>
            <p:cNvSpPr/>
            <p:nvPr/>
          </p:nvSpPr>
          <p:spPr>
            <a:xfrm>
              <a:off x="7137539" y="4169485"/>
              <a:ext cx="419426" cy="401981"/>
            </a:xfrm>
            <a:custGeom>
              <a:avLst/>
              <a:gdLst>
                <a:gd name="connsiteX0" fmla="*/ 413212 w 608062"/>
                <a:gd name="connsiteY0" fmla="*/ 336089 h 582771"/>
                <a:gd name="connsiteX1" fmla="*/ 402712 w 608062"/>
                <a:gd name="connsiteY1" fmla="*/ 339771 h 582771"/>
                <a:gd name="connsiteX2" fmla="*/ 396155 w 608062"/>
                <a:gd name="connsiteY2" fmla="*/ 353117 h 582771"/>
                <a:gd name="connsiteX3" fmla="*/ 396155 w 608062"/>
                <a:gd name="connsiteY3" fmla="*/ 364468 h 582771"/>
                <a:gd name="connsiteX4" fmla="*/ 413212 w 608062"/>
                <a:gd name="connsiteY4" fmla="*/ 381496 h 582771"/>
                <a:gd name="connsiteX5" fmla="*/ 424584 w 608062"/>
                <a:gd name="connsiteY5" fmla="*/ 381496 h 582771"/>
                <a:gd name="connsiteX6" fmla="*/ 441641 w 608062"/>
                <a:gd name="connsiteY6" fmla="*/ 364468 h 582771"/>
                <a:gd name="connsiteX7" fmla="*/ 441641 w 608062"/>
                <a:gd name="connsiteY7" fmla="*/ 353117 h 582771"/>
                <a:gd name="connsiteX8" fmla="*/ 424584 w 608062"/>
                <a:gd name="connsiteY8" fmla="*/ 336089 h 582771"/>
                <a:gd name="connsiteX9" fmla="*/ 416081 w 608062"/>
                <a:gd name="connsiteY9" fmla="*/ 336089 h 582771"/>
                <a:gd name="connsiteX10" fmla="*/ 370339 w 608062"/>
                <a:gd name="connsiteY10" fmla="*/ 285620 h 582771"/>
                <a:gd name="connsiteX11" fmla="*/ 523596 w 608062"/>
                <a:gd name="connsiteY11" fmla="*/ 285620 h 582771"/>
                <a:gd name="connsiteX12" fmla="*/ 561757 w 608062"/>
                <a:gd name="connsiteY12" fmla="*/ 285620 h 582771"/>
                <a:gd name="connsiteX13" fmla="*/ 572360 w 608062"/>
                <a:gd name="connsiteY13" fmla="*/ 285620 h 582771"/>
                <a:gd name="connsiteX14" fmla="*/ 573026 w 608062"/>
                <a:gd name="connsiteY14" fmla="*/ 285620 h 582771"/>
                <a:gd name="connsiteX15" fmla="*/ 573948 w 608062"/>
                <a:gd name="connsiteY15" fmla="*/ 285620 h 582771"/>
                <a:gd name="connsiteX16" fmla="*/ 585012 w 608062"/>
                <a:gd name="connsiteY16" fmla="*/ 287461 h 582771"/>
                <a:gd name="connsiteX17" fmla="*/ 596947 w 608062"/>
                <a:gd name="connsiteY17" fmla="*/ 294568 h 582771"/>
                <a:gd name="connsiteX18" fmla="*/ 608062 w 608062"/>
                <a:gd name="connsiteY18" fmla="*/ 319726 h 582771"/>
                <a:gd name="connsiteX19" fmla="*/ 608062 w 608062"/>
                <a:gd name="connsiteY19" fmla="*/ 395609 h 582771"/>
                <a:gd name="connsiteX20" fmla="*/ 596947 w 608062"/>
                <a:gd name="connsiteY20" fmla="*/ 420767 h 582771"/>
                <a:gd name="connsiteX21" fmla="*/ 585012 w 608062"/>
                <a:gd name="connsiteY21" fmla="*/ 427874 h 582771"/>
                <a:gd name="connsiteX22" fmla="*/ 573948 w 608062"/>
                <a:gd name="connsiteY22" fmla="*/ 429715 h 582771"/>
                <a:gd name="connsiteX23" fmla="*/ 573026 w 608062"/>
                <a:gd name="connsiteY23" fmla="*/ 429715 h 582771"/>
                <a:gd name="connsiteX24" fmla="*/ 370339 w 608062"/>
                <a:gd name="connsiteY24" fmla="*/ 429715 h 582771"/>
                <a:gd name="connsiteX25" fmla="*/ 336174 w 608062"/>
                <a:gd name="connsiteY25" fmla="*/ 395609 h 582771"/>
                <a:gd name="connsiteX26" fmla="*/ 336174 w 608062"/>
                <a:gd name="connsiteY26" fmla="*/ 357821 h 582771"/>
                <a:gd name="connsiteX27" fmla="*/ 336174 w 608062"/>
                <a:gd name="connsiteY27" fmla="*/ 347287 h 582771"/>
                <a:gd name="connsiteX28" fmla="*/ 336174 w 608062"/>
                <a:gd name="connsiteY28" fmla="*/ 336703 h 582771"/>
                <a:gd name="connsiteX29" fmla="*/ 336174 w 608062"/>
                <a:gd name="connsiteY29" fmla="*/ 319726 h 582771"/>
                <a:gd name="connsiteX30" fmla="*/ 370339 w 608062"/>
                <a:gd name="connsiteY30" fmla="*/ 285620 h 582771"/>
                <a:gd name="connsiteX31" fmla="*/ 34208 w 608062"/>
                <a:gd name="connsiteY31" fmla="*/ 134822 h 582771"/>
                <a:gd name="connsiteX32" fmla="*/ 54539 w 608062"/>
                <a:gd name="connsiteY32" fmla="*/ 134822 h 582771"/>
                <a:gd name="connsiteX33" fmla="*/ 60633 w 608062"/>
                <a:gd name="connsiteY33" fmla="*/ 134822 h 582771"/>
                <a:gd name="connsiteX34" fmla="*/ 93407 w 608062"/>
                <a:gd name="connsiteY34" fmla="*/ 134822 h 582771"/>
                <a:gd name="connsiteX35" fmla="*/ 132327 w 608062"/>
                <a:gd name="connsiteY35" fmla="*/ 134822 h 582771"/>
                <a:gd name="connsiteX36" fmla="*/ 429142 w 608062"/>
                <a:gd name="connsiteY36" fmla="*/ 134822 h 582771"/>
                <a:gd name="connsiteX37" fmla="*/ 509900 w 608062"/>
                <a:gd name="connsiteY37" fmla="*/ 134822 h 582771"/>
                <a:gd name="connsiteX38" fmla="*/ 520501 w 608062"/>
                <a:gd name="connsiteY38" fmla="*/ 134822 h 582771"/>
                <a:gd name="connsiteX39" fmla="*/ 531101 w 608062"/>
                <a:gd name="connsiteY39" fmla="*/ 134822 h 582771"/>
                <a:gd name="connsiteX40" fmla="*/ 538885 w 608062"/>
                <a:gd name="connsiteY40" fmla="*/ 134822 h 582771"/>
                <a:gd name="connsiteX41" fmla="*/ 572940 w 608062"/>
                <a:gd name="connsiteY41" fmla="*/ 168926 h 582771"/>
                <a:gd name="connsiteX42" fmla="*/ 572940 w 608062"/>
                <a:gd name="connsiteY42" fmla="*/ 261982 h 582771"/>
                <a:gd name="connsiteX43" fmla="*/ 565719 w 608062"/>
                <a:gd name="connsiteY43" fmla="*/ 261982 h 582771"/>
                <a:gd name="connsiteX44" fmla="*/ 555119 w 608062"/>
                <a:gd name="connsiteY44" fmla="*/ 261982 h 582771"/>
                <a:gd name="connsiteX45" fmla="*/ 544518 w 608062"/>
                <a:gd name="connsiteY45" fmla="*/ 261982 h 582771"/>
                <a:gd name="connsiteX46" fmla="*/ 370301 w 608062"/>
                <a:gd name="connsiteY46" fmla="*/ 261982 h 582771"/>
                <a:gd name="connsiteX47" fmla="*/ 363388 w 608062"/>
                <a:gd name="connsiteY47" fmla="*/ 262391 h 582771"/>
                <a:gd name="connsiteX48" fmla="*/ 328770 w 608062"/>
                <a:gd name="connsiteY48" fmla="*/ 279468 h 582771"/>
                <a:gd name="connsiteX49" fmla="*/ 312331 w 608062"/>
                <a:gd name="connsiteY49" fmla="*/ 319861 h 582771"/>
                <a:gd name="connsiteX50" fmla="*/ 312331 w 608062"/>
                <a:gd name="connsiteY50" fmla="*/ 343279 h 582771"/>
                <a:gd name="connsiteX51" fmla="*/ 312331 w 608062"/>
                <a:gd name="connsiteY51" fmla="*/ 353863 h 582771"/>
                <a:gd name="connsiteX52" fmla="*/ 312331 w 608062"/>
                <a:gd name="connsiteY52" fmla="*/ 364446 h 582771"/>
                <a:gd name="connsiteX53" fmla="*/ 312331 w 608062"/>
                <a:gd name="connsiteY53" fmla="*/ 395636 h 582771"/>
                <a:gd name="connsiteX54" fmla="*/ 370352 w 608062"/>
                <a:gd name="connsiteY54" fmla="*/ 453617 h 582771"/>
                <a:gd name="connsiteX55" fmla="*/ 572940 w 608062"/>
                <a:gd name="connsiteY55" fmla="*/ 453617 h 582771"/>
                <a:gd name="connsiteX56" fmla="*/ 572940 w 608062"/>
                <a:gd name="connsiteY56" fmla="*/ 548719 h 582771"/>
                <a:gd name="connsiteX57" fmla="*/ 538783 w 608062"/>
                <a:gd name="connsiteY57" fmla="*/ 582771 h 582771"/>
                <a:gd name="connsiteX58" fmla="*/ 34157 w 608062"/>
                <a:gd name="connsiteY58" fmla="*/ 582771 h 582771"/>
                <a:gd name="connsiteX59" fmla="*/ 0 w 608062"/>
                <a:gd name="connsiteY59" fmla="*/ 548719 h 582771"/>
                <a:gd name="connsiteX60" fmla="*/ 0 w 608062"/>
                <a:gd name="connsiteY60" fmla="*/ 211875 h 582771"/>
                <a:gd name="connsiteX61" fmla="*/ 0 w 608062"/>
                <a:gd name="connsiteY61" fmla="*/ 173016 h 582771"/>
                <a:gd name="connsiteX62" fmla="*/ 0 w 608062"/>
                <a:gd name="connsiteY62" fmla="*/ 168926 h 582771"/>
                <a:gd name="connsiteX63" fmla="*/ 1229 w 608062"/>
                <a:gd name="connsiteY63" fmla="*/ 159978 h 582771"/>
                <a:gd name="connsiteX64" fmla="*/ 7528 w 608062"/>
                <a:gd name="connsiteY64" fmla="*/ 147656 h 582771"/>
                <a:gd name="connsiteX65" fmla="*/ 34208 w 608062"/>
                <a:gd name="connsiteY65" fmla="*/ 134822 h 582771"/>
                <a:gd name="connsiteX66" fmla="*/ 459702 w 608062"/>
                <a:gd name="connsiteY66" fmla="*/ 46827 h 582771"/>
                <a:gd name="connsiteX67" fmla="*/ 492623 w 608062"/>
                <a:gd name="connsiteY67" fmla="*/ 71966 h 582771"/>
                <a:gd name="connsiteX68" fmla="*/ 503273 w 608062"/>
                <a:gd name="connsiteY68" fmla="*/ 110900 h 582771"/>
                <a:gd name="connsiteX69" fmla="*/ 417257 w 608062"/>
                <a:gd name="connsiteY69" fmla="*/ 110900 h 582771"/>
                <a:gd name="connsiteX70" fmla="*/ 219882 w 608062"/>
                <a:gd name="connsiteY70" fmla="*/ 110900 h 582771"/>
                <a:gd name="connsiteX71" fmla="*/ 393757 w 608062"/>
                <a:gd name="connsiteY71" fmla="*/ 63586 h 582771"/>
                <a:gd name="connsiteX72" fmla="*/ 450691 w 608062"/>
                <a:gd name="connsiteY72" fmla="*/ 48053 h 582771"/>
                <a:gd name="connsiteX73" fmla="*/ 459702 w 608062"/>
                <a:gd name="connsiteY73" fmla="*/ 46827 h 582771"/>
                <a:gd name="connsiteX74" fmla="*/ 351961 w 608062"/>
                <a:gd name="connsiteY74" fmla="*/ 1805 h 582771"/>
                <a:gd name="connsiteX75" fmla="*/ 371657 w 608062"/>
                <a:gd name="connsiteY75" fmla="*/ 18993 h 582771"/>
                <a:gd name="connsiteX76" fmla="*/ 384511 w 608062"/>
                <a:gd name="connsiteY76" fmla="*/ 44858 h 582771"/>
                <a:gd name="connsiteX77" fmla="*/ 142137 w 608062"/>
                <a:gd name="connsiteY77" fmla="*/ 110900 h 582771"/>
                <a:gd name="connsiteX78" fmla="*/ 108953 w 608062"/>
                <a:gd name="connsiteY78" fmla="*/ 110900 h 582771"/>
                <a:gd name="connsiteX79" fmla="*/ 325927 w 608062"/>
                <a:gd name="connsiteY79" fmla="*/ 3556 h 582771"/>
                <a:gd name="connsiteX80" fmla="*/ 351961 w 608062"/>
                <a:gd name="connsiteY80" fmla="*/ 1805 h 58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8062" h="582771">
                  <a:moveTo>
                    <a:pt x="413212" y="336089"/>
                  </a:moveTo>
                  <a:cubicBezTo>
                    <a:pt x="409268" y="336089"/>
                    <a:pt x="405631" y="337521"/>
                    <a:pt x="402712" y="339771"/>
                  </a:cubicBezTo>
                  <a:cubicBezTo>
                    <a:pt x="398665" y="342839"/>
                    <a:pt x="396155" y="347696"/>
                    <a:pt x="396155" y="353117"/>
                  </a:cubicBezTo>
                  <a:lnTo>
                    <a:pt x="396155" y="364468"/>
                  </a:lnTo>
                  <a:cubicBezTo>
                    <a:pt x="396155" y="373877"/>
                    <a:pt x="403787" y="381496"/>
                    <a:pt x="413212" y="381496"/>
                  </a:cubicBezTo>
                  <a:lnTo>
                    <a:pt x="424584" y="381496"/>
                  </a:lnTo>
                  <a:cubicBezTo>
                    <a:pt x="434009" y="381496"/>
                    <a:pt x="441641" y="373877"/>
                    <a:pt x="441641" y="364468"/>
                  </a:cubicBezTo>
                  <a:lnTo>
                    <a:pt x="441641" y="353117"/>
                  </a:lnTo>
                  <a:cubicBezTo>
                    <a:pt x="441641" y="343708"/>
                    <a:pt x="434009" y="336089"/>
                    <a:pt x="424584" y="336089"/>
                  </a:cubicBezTo>
                  <a:lnTo>
                    <a:pt x="416081" y="336089"/>
                  </a:lnTo>
                  <a:close/>
                  <a:moveTo>
                    <a:pt x="370339" y="285620"/>
                  </a:moveTo>
                  <a:lnTo>
                    <a:pt x="523596" y="285620"/>
                  </a:lnTo>
                  <a:lnTo>
                    <a:pt x="561757" y="285620"/>
                  </a:lnTo>
                  <a:lnTo>
                    <a:pt x="572360" y="285620"/>
                  </a:lnTo>
                  <a:lnTo>
                    <a:pt x="573026" y="285620"/>
                  </a:lnTo>
                  <a:lnTo>
                    <a:pt x="573948" y="285620"/>
                  </a:lnTo>
                  <a:cubicBezTo>
                    <a:pt x="577841" y="285620"/>
                    <a:pt x="581529" y="286336"/>
                    <a:pt x="585012" y="287461"/>
                  </a:cubicBezTo>
                  <a:cubicBezTo>
                    <a:pt x="589520" y="289046"/>
                    <a:pt x="593515" y="291449"/>
                    <a:pt x="596947" y="294568"/>
                  </a:cubicBezTo>
                  <a:cubicBezTo>
                    <a:pt x="603759" y="300756"/>
                    <a:pt x="608062" y="309755"/>
                    <a:pt x="608062" y="319726"/>
                  </a:cubicBezTo>
                  <a:lnTo>
                    <a:pt x="608062" y="395609"/>
                  </a:lnTo>
                  <a:cubicBezTo>
                    <a:pt x="608062" y="405580"/>
                    <a:pt x="603759" y="414579"/>
                    <a:pt x="596947" y="420767"/>
                  </a:cubicBezTo>
                  <a:cubicBezTo>
                    <a:pt x="593515" y="423886"/>
                    <a:pt x="589520" y="426340"/>
                    <a:pt x="585012" y="427874"/>
                  </a:cubicBezTo>
                  <a:cubicBezTo>
                    <a:pt x="581529" y="428999"/>
                    <a:pt x="577841" y="429715"/>
                    <a:pt x="573948" y="429715"/>
                  </a:cubicBezTo>
                  <a:lnTo>
                    <a:pt x="573026" y="429715"/>
                  </a:lnTo>
                  <a:lnTo>
                    <a:pt x="370339" y="429715"/>
                  </a:lnTo>
                  <a:cubicBezTo>
                    <a:pt x="351489" y="429715"/>
                    <a:pt x="336174" y="414426"/>
                    <a:pt x="336174" y="395609"/>
                  </a:cubicBezTo>
                  <a:lnTo>
                    <a:pt x="336174" y="357821"/>
                  </a:lnTo>
                  <a:lnTo>
                    <a:pt x="336174" y="347287"/>
                  </a:lnTo>
                  <a:lnTo>
                    <a:pt x="336174" y="336703"/>
                  </a:lnTo>
                  <a:lnTo>
                    <a:pt x="336174" y="319726"/>
                  </a:lnTo>
                  <a:cubicBezTo>
                    <a:pt x="336174" y="300909"/>
                    <a:pt x="351489" y="285620"/>
                    <a:pt x="370339" y="285620"/>
                  </a:cubicBezTo>
                  <a:close/>
                  <a:moveTo>
                    <a:pt x="34208" y="134822"/>
                  </a:moveTo>
                  <a:lnTo>
                    <a:pt x="54539" y="134822"/>
                  </a:lnTo>
                  <a:lnTo>
                    <a:pt x="60633" y="134822"/>
                  </a:lnTo>
                  <a:lnTo>
                    <a:pt x="93407" y="134822"/>
                  </a:lnTo>
                  <a:lnTo>
                    <a:pt x="132327" y="134822"/>
                  </a:lnTo>
                  <a:lnTo>
                    <a:pt x="429142" y="134822"/>
                  </a:lnTo>
                  <a:lnTo>
                    <a:pt x="509900" y="134822"/>
                  </a:lnTo>
                  <a:lnTo>
                    <a:pt x="520501" y="134822"/>
                  </a:lnTo>
                  <a:lnTo>
                    <a:pt x="531101" y="134822"/>
                  </a:lnTo>
                  <a:lnTo>
                    <a:pt x="538885" y="134822"/>
                  </a:lnTo>
                  <a:cubicBezTo>
                    <a:pt x="557730" y="134822"/>
                    <a:pt x="572991" y="150110"/>
                    <a:pt x="572940" y="168926"/>
                  </a:cubicBezTo>
                  <a:lnTo>
                    <a:pt x="572940" y="261982"/>
                  </a:lnTo>
                  <a:lnTo>
                    <a:pt x="565719" y="261982"/>
                  </a:lnTo>
                  <a:lnTo>
                    <a:pt x="555119" y="261982"/>
                  </a:lnTo>
                  <a:lnTo>
                    <a:pt x="544518" y="261982"/>
                  </a:lnTo>
                  <a:lnTo>
                    <a:pt x="370301" y="261982"/>
                  </a:lnTo>
                  <a:cubicBezTo>
                    <a:pt x="367945" y="261982"/>
                    <a:pt x="365641" y="262084"/>
                    <a:pt x="363388" y="262391"/>
                  </a:cubicBezTo>
                  <a:cubicBezTo>
                    <a:pt x="349868" y="263925"/>
                    <a:pt x="337783" y="270214"/>
                    <a:pt x="328770" y="279468"/>
                  </a:cubicBezTo>
                  <a:cubicBezTo>
                    <a:pt x="318579" y="289899"/>
                    <a:pt x="312331" y="304164"/>
                    <a:pt x="312331" y="319861"/>
                  </a:cubicBezTo>
                  <a:lnTo>
                    <a:pt x="312331" y="343279"/>
                  </a:lnTo>
                  <a:lnTo>
                    <a:pt x="312331" y="353863"/>
                  </a:lnTo>
                  <a:lnTo>
                    <a:pt x="312331" y="364446"/>
                  </a:lnTo>
                  <a:lnTo>
                    <a:pt x="312331" y="395636"/>
                  </a:lnTo>
                  <a:cubicBezTo>
                    <a:pt x="312331" y="427643"/>
                    <a:pt x="338346" y="453617"/>
                    <a:pt x="370352" y="453617"/>
                  </a:cubicBezTo>
                  <a:lnTo>
                    <a:pt x="572940" y="453617"/>
                  </a:lnTo>
                  <a:lnTo>
                    <a:pt x="572940" y="548719"/>
                  </a:lnTo>
                  <a:cubicBezTo>
                    <a:pt x="572940" y="567534"/>
                    <a:pt x="557628" y="582771"/>
                    <a:pt x="538783" y="582771"/>
                  </a:cubicBezTo>
                  <a:lnTo>
                    <a:pt x="34157" y="582771"/>
                  </a:lnTo>
                  <a:cubicBezTo>
                    <a:pt x="15312" y="582771"/>
                    <a:pt x="0" y="567534"/>
                    <a:pt x="0" y="548719"/>
                  </a:cubicBezTo>
                  <a:lnTo>
                    <a:pt x="0" y="211875"/>
                  </a:lnTo>
                  <a:lnTo>
                    <a:pt x="0" y="173016"/>
                  </a:lnTo>
                  <a:lnTo>
                    <a:pt x="0" y="168926"/>
                  </a:lnTo>
                  <a:cubicBezTo>
                    <a:pt x="0" y="165858"/>
                    <a:pt x="461" y="162841"/>
                    <a:pt x="1229" y="159978"/>
                  </a:cubicBezTo>
                  <a:cubicBezTo>
                    <a:pt x="2458" y="155427"/>
                    <a:pt x="4660" y="151235"/>
                    <a:pt x="7528" y="147656"/>
                  </a:cubicBezTo>
                  <a:cubicBezTo>
                    <a:pt x="13776" y="139782"/>
                    <a:pt x="23403" y="134822"/>
                    <a:pt x="34208" y="134822"/>
                  </a:cubicBezTo>
                  <a:close/>
                  <a:moveTo>
                    <a:pt x="459702" y="46827"/>
                  </a:moveTo>
                  <a:cubicBezTo>
                    <a:pt x="474755" y="46827"/>
                    <a:pt x="488527" y="56739"/>
                    <a:pt x="492623" y="71966"/>
                  </a:cubicBezTo>
                  <a:lnTo>
                    <a:pt x="503273" y="110900"/>
                  </a:lnTo>
                  <a:lnTo>
                    <a:pt x="417257" y="110900"/>
                  </a:lnTo>
                  <a:lnTo>
                    <a:pt x="219882" y="110900"/>
                  </a:lnTo>
                  <a:lnTo>
                    <a:pt x="393757" y="63586"/>
                  </a:lnTo>
                  <a:lnTo>
                    <a:pt x="450691" y="48053"/>
                  </a:lnTo>
                  <a:cubicBezTo>
                    <a:pt x="453712" y="47236"/>
                    <a:pt x="456732" y="46827"/>
                    <a:pt x="459702" y="46827"/>
                  </a:cubicBezTo>
                  <a:close/>
                  <a:moveTo>
                    <a:pt x="351961" y="1805"/>
                  </a:moveTo>
                  <a:cubicBezTo>
                    <a:pt x="360237" y="4604"/>
                    <a:pt x="367458" y="10559"/>
                    <a:pt x="371657" y="18993"/>
                  </a:cubicBezTo>
                  <a:lnTo>
                    <a:pt x="384511" y="44858"/>
                  </a:lnTo>
                  <a:lnTo>
                    <a:pt x="142137" y="110900"/>
                  </a:lnTo>
                  <a:lnTo>
                    <a:pt x="108953" y="110900"/>
                  </a:lnTo>
                  <a:lnTo>
                    <a:pt x="325927" y="3556"/>
                  </a:lnTo>
                  <a:cubicBezTo>
                    <a:pt x="334351" y="-636"/>
                    <a:pt x="343684" y="-993"/>
                    <a:pt x="351961" y="1805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grpSp>
        <p:nvGrpSpPr>
          <p:cNvPr id="15" name="ïṧlidê"/>
          <p:cNvGrpSpPr/>
          <p:nvPr/>
        </p:nvGrpSpPr>
        <p:grpSpPr>
          <a:xfrm>
            <a:off x="7330440" y="2310765"/>
            <a:ext cx="427990" cy="427355"/>
            <a:chOff x="9562503" y="4083227"/>
            <a:chExt cx="574498" cy="574498"/>
          </a:xfrm>
        </p:grpSpPr>
        <p:sp>
          <p:nvSpPr>
            <p:cNvPr id="16" name="iŝlíḍê"/>
            <p:cNvSpPr/>
            <p:nvPr/>
          </p:nvSpPr>
          <p:spPr>
            <a:xfrm>
              <a:off x="9562503" y="4083227"/>
              <a:ext cx="574498" cy="574498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ïšḻiḑè"/>
            <p:cNvSpPr/>
            <p:nvPr/>
          </p:nvSpPr>
          <p:spPr>
            <a:xfrm>
              <a:off x="9625233" y="4163360"/>
              <a:ext cx="449038" cy="414231"/>
            </a:xfrm>
            <a:custGeom>
              <a:avLst/>
              <a:gdLst>
                <a:gd name="connsiteX0" fmla="*/ 381018 w 608549"/>
                <a:gd name="connsiteY0" fmla="*/ 473169 h 561377"/>
                <a:gd name="connsiteX1" fmla="*/ 425157 w 608549"/>
                <a:gd name="connsiteY1" fmla="*/ 517273 h 561377"/>
                <a:gd name="connsiteX2" fmla="*/ 381018 w 608549"/>
                <a:gd name="connsiteY2" fmla="*/ 561377 h 561377"/>
                <a:gd name="connsiteX3" fmla="*/ 336879 w 608549"/>
                <a:gd name="connsiteY3" fmla="*/ 517273 h 561377"/>
                <a:gd name="connsiteX4" fmla="*/ 381018 w 608549"/>
                <a:gd name="connsiteY4" fmla="*/ 473169 h 561377"/>
                <a:gd name="connsiteX5" fmla="*/ 146741 w 608549"/>
                <a:gd name="connsiteY5" fmla="*/ 473169 h 561377"/>
                <a:gd name="connsiteX6" fmla="*/ 190880 w 608549"/>
                <a:gd name="connsiteY6" fmla="*/ 517273 h 561377"/>
                <a:gd name="connsiteX7" fmla="*/ 146741 w 608549"/>
                <a:gd name="connsiteY7" fmla="*/ 561377 h 561377"/>
                <a:gd name="connsiteX8" fmla="*/ 102602 w 608549"/>
                <a:gd name="connsiteY8" fmla="*/ 517273 h 561377"/>
                <a:gd name="connsiteX9" fmla="*/ 146741 w 608549"/>
                <a:gd name="connsiteY9" fmla="*/ 473169 h 561377"/>
                <a:gd name="connsiteX10" fmla="*/ 340091 w 608549"/>
                <a:gd name="connsiteY10" fmla="*/ 405920 h 561377"/>
                <a:gd name="connsiteX11" fmla="*/ 445268 w 608549"/>
                <a:gd name="connsiteY11" fmla="*/ 405920 h 561377"/>
                <a:gd name="connsiteX12" fmla="*/ 431622 w 608549"/>
                <a:gd name="connsiteY12" fmla="*/ 458350 h 561377"/>
                <a:gd name="connsiteX13" fmla="*/ 335821 w 608549"/>
                <a:gd name="connsiteY13" fmla="*/ 458350 h 561377"/>
                <a:gd name="connsiteX14" fmla="*/ 204428 w 608549"/>
                <a:gd name="connsiteY14" fmla="*/ 405920 h 561377"/>
                <a:gd name="connsiteX15" fmla="*/ 323260 w 608549"/>
                <a:gd name="connsiteY15" fmla="*/ 405920 h 561377"/>
                <a:gd name="connsiteX16" fmla="*/ 318989 w 608549"/>
                <a:gd name="connsiteY16" fmla="*/ 458350 h 561377"/>
                <a:gd name="connsiteX17" fmla="*/ 208699 w 608549"/>
                <a:gd name="connsiteY17" fmla="*/ 458350 h 561377"/>
                <a:gd name="connsiteX18" fmla="*/ 82420 w 608549"/>
                <a:gd name="connsiteY18" fmla="*/ 405920 h 561377"/>
                <a:gd name="connsiteX19" fmla="*/ 187643 w 608549"/>
                <a:gd name="connsiteY19" fmla="*/ 405920 h 561377"/>
                <a:gd name="connsiteX20" fmla="*/ 192008 w 608549"/>
                <a:gd name="connsiteY20" fmla="*/ 458350 h 561377"/>
                <a:gd name="connsiteX21" fmla="*/ 96072 w 608549"/>
                <a:gd name="connsiteY21" fmla="*/ 458350 h 561377"/>
                <a:gd name="connsiteX22" fmla="*/ 348616 w 608549"/>
                <a:gd name="connsiteY22" fmla="*/ 301060 h 561377"/>
                <a:gd name="connsiteX23" fmla="*/ 472294 w 608549"/>
                <a:gd name="connsiteY23" fmla="*/ 301060 h 561377"/>
                <a:gd name="connsiteX24" fmla="*/ 449638 w 608549"/>
                <a:gd name="connsiteY24" fmla="*/ 389549 h 561377"/>
                <a:gd name="connsiteX25" fmla="*/ 341466 w 608549"/>
                <a:gd name="connsiteY25" fmla="*/ 389549 h 561377"/>
                <a:gd name="connsiteX26" fmla="*/ 195890 w 608549"/>
                <a:gd name="connsiteY26" fmla="*/ 301060 h 561377"/>
                <a:gd name="connsiteX27" fmla="*/ 331799 w 608549"/>
                <a:gd name="connsiteY27" fmla="*/ 301060 h 561377"/>
                <a:gd name="connsiteX28" fmla="*/ 324651 w 608549"/>
                <a:gd name="connsiteY28" fmla="*/ 389549 h 561377"/>
                <a:gd name="connsiteX29" fmla="*/ 203038 w 608549"/>
                <a:gd name="connsiteY29" fmla="*/ 389549 h 561377"/>
                <a:gd name="connsiteX30" fmla="*/ 55394 w 608549"/>
                <a:gd name="connsiteY30" fmla="*/ 301060 h 561377"/>
                <a:gd name="connsiteX31" fmla="*/ 179165 w 608549"/>
                <a:gd name="connsiteY31" fmla="*/ 301060 h 561377"/>
                <a:gd name="connsiteX32" fmla="*/ 186222 w 608549"/>
                <a:gd name="connsiteY32" fmla="*/ 389549 h 561377"/>
                <a:gd name="connsiteX33" fmla="*/ 78050 w 608549"/>
                <a:gd name="connsiteY33" fmla="*/ 389549 h 561377"/>
                <a:gd name="connsiteX34" fmla="*/ 189892 w 608549"/>
                <a:gd name="connsiteY34" fmla="*/ 229013 h 561377"/>
                <a:gd name="connsiteX35" fmla="*/ 337868 w 608549"/>
                <a:gd name="connsiteY35" fmla="*/ 229013 h 561377"/>
                <a:gd name="connsiteX36" fmla="*/ 333226 w 608549"/>
                <a:gd name="connsiteY36" fmla="*/ 284619 h 561377"/>
                <a:gd name="connsiteX37" fmla="*/ 194534 w 608549"/>
                <a:gd name="connsiteY37" fmla="*/ 284619 h 561377"/>
                <a:gd name="connsiteX38" fmla="*/ 36200 w 608549"/>
                <a:gd name="connsiteY38" fmla="*/ 229013 h 561377"/>
                <a:gd name="connsiteX39" fmla="*/ 173089 w 608549"/>
                <a:gd name="connsiteY39" fmla="*/ 229013 h 561377"/>
                <a:gd name="connsiteX40" fmla="*/ 177825 w 608549"/>
                <a:gd name="connsiteY40" fmla="*/ 284619 h 561377"/>
                <a:gd name="connsiteX41" fmla="*/ 51059 w 608549"/>
                <a:gd name="connsiteY41" fmla="*/ 284619 h 561377"/>
                <a:gd name="connsiteX42" fmla="*/ 531055 w 608549"/>
                <a:gd name="connsiteY42" fmla="*/ 143841 h 561377"/>
                <a:gd name="connsiteX43" fmla="*/ 583971 w 608549"/>
                <a:gd name="connsiteY43" fmla="*/ 143841 h 561377"/>
                <a:gd name="connsiteX44" fmla="*/ 583971 w 608549"/>
                <a:gd name="connsiteY44" fmla="*/ 196204 h 561377"/>
                <a:gd name="connsiteX45" fmla="*/ 540432 w 608549"/>
                <a:gd name="connsiteY45" fmla="*/ 196204 h 561377"/>
                <a:gd name="connsiteX46" fmla="*/ 486309 w 608549"/>
                <a:gd name="connsiteY46" fmla="*/ 249309 h 561377"/>
                <a:gd name="connsiteX47" fmla="*/ 476654 w 608549"/>
                <a:gd name="connsiteY47" fmla="*/ 284619 h 561377"/>
                <a:gd name="connsiteX48" fmla="*/ 349934 w 608549"/>
                <a:gd name="connsiteY48" fmla="*/ 284619 h 561377"/>
                <a:gd name="connsiteX49" fmla="*/ 354669 w 608549"/>
                <a:gd name="connsiteY49" fmla="*/ 229012 h 561377"/>
                <a:gd name="connsiteX50" fmla="*/ 437849 w 608549"/>
                <a:gd name="connsiteY50" fmla="*/ 229012 h 561377"/>
                <a:gd name="connsiteX51" fmla="*/ 443233 w 608549"/>
                <a:gd name="connsiteY51" fmla="*/ 221042 h 561377"/>
                <a:gd name="connsiteX52" fmla="*/ 511189 w 608549"/>
                <a:gd name="connsiteY52" fmla="*/ 153016 h 561377"/>
                <a:gd name="connsiteX53" fmla="*/ 517316 w 608549"/>
                <a:gd name="connsiteY53" fmla="*/ 148104 h 561377"/>
                <a:gd name="connsiteX54" fmla="*/ 531055 w 608549"/>
                <a:gd name="connsiteY54" fmla="*/ 143841 h 561377"/>
                <a:gd name="connsiteX55" fmla="*/ 113649 w 608549"/>
                <a:gd name="connsiteY55" fmla="*/ 3 h 561377"/>
                <a:gd name="connsiteX56" fmla="*/ 238362 w 608549"/>
                <a:gd name="connsiteY56" fmla="*/ 56970 h 561377"/>
                <a:gd name="connsiteX57" fmla="*/ 261391 w 608549"/>
                <a:gd name="connsiteY57" fmla="*/ 34726 h 561377"/>
                <a:gd name="connsiteX58" fmla="*/ 292776 w 608549"/>
                <a:gd name="connsiteY58" fmla="*/ 199234 h 561377"/>
                <a:gd name="connsiteX59" fmla="*/ 128792 w 608549"/>
                <a:gd name="connsiteY59" fmla="*/ 163460 h 561377"/>
                <a:gd name="connsiteX60" fmla="*/ 151820 w 608549"/>
                <a:gd name="connsiteY60" fmla="*/ 141124 h 561377"/>
                <a:gd name="connsiteX61" fmla="*/ 0 w 608549"/>
                <a:gd name="connsiteY61" fmla="*/ 36673 h 561377"/>
                <a:gd name="connsiteX62" fmla="*/ 113649 w 608549"/>
                <a:gd name="connsiteY62" fmla="*/ 3 h 5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549" h="561377">
                  <a:moveTo>
                    <a:pt x="381018" y="473169"/>
                  </a:moveTo>
                  <a:cubicBezTo>
                    <a:pt x="405395" y="473169"/>
                    <a:pt x="425157" y="492915"/>
                    <a:pt x="425157" y="517273"/>
                  </a:cubicBezTo>
                  <a:cubicBezTo>
                    <a:pt x="425157" y="541631"/>
                    <a:pt x="405395" y="561377"/>
                    <a:pt x="381018" y="561377"/>
                  </a:cubicBezTo>
                  <a:cubicBezTo>
                    <a:pt x="356641" y="561377"/>
                    <a:pt x="336879" y="541631"/>
                    <a:pt x="336879" y="517273"/>
                  </a:cubicBezTo>
                  <a:cubicBezTo>
                    <a:pt x="336879" y="492915"/>
                    <a:pt x="356641" y="473169"/>
                    <a:pt x="381018" y="473169"/>
                  </a:cubicBezTo>
                  <a:close/>
                  <a:moveTo>
                    <a:pt x="146741" y="473169"/>
                  </a:moveTo>
                  <a:cubicBezTo>
                    <a:pt x="171118" y="473169"/>
                    <a:pt x="190880" y="492915"/>
                    <a:pt x="190880" y="517273"/>
                  </a:cubicBezTo>
                  <a:cubicBezTo>
                    <a:pt x="190880" y="541631"/>
                    <a:pt x="171118" y="561377"/>
                    <a:pt x="146741" y="561377"/>
                  </a:cubicBezTo>
                  <a:cubicBezTo>
                    <a:pt x="122364" y="561377"/>
                    <a:pt x="102602" y="541631"/>
                    <a:pt x="102602" y="517273"/>
                  </a:cubicBezTo>
                  <a:cubicBezTo>
                    <a:pt x="102602" y="492915"/>
                    <a:pt x="122364" y="473169"/>
                    <a:pt x="146741" y="473169"/>
                  </a:cubicBezTo>
                  <a:close/>
                  <a:moveTo>
                    <a:pt x="340091" y="405920"/>
                  </a:moveTo>
                  <a:lnTo>
                    <a:pt x="445268" y="405920"/>
                  </a:lnTo>
                  <a:lnTo>
                    <a:pt x="431622" y="458350"/>
                  </a:lnTo>
                  <a:lnTo>
                    <a:pt x="335821" y="458350"/>
                  </a:lnTo>
                  <a:close/>
                  <a:moveTo>
                    <a:pt x="204428" y="405920"/>
                  </a:moveTo>
                  <a:lnTo>
                    <a:pt x="323260" y="405920"/>
                  </a:lnTo>
                  <a:lnTo>
                    <a:pt x="318989" y="458350"/>
                  </a:lnTo>
                  <a:lnTo>
                    <a:pt x="208699" y="458350"/>
                  </a:lnTo>
                  <a:close/>
                  <a:moveTo>
                    <a:pt x="82420" y="405920"/>
                  </a:moveTo>
                  <a:lnTo>
                    <a:pt x="187643" y="405920"/>
                  </a:lnTo>
                  <a:lnTo>
                    <a:pt x="192008" y="458350"/>
                  </a:lnTo>
                  <a:lnTo>
                    <a:pt x="96072" y="458350"/>
                  </a:lnTo>
                  <a:close/>
                  <a:moveTo>
                    <a:pt x="348616" y="301060"/>
                  </a:moveTo>
                  <a:lnTo>
                    <a:pt x="472294" y="301060"/>
                  </a:lnTo>
                  <a:lnTo>
                    <a:pt x="449638" y="389549"/>
                  </a:lnTo>
                  <a:lnTo>
                    <a:pt x="341466" y="389549"/>
                  </a:lnTo>
                  <a:close/>
                  <a:moveTo>
                    <a:pt x="195890" y="301060"/>
                  </a:moveTo>
                  <a:lnTo>
                    <a:pt x="331799" y="301060"/>
                  </a:lnTo>
                  <a:lnTo>
                    <a:pt x="324651" y="389549"/>
                  </a:lnTo>
                  <a:lnTo>
                    <a:pt x="203038" y="389549"/>
                  </a:lnTo>
                  <a:close/>
                  <a:moveTo>
                    <a:pt x="55394" y="301060"/>
                  </a:moveTo>
                  <a:lnTo>
                    <a:pt x="179165" y="301060"/>
                  </a:lnTo>
                  <a:lnTo>
                    <a:pt x="186222" y="389549"/>
                  </a:lnTo>
                  <a:lnTo>
                    <a:pt x="78050" y="389549"/>
                  </a:lnTo>
                  <a:close/>
                  <a:moveTo>
                    <a:pt x="189892" y="229013"/>
                  </a:moveTo>
                  <a:lnTo>
                    <a:pt x="337868" y="229013"/>
                  </a:lnTo>
                  <a:lnTo>
                    <a:pt x="333226" y="284619"/>
                  </a:lnTo>
                  <a:lnTo>
                    <a:pt x="194534" y="284619"/>
                  </a:lnTo>
                  <a:close/>
                  <a:moveTo>
                    <a:pt x="36200" y="229013"/>
                  </a:moveTo>
                  <a:lnTo>
                    <a:pt x="173089" y="229013"/>
                  </a:lnTo>
                  <a:lnTo>
                    <a:pt x="177825" y="284619"/>
                  </a:lnTo>
                  <a:lnTo>
                    <a:pt x="51059" y="284619"/>
                  </a:lnTo>
                  <a:close/>
                  <a:moveTo>
                    <a:pt x="531055" y="143841"/>
                  </a:moveTo>
                  <a:lnTo>
                    <a:pt x="583971" y="143841"/>
                  </a:lnTo>
                  <a:cubicBezTo>
                    <a:pt x="616742" y="143841"/>
                    <a:pt x="616742" y="196204"/>
                    <a:pt x="583971" y="196204"/>
                  </a:cubicBezTo>
                  <a:lnTo>
                    <a:pt x="540432" y="196204"/>
                  </a:lnTo>
                  <a:cubicBezTo>
                    <a:pt x="522422" y="212608"/>
                    <a:pt x="504319" y="231237"/>
                    <a:pt x="486309" y="249309"/>
                  </a:cubicBezTo>
                  <a:lnTo>
                    <a:pt x="476654" y="284619"/>
                  </a:lnTo>
                  <a:lnTo>
                    <a:pt x="349934" y="284619"/>
                  </a:lnTo>
                  <a:lnTo>
                    <a:pt x="354669" y="229012"/>
                  </a:lnTo>
                  <a:lnTo>
                    <a:pt x="437849" y="229012"/>
                  </a:lnTo>
                  <a:cubicBezTo>
                    <a:pt x="439056" y="225676"/>
                    <a:pt x="440727" y="223544"/>
                    <a:pt x="443233" y="221042"/>
                  </a:cubicBezTo>
                  <a:cubicBezTo>
                    <a:pt x="465885" y="198429"/>
                    <a:pt x="488537" y="175630"/>
                    <a:pt x="511189" y="153016"/>
                  </a:cubicBezTo>
                  <a:cubicBezTo>
                    <a:pt x="513138" y="151070"/>
                    <a:pt x="515180" y="149309"/>
                    <a:pt x="517316" y="148104"/>
                  </a:cubicBezTo>
                  <a:cubicBezTo>
                    <a:pt x="520936" y="145695"/>
                    <a:pt x="525485" y="143841"/>
                    <a:pt x="531055" y="143841"/>
                  </a:cubicBezTo>
                  <a:close/>
                  <a:moveTo>
                    <a:pt x="113649" y="3"/>
                  </a:moveTo>
                  <a:cubicBezTo>
                    <a:pt x="152263" y="202"/>
                    <a:pt x="196298" y="13839"/>
                    <a:pt x="238362" y="56970"/>
                  </a:cubicBezTo>
                  <a:lnTo>
                    <a:pt x="261391" y="34726"/>
                  </a:lnTo>
                  <a:lnTo>
                    <a:pt x="292776" y="199234"/>
                  </a:lnTo>
                  <a:lnTo>
                    <a:pt x="128792" y="163460"/>
                  </a:lnTo>
                  <a:lnTo>
                    <a:pt x="151820" y="141124"/>
                  </a:lnTo>
                  <a:cubicBezTo>
                    <a:pt x="60635" y="47702"/>
                    <a:pt x="0" y="36673"/>
                    <a:pt x="0" y="36673"/>
                  </a:cubicBezTo>
                  <a:cubicBezTo>
                    <a:pt x="0" y="36673"/>
                    <a:pt x="49294" y="-327"/>
                    <a:pt x="113649" y="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p:transition spd="slow" advClick="0" advTm="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30" name="2089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 bwMode="auto">
          <a:xfrm>
            <a:off x="487998" y="1051243"/>
            <a:ext cx="8143875" cy="3635375"/>
            <a:chOff x="660400" y="1209040"/>
            <a:chExt cx="10858500" cy="4846318"/>
          </a:xfrm>
        </p:grpSpPr>
        <p:grpSp>
          <p:nvGrpSpPr>
            <p:cNvPr id="27" name="ïSḷîḋê"/>
            <p:cNvGrpSpPr/>
            <p:nvPr/>
          </p:nvGrpSpPr>
          <p:grpSpPr>
            <a:xfrm>
              <a:off x="4983852" y="4591416"/>
              <a:ext cx="1463943" cy="1462650"/>
              <a:chOff x="8018441" y="4769176"/>
              <a:chExt cx="1795463" cy="1793875"/>
            </a:xfrm>
            <a:solidFill>
              <a:schemeClr val="bg1">
                <a:lumMod val="75000"/>
              </a:schemeClr>
            </a:solidFill>
          </p:grpSpPr>
          <p:sp>
            <p:nvSpPr>
              <p:cNvPr id="33" name="îṧľîďe"/>
              <p:cNvSpPr/>
              <p:nvPr/>
            </p:nvSpPr>
            <p:spPr bwMode="auto">
              <a:xfrm flipH="1">
                <a:off x="8018441" y="4769176"/>
                <a:ext cx="1795463" cy="1793875"/>
              </a:xfrm>
              <a:custGeom>
                <a:avLst/>
                <a:gdLst>
                  <a:gd name="T0" fmla="*/ 841 w 841"/>
                  <a:gd name="T1" fmla="*/ 440 h 840"/>
                  <a:gd name="T2" fmla="*/ 769 w 841"/>
                  <a:gd name="T3" fmla="*/ 369 h 840"/>
                  <a:gd name="T4" fmla="*/ 819 w 841"/>
                  <a:gd name="T5" fmla="*/ 280 h 840"/>
                  <a:gd name="T6" fmla="*/ 721 w 841"/>
                  <a:gd name="T7" fmla="*/ 238 h 840"/>
                  <a:gd name="T8" fmla="*/ 732 w 841"/>
                  <a:gd name="T9" fmla="*/ 137 h 840"/>
                  <a:gd name="T10" fmla="*/ 630 w 841"/>
                  <a:gd name="T11" fmla="*/ 138 h 840"/>
                  <a:gd name="T12" fmla="*/ 603 w 841"/>
                  <a:gd name="T13" fmla="*/ 41 h 840"/>
                  <a:gd name="T14" fmla="*/ 504 w 841"/>
                  <a:gd name="T15" fmla="*/ 79 h 840"/>
                  <a:gd name="T16" fmla="*/ 441 w 841"/>
                  <a:gd name="T17" fmla="*/ 0 h 840"/>
                  <a:gd name="T18" fmla="*/ 370 w 841"/>
                  <a:gd name="T19" fmla="*/ 72 h 840"/>
                  <a:gd name="T20" fmla="*/ 280 w 841"/>
                  <a:gd name="T21" fmla="*/ 22 h 840"/>
                  <a:gd name="T22" fmla="*/ 238 w 841"/>
                  <a:gd name="T23" fmla="*/ 119 h 840"/>
                  <a:gd name="T24" fmla="*/ 138 w 841"/>
                  <a:gd name="T25" fmla="*/ 109 h 840"/>
                  <a:gd name="T26" fmla="*/ 139 w 841"/>
                  <a:gd name="T27" fmla="*/ 210 h 840"/>
                  <a:gd name="T28" fmla="*/ 41 w 841"/>
                  <a:gd name="T29" fmla="*/ 238 h 840"/>
                  <a:gd name="T30" fmla="*/ 79 w 841"/>
                  <a:gd name="T31" fmla="*/ 336 h 840"/>
                  <a:gd name="T32" fmla="*/ 0 w 841"/>
                  <a:gd name="T33" fmla="*/ 400 h 840"/>
                  <a:gd name="T34" fmla="*/ 73 w 841"/>
                  <a:gd name="T35" fmla="*/ 471 h 840"/>
                  <a:gd name="T36" fmla="*/ 23 w 841"/>
                  <a:gd name="T37" fmla="*/ 560 h 840"/>
                  <a:gd name="T38" fmla="*/ 120 w 841"/>
                  <a:gd name="T39" fmla="*/ 603 h 840"/>
                  <a:gd name="T40" fmla="*/ 110 w 841"/>
                  <a:gd name="T41" fmla="*/ 703 h 840"/>
                  <a:gd name="T42" fmla="*/ 211 w 841"/>
                  <a:gd name="T43" fmla="*/ 702 h 840"/>
                  <a:gd name="T44" fmla="*/ 239 w 841"/>
                  <a:gd name="T45" fmla="*/ 799 h 840"/>
                  <a:gd name="T46" fmla="*/ 337 w 841"/>
                  <a:gd name="T47" fmla="*/ 761 h 840"/>
                  <a:gd name="T48" fmla="*/ 401 w 841"/>
                  <a:gd name="T49" fmla="*/ 840 h 840"/>
                  <a:gd name="T50" fmla="*/ 472 w 841"/>
                  <a:gd name="T51" fmla="*/ 768 h 840"/>
                  <a:gd name="T52" fmla="*/ 561 w 841"/>
                  <a:gd name="T53" fmla="*/ 818 h 840"/>
                  <a:gd name="T54" fmla="*/ 603 w 841"/>
                  <a:gd name="T55" fmla="*/ 721 h 840"/>
                  <a:gd name="T56" fmla="*/ 704 w 841"/>
                  <a:gd name="T57" fmla="*/ 731 h 840"/>
                  <a:gd name="T58" fmla="*/ 703 w 841"/>
                  <a:gd name="T59" fmla="*/ 630 h 840"/>
                  <a:gd name="T60" fmla="*/ 800 w 841"/>
                  <a:gd name="T61" fmla="*/ 602 h 840"/>
                  <a:gd name="T62" fmla="*/ 762 w 841"/>
                  <a:gd name="T63" fmla="*/ 504 h 840"/>
                  <a:gd name="T64" fmla="*/ 835 w 841"/>
                  <a:gd name="T65" fmla="*/ 493 h 840"/>
                  <a:gd name="T66" fmla="*/ 160 w 841"/>
                  <a:gd name="T67" fmla="*/ 493 h 840"/>
                  <a:gd name="T68" fmla="*/ 681 w 841"/>
                  <a:gd name="T69" fmla="*/ 347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1" h="840">
                    <a:moveTo>
                      <a:pt x="835" y="493"/>
                    </a:moveTo>
                    <a:cubicBezTo>
                      <a:pt x="841" y="440"/>
                      <a:pt x="841" y="440"/>
                      <a:pt x="841" y="440"/>
                    </a:cubicBezTo>
                    <a:cubicBezTo>
                      <a:pt x="773" y="414"/>
                      <a:pt x="773" y="414"/>
                      <a:pt x="773" y="414"/>
                    </a:cubicBezTo>
                    <a:cubicBezTo>
                      <a:pt x="772" y="399"/>
                      <a:pt x="771" y="384"/>
                      <a:pt x="769" y="369"/>
                    </a:cubicBezTo>
                    <a:cubicBezTo>
                      <a:pt x="833" y="331"/>
                      <a:pt x="833" y="331"/>
                      <a:pt x="833" y="331"/>
                    </a:cubicBezTo>
                    <a:cubicBezTo>
                      <a:pt x="819" y="280"/>
                      <a:pt x="819" y="280"/>
                      <a:pt x="819" y="280"/>
                    </a:cubicBezTo>
                    <a:cubicBezTo>
                      <a:pt x="744" y="282"/>
                      <a:pt x="744" y="282"/>
                      <a:pt x="744" y="282"/>
                    </a:cubicBezTo>
                    <a:cubicBezTo>
                      <a:pt x="738" y="267"/>
                      <a:pt x="730" y="252"/>
                      <a:pt x="721" y="238"/>
                    </a:cubicBezTo>
                    <a:cubicBezTo>
                      <a:pt x="766" y="179"/>
                      <a:pt x="766" y="179"/>
                      <a:pt x="766" y="179"/>
                    </a:cubicBezTo>
                    <a:cubicBezTo>
                      <a:pt x="732" y="137"/>
                      <a:pt x="732" y="137"/>
                      <a:pt x="732" y="137"/>
                    </a:cubicBezTo>
                    <a:cubicBezTo>
                      <a:pt x="665" y="167"/>
                      <a:pt x="665" y="167"/>
                      <a:pt x="665" y="167"/>
                    </a:cubicBezTo>
                    <a:cubicBezTo>
                      <a:pt x="654" y="157"/>
                      <a:pt x="643" y="147"/>
                      <a:pt x="630" y="138"/>
                    </a:cubicBezTo>
                    <a:cubicBezTo>
                      <a:pt x="649" y="67"/>
                      <a:pt x="649" y="67"/>
                      <a:pt x="649" y="67"/>
                    </a:cubicBezTo>
                    <a:cubicBezTo>
                      <a:pt x="603" y="41"/>
                      <a:pt x="603" y="41"/>
                      <a:pt x="603" y="41"/>
                    </a:cubicBezTo>
                    <a:cubicBezTo>
                      <a:pt x="551" y="94"/>
                      <a:pt x="551" y="94"/>
                      <a:pt x="551" y="94"/>
                    </a:cubicBezTo>
                    <a:cubicBezTo>
                      <a:pt x="536" y="88"/>
                      <a:pt x="521" y="83"/>
                      <a:pt x="504" y="79"/>
                    </a:cubicBezTo>
                    <a:cubicBezTo>
                      <a:pt x="494" y="6"/>
                      <a:pt x="494" y="6"/>
                      <a:pt x="494" y="6"/>
                    </a:cubicBezTo>
                    <a:cubicBezTo>
                      <a:pt x="441" y="0"/>
                      <a:pt x="441" y="0"/>
                      <a:pt x="441" y="0"/>
                    </a:cubicBezTo>
                    <a:cubicBezTo>
                      <a:pt x="414" y="69"/>
                      <a:pt x="414" y="69"/>
                      <a:pt x="414" y="69"/>
                    </a:cubicBezTo>
                    <a:cubicBezTo>
                      <a:pt x="400" y="69"/>
                      <a:pt x="385" y="70"/>
                      <a:pt x="370" y="72"/>
                    </a:cubicBezTo>
                    <a:cubicBezTo>
                      <a:pt x="332" y="8"/>
                      <a:pt x="332" y="8"/>
                      <a:pt x="332" y="8"/>
                    </a:cubicBezTo>
                    <a:cubicBezTo>
                      <a:pt x="280" y="22"/>
                      <a:pt x="280" y="22"/>
                      <a:pt x="280" y="22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67" y="104"/>
                      <a:pt x="253" y="111"/>
                      <a:pt x="238" y="119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68" y="176"/>
                      <a:pt x="168" y="176"/>
                      <a:pt x="168" y="176"/>
                    </a:cubicBezTo>
                    <a:cubicBezTo>
                      <a:pt x="157" y="187"/>
                      <a:pt x="147" y="198"/>
                      <a:pt x="139" y="210"/>
                    </a:cubicBezTo>
                    <a:cubicBezTo>
                      <a:pt x="68" y="192"/>
                      <a:pt x="68" y="192"/>
                      <a:pt x="68" y="192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94" y="289"/>
                      <a:pt x="94" y="289"/>
                      <a:pt x="94" y="289"/>
                    </a:cubicBezTo>
                    <a:cubicBezTo>
                      <a:pt x="88" y="305"/>
                      <a:pt x="83" y="320"/>
                      <a:pt x="79" y="336"/>
                    </a:cubicBezTo>
                    <a:cubicBezTo>
                      <a:pt x="6" y="347"/>
                      <a:pt x="6" y="347"/>
                      <a:pt x="6" y="347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69" y="426"/>
                      <a:pt x="69" y="426"/>
                      <a:pt x="69" y="426"/>
                    </a:cubicBezTo>
                    <a:cubicBezTo>
                      <a:pt x="69" y="441"/>
                      <a:pt x="71" y="456"/>
                      <a:pt x="73" y="471"/>
                    </a:cubicBezTo>
                    <a:cubicBezTo>
                      <a:pt x="8" y="509"/>
                      <a:pt x="8" y="509"/>
                      <a:pt x="8" y="509"/>
                    </a:cubicBezTo>
                    <a:cubicBezTo>
                      <a:pt x="23" y="560"/>
                      <a:pt x="23" y="560"/>
                      <a:pt x="23" y="560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4" y="574"/>
                      <a:pt x="111" y="588"/>
                      <a:pt x="120" y="603"/>
                    </a:cubicBezTo>
                    <a:cubicBezTo>
                      <a:pt x="76" y="661"/>
                      <a:pt x="76" y="661"/>
                      <a:pt x="76" y="661"/>
                    </a:cubicBezTo>
                    <a:cubicBezTo>
                      <a:pt x="110" y="703"/>
                      <a:pt x="110" y="703"/>
                      <a:pt x="110" y="703"/>
                    </a:cubicBezTo>
                    <a:cubicBezTo>
                      <a:pt x="177" y="673"/>
                      <a:pt x="177" y="673"/>
                      <a:pt x="177" y="673"/>
                    </a:cubicBezTo>
                    <a:cubicBezTo>
                      <a:pt x="188" y="683"/>
                      <a:pt x="199" y="693"/>
                      <a:pt x="211" y="702"/>
                    </a:cubicBezTo>
                    <a:cubicBezTo>
                      <a:pt x="192" y="773"/>
                      <a:pt x="192" y="773"/>
                      <a:pt x="192" y="773"/>
                    </a:cubicBezTo>
                    <a:cubicBezTo>
                      <a:pt x="239" y="799"/>
                      <a:pt x="239" y="799"/>
                      <a:pt x="239" y="799"/>
                    </a:cubicBezTo>
                    <a:cubicBezTo>
                      <a:pt x="290" y="746"/>
                      <a:pt x="290" y="746"/>
                      <a:pt x="290" y="746"/>
                    </a:cubicBezTo>
                    <a:cubicBezTo>
                      <a:pt x="305" y="752"/>
                      <a:pt x="321" y="757"/>
                      <a:pt x="337" y="761"/>
                    </a:cubicBezTo>
                    <a:cubicBezTo>
                      <a:pt x="348" y="834"/>
                      <a:pt x="348" y="834"/>
                      <a:pt x="348" y="834"/>
                    </a:cubicBezTo>
                    <a:cubicBezTo>
                      <a:pt x="401" y="840"/>
                      <a:pt x="401" y="840"/>
                      <a:pt x="401" y="840"/>
                    </a:cubicBezTo>
                    <a:cubicBezTo>
                      <a:pt x="427" y="772"/>
                      <a:pt x="427" y="772"/>
                      <a:pt x="427" y="772"/>
                    </a:cubicBezTo>
                    <a:cubicBezTo>
                      <a:pt x="442" y="771"/>
                      <a:pt x="457" y="770"/>
                      <a:pt x="472" y="768"/>
                    </a:cubicBezTo>
                    <a:cubicBezTo>
                      <a:pt x="509" y="832"/>
                      <a:pt x="509" y="832"/>
                      <a:pt x="509" y="832"/>
                    </a:cubicBezTo>
                    <a:cubicBezTo>
                      <a:pt x="561" y="818"/>
                      <a:pt x="561" y="818"/>
                      <a:pt x="561" y="818"/>
                    </a:cubicBezTo>
                    <a:cubicBezTo>
                      <a:pt x="559" y="743"/>
                      <a:pt x="559" y="743"/>
                      <a:pt x="559" y="743"/>
                    </a:cubicBezTo>
                    <a:cubicBezTo>
                      <a:pt x="574" y="737"/>
                      <a:pt x="589" y="729"/>
                      <a:pt x="603" y="721"/>
                    </a:cubicBezTo>
                    <a:cubicBezTo>
                      <a:pt x="662" y="765"/>
                      <a:pt x="662" y="765"/>
                      <a:pt x="662" y="765"/>
                    </a:cubicBezTo>
                    <a:cubicBezTo>
                      <a:pt x="704" y="731"/>
                      <a:pt x="704" y="731"/>
                      <a:pt x="704" y="731"/>
                    </a:cubicBezTo>
                    <a:cubicBezTo>
                      <a:pt x="674" y="664"/>
                      <a:pt x="674" y="664"/>
                      <a:pt x="674" y="664"/>
                    </a:cubicBezTo>
                    <a:cubicBezTo>
                      <a:pt x="684" y="653"/>
                      <a:pt x="694" y="642"/>
                      <a:pt x="703" y="630"/>
                    </a:cubicBezTo>
                    <a:cubicBezTo>
                      <a:pt x="774" y="648"/>
                      <a:pt x="774" y="648"/>
                      <a:pt x="774" y="648"/>
                    </a:cubicBezTo>
                    <a:cubicBezTo>
                      <a:pt x="800" y="602"/>
                      <a:pt x="800" y="602"/>
                      <a:pt x="800" y="602"/>
                    </a:cubicBezTo>
                    <a:cubicBezTo>
                      <a:pt x="747" y="551"/>
                      <a:pt x="747" y="551"/>
                      <a:pt x="747" y="551"/>
                    </a:cubicBezTo>
                    <a:cubicBezTo>
                      <a:pt x="753" y="535"/>
                      <a:pt x="758" y="520"/>
                      <a:pt x="762" y="504"/>
                    </a:cubicBezTo>
                    <a:cubicBezTo>
                      <a:pt x="835" y="493"/>
                      <a:pt x="835" y="493"/>
                      <a:pt x="835" y="493"/>
                    </a:cubicBezTo>
                    <a:cubicBezTo>
                      <a:pt x="835" y="493"/>
                      <a:pt x="835" y="493"/>
                      <a:pt x="835" y="493"/>
                    </a:cubicBezTo>
                    <a:close/>
                    <a:moveTo>
                      <a:pt x="494" y="680"/>
                    </a:moveTo>
                    <a:cubicBezTo>
                      <a:pt x="350" y="721"/>
                      <a:pt x="201" y="637"/>
                      <a:pt x="160" y="493"/>
                    </a:cubicBezTo>
                    <a:cubicBezTo>
                      <a:pt x="120" y="350"/>
                      <a:pt x="204" y="200"/>
                      <a:pt x="347" y="160"/>
                    </a:cubicBezTo>
                    <a:cubicBezTo>
                      <a:pt x="491" y="119"/>
                      <a:pt x="640" y="203"/>
                      <a:pt x="681" y="347"/>
                    </a:cubicBezTo>
                    <a:cubicBezTo>
                      <a:pt x="722" y="490"/>
                      <a:pt x="638" y="640"/>
                      <a:pt x="494" y="6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34" name="ïŝḷîḓe"/>
              <p:cNvSpPr/>
              <p:nvPr/>
            </p:nvSpPr>
            <p:spPr bwMode="auto">
              <a:xfrm flipH="1">
                <a:off x="8513741" y="5264476"/>
                <a:ext cx="804863" cy="803275"/>
              </a:xfrm>
              <a:custGeom>
                <a:avLst/>
                <a:gdLst>
                  <a:gd name="T0" fmla="*/ 189 w 377"/>
                  <a:gd name="T1" fmla="*/ 376 h 376"/>
                  <a:gd name="T2" fmla="*/ 0 w 377"/>
                  <a:gd name="T3" fmla="*/ 188 h 376"/>
                  <a:gd name="T4" fmla="*/ 189 w 377"/>
                  <a:gd name="T5" fmla="*/ 0 h 376"/>
                  <a:gd name="T6" fmla="*/ 377 w 377"/>
                  <a:gd name="T7" fmla="*/ 188 h 376"/>
                  <a:gd name="T8" fmla="*/ 189 w 377"/>
                  <a:gd name="T9" fmla="*/ 376 h 376"/>
                  <a:gd name="T10" fmla="*/ 189 w 377"/>
                  <a:gd name="T11" fmla="*/ 105 h 376"/>
                  <a:gd name="T12" fmla="*/ 106 w 377"/>
                  <a:gd name="T13" fmla="*/ 188 h 376"/>
                  <a:gd name="T14" fmla="*/ 189 w 377"/>
                  <a:gd name="T15" fmla="*/ 271 h 376"/>
                  <a:gd name="T16" fmla="*/ 272 w 377"/>
                  <a:gd name="T17" fmla="*/ 188 h 376"/>
                  <a:gd name="T18" fmla="*/ 189 w 377"/>
                  <a:gd name="T19" fmla="*/ 10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7" h="376">
                    <a:moveTo>
                      <a:pt x="189" y="376"/>
                    </a:moveTo>
                    <a:cubicBezTo>
                      <a:pt x="85" y="376"/>
                      <a:pt x="0" y="292"/>
                      <a:pt x="0" y="188"/>
                    </a:cubicBezTo>
                    <a:cubicBezTo>
                      <a:pt x="0" y="84"/>
                      <a:pt x="85" y="0"/>
                      <a:pt x="189" y="0"/>
                    </a:cubicBezTo>
                    <a:cubicBezTo>
                      <a:pt x="293" y="0"/>
                      <a:pt x="377" y="84"/>
                      <a:pt x="377" y="188"/>
                    </a:cubicBezTo>
                    <a:cubicBezTo>
                      <a:pt x="377" y="292"/>
                      <a:pt x="293" y="376"/>
                      <a:pt x="189" y="376"/>
                    </a:cubicBezTo>
                    <a:close/>
                    <a:moveTo>
                      <a:pt x="189" y="105"/>
                    </a:moveTo>
                    <a:cubicBezTo>
                      <a:pt x="143" y="105"/>
                      <a:pt x="106" y="142"/>
                      <a:pt x="106" y="188"/>
                    </a:cubicBezTo>
                    <a:cubicBezTo>
                      <a:pt x="106" y="234"/>
                      <a:pt x="143" y="271"/>
                      <a:pt x="189" y="271"/>
                    </a:cubicBezTo>
                    <a:cubicBezTo>
                      <a:pt x="235" y="271"/>
                      <a:pt x="272" y="234"/>
                      <a:pt x="272" y="188"/>
                    </a:cubicBezTo>
                    <a:cubicBezTo>
                      <a:pt x="272" y="142"/>
                      <a:pt x="235" y="105"/>
                      <a:pt x="189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H="1" flipV="1">
              <a:off x="660400" y="3445964"/>
              <a:ext cx="46482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660400" y="6015148"/>
              <a:ext cx="481753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752167" y="2398398"/>
              <a:ext cx="476673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6877051" y="4478717"/>
              <a:ext cx="4641849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iṡḷïḍe"/>
            <p:cNvGrpSpPr/>
            <p:nvPr/>
          </p:nvGrpSpPr>
          <p:grpSpPr>
            <a:xfrm>
              <a:off x="4485220" y="1773471"/>
              <a:ext cx="1717987" cy="1717989"/>
              <a:chOff x="7419974" y="965040"/>
              <a:chExt cx="2107037" cy="2107037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ïŝḻiďé"/>
              <p:cNvSpPr/>
              <p:nvPr/>
            </p:nvSpPr>
            <p:spPr bwMode="auto">
              <a:xfrm>
                <a:off x="7419974" y="965040"/>
                <a:ext cx="2107037" cy="2107037"/>
              </a:xfrm>
              <a:custGeom>
                <a:avLst/>
                <a:gdLst>
                  <a:gd name="T0" fmla="*/ 1840 w 1840"/>
                  <a:gd name="T1" fmla="*/ 964 h 1840"/>
                  <a:gd name="T2" fmla="*/ 1682 w 1840"/>
                  <a:gd name="T3" fmla="*/ 808 h 1840"/>
                  <a:gd name="T4" fmla="*/ 1791 w 1840"/>
                  <a:gd name="T5" fmla="*/ 614 h 1840"/>
                  <a:gd name="T6" fmla="*/ 1578 w 1840"/>
                  <a:gd name="T7" fmla="*/ 521 h 1840"/>
                  <a:gd name="T8" fmla="*/ 1602 w 1840"/>
                  <a:gd name="T9" fmla="*/ 301 h 1840"/>
                  <a:gd name="T10" fmla="*/ 1379 w 1840"/>
                  <a:gd name="T11" fmla="*/ 303 h 1840"/>
                  <a:gd name="T12" fmla="*/ 1318 w 1840"/>
                  <a:gd name="T13" fmla="*/ 90 h 1840"/>
                  <a:gd name="T14" fmla="*/ 1103 w 1840"/>
                  <a:gd name="T15" fmla="*/ 173 h 1840"/>
                  <a:gd name="T16" fmla="*/ 964 w 1840"/>
                  <a:gd name="T17" fmla="*/ 0 h 1840"/>
                  <a:gd name="T18" fmla="*/ 808 w 1840"/>
                  <a:gd name="T19" fmla="*/ 159 h 1840"/>
                  <a:gd name="T20" fmla="*/ 613 w 1840"/>
                  <a:gd name="T21" fmla="*/ 49 h 1840"/>
                  <a:gd name="T22" fmla="*/ 521 w 1840"/>
                  <a:gd name="T23" fmla="*/ 262 h 1840"/>
                  <a:gd name="T24" fmla="*/ 301 w 1840"/>
                  <a:gd name="T25" fmla="*/ 239 h 1840"/>
                  <a:gd name="T26" fmla="*/ 303 w 1840"/>
                  <a:gd name="T27" fmla="*/ 461 h 1840"/>
                  <a:gd name="T28" fmla="*/ 89 w 1840"/>
                  <a:gd name="T29" fmla="*/ 522 h 1840"/>
                  <a:gd name="T30" fmla="*/ 173 w 1840"/>
                  <a:gd name="T31" fmla="*/ 737 h 1840"/>
                  <a:gd name="T32" fmla="*/ 0 w 1840"/>
                  <a:gd name="T33" fmla="*/ 877 h 1840"/>
                  <a:gd name="T34" fmla="*/ 159 w 1840"/>
                  <a:gd name="T35" fmla="*/ 1032 h 1840"/>
                  <a:gd name="T36" fmla="*/ 49 w 1840"/>
                  <a:gd name="T37" fmla="*/ 1227 h 1840"/>
                  <a:gd name="T38" fmla="*/ 262 w 1840"/>
                  <a:gd name="T39" fmla="*/ 1320 h 1840"/>
                  <a:gd name="T40" fmla="*/ 239 w 1840"/>
                  <a:gd name="T41" fmla="*/ 1540 h 1840"/>
                  <a:gd name="T42" fmla="*/ 461 w 1840"/>
                  <a:gd name="T43" fmla="*/ 1538 h 1840"/>
                  <a:gd name="T44" fmla="*/ 522 w 1840"/>
                  <a:gd name="T45" fmla="*/ 1751 h 1840"/>
                  <a:gd name="T46" fmla="*/ 737 w 1840"/>
                  <a:gd name="T47" fmla="*/ 1668 h 1840"/>
                  <a:gd name="T48" fmla="*/ 876 w 1840"/>
                  <a:gd name="T49" fmla="*/ 1840 h 1840"/>
                  <a:gd name="T50" fmla="*/ 1032 w 1840"/>
                  <a:gd name="T51" fmla="*/ 1682 h 1840"/>
                  <a:gd name="T52" fmla="*/ 1227 w 1840"/>
                  <a:gd name="T53" fmla="*/ 1791 h 1840"/>
                  <a:gd name="T54" fmla="*/ 1319 w 1840"/>
                  <a:gd name="T55" fmla="*/ 1579 h 1840"/>
                  <a:gd name="T56" fmla="*/ 1540 w 1840"/>
                  <a:gd name="T57" fmla="*/ 1602 h 1840"/>
                  <a:gd name="T58" fmla="*/ 1538 w 1840"/>
                  <a:gd name="T59" fmla="*/ 1380 h 1840"/>
                  <a:gd name="T60" fmla="*/ 1751 w 1840"/>
                  <a:gd name="T61" fmla="*/ 1318 h 1840"/>
                  <a:gd name="T62" fmla="*/ 1668 w 1840"/>
                  <a:gd name="T63" fmla="*/ 1104 h 1840"/>
                  <a:gd name="T64" fmla="*/ 1081 w 1840"/>
                  <a:gd name="T65" fmla="*/ 1490 h 1840"/>
                  <a:gd name="T66" fmla="*/ 759 w 1840"/>
                  <a:gd name="T67" fmla="*/ 351 h 1840"/>
                  <a:gd name="T68" fmla="*/ 1081 w 1840"/>
                  <a:gd name="T69" fmla="*/ 1490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0" h="1840">
                    <a:moveTo>
                      <a:pt x="1827" y="1080"/>
                    </a:moveTo>
                    <a:cubicBezTo>
                      <a:pt x="1840" y="964"/>
                      <a:pt x="1840" y="964"/>
                      <a:pt x="1840" y="964"/>
                    </a:cubicBezTo>
                    <a:cubicBezTo>
                      <a:pt x="1690" y="906"/>
                      <a:pt x="1690" y="906"/>
                      <a:pt x="1690" y="906"/>
                    </a:cubicBezTo>
                    <a:cubicBezTo>
                      <a:pt x="1689" y="874"/>
                      <a:pt x="1687" y="841"/>
                      <a:pt x="1682" y="808"/>
                    </a:cubicBezTo>
                    <a:cubicBezTo>
                      <a:pt x="1823" y="726"/>
                      <a:pt x="1823" y="726"/>
                      <a:pt x="1823" y="726"/>
                    </a:cubicBezTo>
                    <a:cubicBezTo>
                      <a:pt x="1791" y="614"/>
                      <a:pt x="1791" y="614"/>
                      <a:pt x="1791" y="614"/>
                    </a:cubicBezTo>
                    <a:cubicBezTo>
                      <a:pt x="1628" y="618"/>
                      <a:pt x="1628" y="618"/>
                      <a:pt x="1628" y="618"/>
                    </a:cubicBezTo>
                    <a:cubicBezTo>
                      <a:pt x="1614" y="584"/>
                      <a:pt x="1597" y="552"/>
                      <a:pt x="1578" y="521"/>
                    </a:cubicBezTo>
                    <a:cubicBezTo>
                      <a:pt x="1675" y="392"/>
                      <a:pt x="1675" y="392"/>
                      <a:pt x="1675" y="392"/>
                    </a:cubicBezTo>
                    <a:cubicBezTo>
                      <a:pt x="1602" y="301"/>
                      <a:pt x="1602" y="301"/>
                      <a:pt x="1602" y="301"/>
                    </a:cubicBezTo>
                    <a:cubicBezTo>
                      <a:pt x="1455" y="366"/>
                      <a:pt x="1455" y="366"/>
                      <a:pt x="1455" y="366"/>
                    </a:cubicBezTo>
                    <a:cubicBezTo>
                      <a:pt x="1431" y="344"/>
                      <a:pt x="1406" y="322"/>
                      <a:pt x="1379" y="303"/>
                    </a:cubicBezTo>
                    <a:cubicBezTo>
                      <a:pt x="1420" y="147"/>
                      <a:pt x="1420" y="147"/>
                      <a:pt x="1420" y="147"/>
                    </a:cubicBezTo>
                    <a:cubicBezTo>
                      <a:pt x="1318" y="90"/>
                      <a:pt x="1318" y="90"/>
                      <a:pt x="1318" y="90"/>
                    </a:cubicBezTo>
                    <a:cubicBezTo>
                      <a:pt x="1206" y="206"/>
                      <a:pt x="1206" y="206"/>
                      <a:pt x="1206" y="206"/>
                    </a:cubicBezTo>
                    <a:cubicBezTo>
                      <a:pt x="1173" y="193"/>
                      <a:pt x="1139" y="181"/>
                      <a:pt x="1103" y="173"/>
                    </a:cubicBezTo>
                    <a:cubicBezTo>
                      <a:pt x="1080" y="13"/>
                      <a:pt x="1080" y="13"/>
                      <a:pt x="1080" y="13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06" y="151"/>
                      <a:pt x="906" y="151"/>
                      <a:pt x="906" y="151"/>
                    </a:cubicBezTo>
                    <a:cubicBezTo>
                      <a:pt x="874" y="151"/>
                      <a:pt x="841" y="154"/>
                      <a:pt x="808" y="159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613" y="49"/>
                      <a:pt x="613" y="49"/>
                      <a:pt x="613" y="49"/>
                    </a:cubicBezTo>
                    <a:cubicBezTo>
                      <a:pt x="617" y="213"/>
                      <a:pt x="617" y="213"/>
                      <a:pt x="617" y="213"/>
                    </a:cubicBezTo>
                    <a:cubicBezTo>
                      <a:pt x="584" y="227"/>
                      <a:pt x="552" y="244"/>
                      <a:pt x="521" y="262"/>
                    </a:cubicBezTo>
                    <a:cubicBezTo>
                      <a:pt x="392" y="166"/>
                      <a:pt x="392" y="166"/>
                      <a:pt x="392" y="166"/>
                    </a:cubicBezTo>
                    <a:cubicBezTo>
                      <a:pt x="301" y="239"/>
                      <a:pt x="301" y="239"/>
                      <a:pt x="301" y="239"/>
                    </a:cubicBezTo>
                    <a:cubicBezTo>
                      <a:pt x="366" y="386"/>
                      <a:pt x="366" y="386"/>
                      <a:pt x="366" y="386"/>
                    </a:cubicBezTo>
                    <a:cubicBezTo>
                      <a:pt x="343" y="410"/>
                      <a:pt x="322" y="435"/>
                      <a:pt x="303" y="461"/>
                    </a:cubicBezTo>
                    <a:cubicBezTo>
                      <a:pt x="147" y="420"/>
                      <a:pt x="147" y="420"/>
                      <a:pt x="147" y="420"/>
                    </a:cubicBezTo>
                    <a:cubicBezTo>
                      <a:pt x="89" y="522"/>
                      <a:pt x="89" y="522"/>
                      <a:pt x="89" y="522"/>
                    </a:cubicBezTo>
                    <a:cubicBezTo>
                      <a:pt x="206" y="634"/>
                      <a:pt x="206" y="634"/>
                      <a:pt x="206" y="634"/>
                    </a:cubicBezTo>
                    <a:cubicBezTo>
                      <a:pt x="192" y="668"/>
                      <a:pt x="181" y="702"/>
                      <a:pt x="173" y="737"/>
                    </a:cubicBezTo>
                    <a:cubicBezTo>
                      <a:pt x="13" y="760"/>
                      <a:pt x="13" y="760"/>
                      <a:pt x="13" y="760"/>
                    </a:cubicBezTo>
                    <a:cubicBezTo>
                      <a:pt x="0" y="877"/>
                      <a:pt x="0" y="877"/>
                      <a:pt x="0" y="877"/>
                    </a:cubicBezTo>
                    <a:cubicBezTo>
                      <a:pt x="151" y="934"/>
                      <a:pt x="151" y="934"/>
                      <a:pt x="151" y="934"/>
                    </a:cubicBezTo>
                    <a:cubicBezTo>
                      <a:pt x="151" y="967"/>
                      <a:pt x="154" y="1000"/>
                      <a:pt x="159" y="1032"/>
                    </a:cubicBezTo>
                    <a:cubicBezTo>
                      <a:pt x="17" y="1115"/>
                      <a:pt x="17" y="1115"/>
                      <a:pt x="17" y="1115"/>
                    </a:cubicBezTo>
                    <a:cubicBezTo>
                      <a:pt x="49" y="1227"/>
                      <a:pt x="49" y="1227"/>
                      <a:pt x="49" y="1227"/>
                    </a:cubicBezTo>
                    <a:cubicBezTo>
                      <a:pt x="212" y="1223"/>
                      <a:pt x="212" y="1223"/>
                      <a:pt x="212" y="1223"/>
                    </a:cubicBezTo>
                    <a:cubicBezTo>
                      <a:pt x="227" y="1257"/>
                      <a:pt x="243" y="1289"/>
                      <a:pt x="262" y="1320"/>
                    </a:cubicBezTo>
                    <a:cubicBezTo>
                      <a:pt x="166" y="1449"/>
                      <a:pt x="166" y="1449"/>
                      <a:pt x="166" y="1449"/>
                    </a:cubicBezTo>
                    <a:cubicBezTo>
                      <a:pt x="239" y="1540"/>
                      <a:pt x="239" y="1540"/>
                      <a:pt x="239" y="1540"/>
                    </a:cubicBezTo>
                    <a:cubicBezTo>
                      <a:pt x="386" y="1474"/>
                      <a:pt x="386" y="1474"/>
                      <a:pt x="386" y="1474"/>
                    </a:cubicBezTo>
                    <a:cubicBezTo>
                      <a:pt x="410" y="1497"/>
                      <a:pt x="435" y="1518"/>
                      <a:pt x="461" y="1538"/>
                    </a:cubicBezTo>
                    <a:cubicBezTo>
                      <a:pt x="420" y="1694"/>
                      <a:pt x="420" y="1694"/>
                      <a:pt x="420" y="1694"/>
                    </a:cubicBezTo>
                    <a:cubicBezTo>
                      <a:pt x="522" y="1751"/>
                      <a:pt x="522" y="1751"/>
                      <a:pt x="522" y="1751"/>
                    </a:cubicBezTo>
                    <a:cubicBezTo>
                      <a:pt x="634" y="1635"/>
                      <a:pt x="634" y="1635"/>
                      <a:pt x="634" y="1635"/>
                    </a:cubicBezTo>
                    <a:cubicBezTo>
                      <a:pt x="667" y="1648"/>
                      <a:pt x="702" y="1659"/>
                      <a:pt x="737" y="1668"/>
                    </a:cubicBezTo>
                    <a:cubicBezTo>
                      <a:pt x="760" y="1827"/>
                      <a:pt x="760" y="1827"/>
                      <a:pt x="760" y="1827"/>
                    </a:cubicBezTo>
                    <a:cubicBezTo>
                      <a:pt x="876" y="1840"/>
                      <a:pt x="876" y="1840"/>
                      <a:pt x="876" y="1840"/>
                    </a:cubicBezTo>
                    <a:cubicBezTo>
                      <a:pt x="934" y="1690"/>
                      <a:pt x="934" y="1690"/>
                      <a:pt x="934" y="1690"/>
                    </a:cubicBezTo>
                    <a:cubicBezTo>
                      <a:pt x="967" y="1689"/>
                      <a:pt x="1000" y="1687"/>
                      <a:pt x="1032" y="1682"/>
                    </a:cubicBezTo>
                    <a:cubicBezTo>
                      <a:pt x="1114" y="1823"/>
                      <a:pt x="1114" y="1823"/>
                      <a:pt x="1114" y="1823"/>
                    </a:cubicBezTo>
                    <a:cubicBezTo>
                      <a:pt x="1227" y="1791"/>
                      <a:pt x="1227" y="1791"/>
                      <a:pt x="1227" y="1791"/>
                    </a:cubicBezTo>
                    <a:cubicBezTo>
                      <a:pt x="1223" y="1628"/>
                      <a:pt x="1223" y="1628"/>
                      <a:pt x="1223" y="1628"/>
                    </a:cubicBezTo>
                    <a:cubicBezTo>
                      <a:pt x="1256" y="1614"/>
                      <a:pt x="1289" y="1597"/>
                      <a:pt x="1319" y="1579"/>
                    </a:cubicBezTo>
                    <a:cubicBezTo>
                      <a:pt x="1448" y="1675"/>
                      <a:pt x="1448" y="1675"/>
                      <a:pt x="1448" y="1675"/>
                    </a:cubicBezTo>
                    <a:cubicBezTo>
                      <a:pt x="1540" y="1602"/>
                      <a:pt x="1540" y="1602"/>
                      <a:pt x="1540" y="1602"/>
                    </a:cubicBezTo>
                    <a:cubicBezTo>
                      <a:pt x="1474" y="1455"/>
                      <a:pt x="1474" y="1455"/>
                      <a:pt x="1474" y="1455"/>
                    </a:cubicBezTo>
                    <a:cubicBezTo>
                      <a:pt x="1497" y="1431"/>
                      <a:pt x="1518" y="1406"/>
                      <a:pt x="1538" y="1380"/>
                    </a:cubicBezTo>
                    <a:cubicBezTo>
                      <a:pt x="1694" y="1420"/>
                      <a:pt x="1694" y="1420"/>
                      <a:pt x="1694" y="1420"/>
                    </a:cubicBezTo>
                    <a:cubicBezTo>
                      <a:pt x="1751" y="1318"/>
                      <a:pt x="1751" y="1318"/>
                      <a:pt x="1751" y="1318"/>
                    </a:cubicBezTo>
                    <a:cubicBezTo>
                      <a:pt x="1635" y="1207"/>
                      <a:pt x="1635" y="1207"/>
                      <a:pt x="1635" y="1207"/>
                    </a:cubicBezTo>
                    <a:cubicBezTo>
                      <a:pt x="1648" y="1173"/>
                      <a:pt x="1659" y="1139"/>
                      <a:pt x="1668" y="1104"/>
                    </a:cubicBezTo>
                    <a:lnTo>
                      <a:pt x="1827" y="1080"/>
                    </a:lnTo>
                    <a:close/>
                    <a:moveTo>
                      <a:pt x="1081" y="1490"/>
                    </a:moveTo>
                    <a:cubicBezTo>
                      <a:pt x="766" y="1579"/>
                      <a:pt x="439" y="1396"/>
                      <a:pt x="350" y="1081"/>
                    </a:cubicBezTo>
                    <a:cubicBezTo>
                      <a:pt x="262" y="767"/>
                      <a:pt x="445" y="439"/>
                      <a:pt x="759" y="351"/>
                    </a:cubicBezTo>
                    <a:cubicBezTo>
                      <a:pt x="1074" y="262"/>
                      <a:pt x="1401" y="445"/>
                      <a:pt x="1490" y="760"/>
                    </a:cubicBezTo>
                    <a:cubicBezTo>
                      <a:pt x="1579" y="1074"/>
                      <a:pt x="1396" y="1401"/>
                      <a:pt x="1081" y="14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37" name="iṣ1ídê"/>
              <p:cNvSpPr/>
              <p:nvPr/>
            </p:nvSpPr>
            <p:spPr bwMode="auto">
              <a:xfrm>
                <a:off x="8187218" y="1733727"/>
                <a:ext cx="572549" cy="571107"/>
              </a:xfrm>
              <a:custGeom>
                <a:avLst/>
                <a:gdLst>
                  <a:gd name="T0" fmla="*/ 250 w 500"/>
                  <a:gd name="T1" fmla="*/ 499 h 499"/>
                  <a:gd name="T2" fmla="*/ 0 w 500"/>
                  <a:gd name="T3" fmla="*/ 249 h 499"/>
                  <a:gd name="T4" fmla="*/ 250 w 500"/>
                  <a:gd name="T5" fmla="*/ 0 h 499"/>
                  <a:gd name="T6" fmla="*/ 500 w 500"/>
                  <a:gd name="T7" fmla="*/ 249 h 499"/>
                  <a:gd name="T8" fmla="*/ 250 w 500"/>
                  <a:gd name="T9" fmla="*/ 499 h 499"/>
                  <a:gd name="T10" fmla="*/ 250 w 500"/>
                  <a:gd name="T11" fmla="*/ 140 h 499"/>
                  <a:gd name="T12" fmla="*/ 140 w 500"/>
                  <a:gd name="T13" fmla="*/ 249 h 499"/>
                  <a:gd name="T14" fmla="*/ 250 w 500"/>
                  <a:gd name="T15" fmla="*/ 359 h 499"/>
                  <a:gd name="T16" fmla="*/ 360 w 500"/>
                  <a:gd name="T17" fmla="*/ 249 h 499"/>
                  <a:gd name="T18" fmla="*/ 250 w 500"/>
                  <a:gd name="T19" fmla="*/ 14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0" h="499">
                    <a:moveTo>
                      <a:pt x="250" y="499"/>
                    </a:moveTo>
                    <a:cubicBezTo>
                      <a:pt x="112" y="499"/>
                      <a:pt x="0" y="387"/>
                      <a:pt x="0" y="249"/>
                    </a:cubicBezTo>
                    <a:cubicBezTo>
                      <a:pt x="0" y="112"/>
                      <a:pt x="112" y="0"/>
                      <a:pt x="250" y="0"/>
                    </a:cubicBezTo>
                    <a:cubicBezTo>
                      <a:pt x="388" y="0"/>
                      <a:pt x="500" y="112"/>
                      <a:pt x="500" y="249"/>
                    </a:cubicBezTo>
                    <a:cubicBezTo>
                      <a:pt x="500" y="387"/>
                      <a:pt x="388" y="499"/>
                      <a:pt x="250" y="499"/>
                    </a:cubicBezTo>
                    <a:close/>
                    <a:moveTo>
                      <a:pt x="250" y="140"/>
                    </a:moveTo>
                    <a:cubicBezTo>
                      <a:pt x="190" y="140"/>
                      <a:pt x="140" y="189"/>
                      <a:pt x="140" y="249"/>
                    </a:cubicBezTo>
                    <a:cubicBezTo>
                      <a:pt x="140" y="310"/>
                      <a:pt x="190" y="359"/>
                      <a:pt x="250" y="359"/>
                    </a:cubicBezTo>
                    <a:cubicBezTo>
                      <a:pt x="311" y="359"/>
                      <a:pt x="360" y="310"/>
                      <a:pt x="360" y="249"/>
                    </a:cubicBezTo>
                    <a:cubicBezTo>
                      <a:pt x="360" y="189"/>
                      <a:pt x="311" y="140"/>
                      <a:pt x="250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grpSp>
          <p:nvGrpSpPr>
            <p:cNvPr id="38" name="îšḷíďé"/>
            <p:cNvGrpSpPr/>
            <p:nvPr/>
          </p:nvGrpSpPr>
          <p:grpSpPr>
            <a:xfrm>
              <a:off x="5877484" y="2503705"/>
              <a:ext cx="1975509" cy="1975511"/>
              <a:chOff x="9127525" y="1860640"/>
              <a:chExt cx="2422876" cy="2422876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ísľidé"/>
              <p:cNvSpPr/>
              <p:nvPr/>
            </p:nvSpPr>
            <p:spPr bwMode="auto">
              <a:xfrm>
                <a:off x="9127525" y="1860640"/>
                <a:ext cx="2422876" cy="2422876"/>
              </a:xfrm>
              <a:custGeom>
                <a:avLst/>
                <a:gdLst>
                  <a:gd name="T0" fmla="*/ 2116 w 2116"/>
                  <a:gd name="T1" fmla="*/ 1052 h 2116"/>
                  <a:gd name="T2" fmla="*/ 1925 w 2116"/>
                  <a:gd name="T3" fmla="*/ 883 h 2116"/>
                  <a:gd name="T4" fmla="*/ 2038 w 2116"/>
                  <a:gd name="T5" fmla="*/ 652 h 2116"/>
                  <a:gd name="T6" fmla="*/ 1795 w 2116"/>
                  <a:gd name="T7" fmla="*/ 570 h 2116"/>
                  <a:gd name="T8" fmla="*/ 1802 w 2116"/>
                  <a:gd name="T9" fmla="*/ 305 h 2116"/>
                  <a:gd name="T10" fmla="*/ 1548 w 2116"/>
                  <a:gd name="T11" fmla="*/ 321 h 2116"/>
                  <a:gd name="T12" fmla="*/ 1464 w 2116"/>
                  <a:gd name="T13" fmla="*/ 80 h 2116"/>
                  <a:gd name="T14" fmla="*/ 1234 w 2116"/>
                  <a:gd name="T15" fmla="*/ 191 h 2116"/>
                  <a:gd name="T16" fmla="*/ 1052 w 2116"/>
                  <a:gd name="T17" fmla="*/ 0 h 2116"/>
                  <a:gd name="T18" fmla="*/ 884 w 2116"/>
                  <a:gd name="T19" fmla="*/ 191 h 2116"/>
                  <a:gd name="T20" fmla="*/ 653 w 2116"/>
                  <a:gd name="T21" fmla="*/ 78 h 2116"/>
                  <a:gd name="T22" fmla="*/ 570 w 2116"/>
                  <a:gd name="T23" fmla="*/ 321 h 2116"/>
                  <a:gd name="T24" fmla="*/ 305 w 2116"/>
                  <a:gd name="T25" fmla="*/ 314 h 2116"/>
                  <a:gd name="T26" fmla="*/ 322 w 2116"/>
                  <a:gd name="T27" fmla="*/ 568 h 2116"/>
                  <a:gd name="T28" fmla="*/ 81 w 2116"/>
                  <a:gd name="T29" fmla="*/ 652 h 2116"/>
                  <a:gd name="T30" fmla="*/ 192 w 2116"/>
                  <a:gd name="T31" fmla="*/ 882 h 2116"/>
                  <a:gd name="T32" fmla="*/ 0 w 2116"/>
                  <a:gd name="T33" fmla="*/ 1064 h 2116"/>
                  <a:gd name="T34" fmla="*/ 191 w 2116"/>
                  <a:gd name="T35" fmla="*/ 1233 h 2116"/>
                  <a:gd name="T36" fmla="*/ 78 w 2116"/>
                  <a:gd name="T37" fmla="*/ 1463 h 2116"/>
                  <a:gd name="T38" fmla="*/ 321 w 2116"/>
                  <a:gd name="T39" fmla="*/ 1546 h 2116"/>
                  <a:gd name="T40" fmla="*/ 314 w 2116"/>
                  <a:gd name="T41" fmla="*/ 1811 h 2116"/>
                  <a:gd name="T42" fmla="*/ 569 w 2116"/>
                  <a:gd name="T43" fmla="*/ 1794 h 2116"/>
                  <a:gd name="T44" fmla="*/ 653 w 2116"/>
                  <a:gd name="T45" fmla="*/ 2035 h 2116"/>
                  <a:gd name="T46" fmla="*/ 882 w 2116"/>
                  <a:gd name="T47" fmla="*/ 1925 h 2116"/>
                  <a:gd name="T48" fmla="*/ 1064 w 2116"/>
                  <a:gd name="T49" fmla="*/ 2116 h 2116"/>
                  <a:gd name="T50" fmla="*/ 1233 w 2116"/>
                  <a:gd name="T51" fmla="*/ 1925 h 2116"/>
                  <a:gd name="T52" fmla="*/ 1464 w 2116"/>
                  <a:gd name="T53" fmla="*/ 2038 h 2116"/>
                  <a:gd name="T54" fmla="*/ 1546 w 2116"/>
                  <a:gd name="T55" fmla="*/ 1795 h 2116"/>
                  <a:gd name="T56" fmla="*/ 1811 w 2116"/>
                  <a:gd name="T57" fmla="*/ 1802 h 2116"/>
                  <a:gd name="T58" fmla="*/ 1795 w 2116"/>
                  <a:gd name="T59" fmla="*/ 1547 h 2116"/>
                  <a:gd name="T60" fmla="*/ 2036 w 2116"/>
                  <a:gd name="T61" fmla="*/ 1463 h 2116"/>
                  <a:gd name="T62" fmla="*/ 1925 w 2116"/>
                  <a:gd name="T63" fmla="*/ 1234 h 2116"/>
                  <a:gd name="T64" fmla="*/ 1358 w 2116"/>
                  <a:gd name="T65" fmla="*/ 1669 h 2116"/>
                  <a:gd name="T66" fmla="*/ 759 w 2116"/>
                  <a:gd name="T67" fmla="*/ 447 h 2116"/>
                  <a:gd name="T68" fmla="*/ 1358 w 2116"/>
                  <a:gd name="T69" fmla="*/ 1669 h 2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6" h="2116">
                    <a:moveTo>
                      <a:pt x="1941" y="1111"/>
                    </a:moveTo>
                    <a:cubicBezTo>
                      <a:pt x="2116" y="1052"/>
                      <a:pt x="2116" y="1052"/>
                      <a:pt x="2116" y="1052"/>
                    </a:cubicBezTo>
                    <a:cubicBezTo>
                      <a:pt x="2107" y="917"/>
                      <a:pt x="2107" y="917"/>
                      <a:pt x="2107" y="917"/>
                    </a:cubicBezTo>
                    <a:cubicBezTo>
                      <a:pt x="1925" y="883"/>
                      <a:pt x="1925" y="883"/>
                      <a:pt x="1925" y="883"/>
                    </a:cubicBezTo>
                    <a:cubicBezTo>
                      <a:pt x="1918" y="847"/>
                      <a:pt x="1908" y="810"/>
                      <a:pt x="1896" y="774"/>
                    </a:cubicBezTo>
                    <a:cubicBezTo>
                      <a:pt x="2038" y="652"/>
                      <a:pt x="2038" y="652"/>
                      <a:pt x="2038" y="652"/>
                    </a:cubicBezTo>
                    <a:cubicBezTo>
                      <a:pt x="1979" y="532"/>
                      <a:pt x="1979" y="532"/>
                      <a:pt x="1979" y="532"/>
                    </a:cubicBezTo>
                    <a:cubicBezTo>
                      <a:pt x="1795" y="570"/>
                      <a:pt x="1795" y="570"/>
                      <a:pt x="1795" y="570"/>
                    </a:cubicBezTo>
                    <a:cubicBezTo>
                      <a:pt x="1772" y="535"/>
                      <a:pt x="1747" y="502"/>
                      <a:pt x="1720" y="471"/>
                    </a:cubicBezTo>
                    <a:cubicBezTo>
                      <a:pt x="1802" y="305"/>
                      <a:pt x="1802" y="305"/>
                      <a:pt x="1802" y="305"/>
                    </a:cubicBezTo>
                    <a:cubicBezTo>
                      <a:pt x="1700" y="217"/>
                      <a:pt x="1700" y="217"/>
                      <a:pt x="1700" y="217"/>
                    </a:cubicBezTo>
                    <a:cubicBezTo>
                      <a:pt x="1548" y="321"/>
                      <a:pt x="1548" y="321"/>
                      <a:pt x="1548" y="321"/>
                    </a:cubicBezTo>
                    <a:cubicBezTo>
                      <a:pt x="1516" y="301"/>
                      <a:pt x="1483" y="282"/>
                      <a:pt x="1450" y="265"/>
                    </a:cubicBezTo>
                    <a:cubicBezTo>
                      <a:pt x="1464" y="80"/>
                      <a:pt x="1464" y="80"/>
                      <a:pt x="1464" y="80"/>
                    </a:cubicBezTo>
                    <a:cubicBezTo>
                      <a:pt x="1336" y="37"/>
                      <a:pt x="1336" y="37"/>
                      <a:pt x="1336" y="37"/>
                    </a:cubicBezTo>
                    <a:cubicBezTo>
                      <a:pt x="1234" y="191"/>
                      <a:pt x="1234" y="191"/>
                      <a:pt x="1234" y="191"/>
                    </a:cubicBezTo>
                    <a:cubicBezTo>
                      <a:pt x="1194" y="183"/>
                      <a:pt x="1152" y="178"/>
                      <a:pt x="1111" y="175"/>
                    </a:cubicBezTo>
                    <a:cubicBezTo>
                      <a:pt x="1052" y="0"/>
                      <a:pt x="1052" y="0"/>
                      <a:pt x="1052" y="0"/>
                    </a:cubicBezTo>
                    <a:cubicBezTo>
                      <a:pt x="918" y="9"/>
                      <a:pt x="918" y="9"/>
                      <a:pt x="918" y="9"/>
                    </a:cubicBezTo>
                    <a:cubicBezTo>
                      <a:pt x="884" y="191"/>
                      <a:pt x="884" y="191"/>
                      <a:pt x="884" y="191"/>
                    </a:cubicBezTo>
                    <a:cubicBezTo>
                      <a:pt x="847" y="198"/>
                      <a:pt x="810" y="208"/>
                      <a:pt x="774" y="220"/>
                    </a:cubicBezTo>
                    <a:cubicBezTo>
                      <a:pt x="653" y="78"/>
                      <a:pt x="653" y="78"/>
                      <a:pt x="653" y="78"/>
                    </a:cubicBezTo>
                    <a:cubicBezTo>
                      <a:pt x="532" y="137"/>
                      <a:pt x="532" y="137"/>
                      <a:pt x="532" y="137"/>
                    </a:cubicBezTo>
                    <a:cubicBezTo>
                      <a:pt x="570" y="321"/>
                      <a:pt x="570" y="321"/>
                      <a:pt x="570" y="321"/>
                    </a:cubicBezTo>
                    <a:cubicBezTo>
                      <a:pt x="535" y="344"/>
                      <a:pt x="502" y="369"/>
                      <a:pt x="471" y="396"/>
                    </a:cubicBezTo>
                    <a:cubicBezTo>
                      <a:pt x="305" y="314"/>
                      <a:pt x="305" y="314"/>
                      <a:pt x="305" y="314"/>
                    </a:cubicBezTo>
                    <a:cubicBezTo>
                      <a:pt x="217" y="416"/>
                      <a:pt x="217" y="416"/>
                      <a:pt x="217" y="416"/>
                    </a:cubicBezTo>
                    <a:cubicBezTo>
                      <a:pt x="322" y="568"/>
                      <a:pt x="322" y="568"/>
                      <a:pt x="322" y="568"/>
                    </a:cubicBezTo>
                    <a:cubicBezTo>
                      <a:pt x="301" y="600"/>
                      <a:pt x="282" y="633"/>
                      <a:pt x="265" y="666"/>
                    </a:cubicBezTo>
                    <a:cubicBezTo>
                      <a:pt x="81" y="652"/>
                      <a:pt x="81" y="652"/>
                      <a:pt x="81" y="652"/>
                    </a:cubicBezTo>
                    <a:cubicBezTo>
                      <a:pt x="37" y="780"/>
                      <a:pt x="37" y="780"/>
                      <a:pt x="37" y="780"/>
                    </a:cubicBezTo>
                    <a:cubicBezTo>
                      <a:pt x="192" y="882"/>
                      <a:pt x="192" y="882"/>
                      <a:pt x="192" y="882"/>
                    </a:cubicBezTo>
                    <a:cubicBezTo>
                      <a:pt x="183" y="923"/>
                      <a:pt x="178" y="964"/>
                      <a:pt x="175" y="1005"/>
                    </a:cubicBezTo>
                    <a:cubicBezTo>
                      <a:pt x="0" y="1064"/>
                      <a:pt x="0" y="1064"/>
                      <a:pt x="0" y="1064"/>
                    </a:cubicBezTo>
                    <a:cubicBezTo>
                      <a:pt x="9" y="1198"/>
                      <a:pt x="9" y="1198"/>
                      <a:pt x="9" y="1198"/>
                    </a:cubicBezTo>
                    <a:cubicBezTo>
                      <a:pt x="191" y="1233"/>
                      <a:pt x="191" y="1233"/>
                      <a:pt x="191" y="1233"/>
                    </a:cubicBezTo>
                    <a:cubicBezTo>
                      <a:pt x="199" y="1269"/>
                      <a:pt x="208" y="1306"/>
                      <a:pt x="221" y="1342"/>
                    </a:cubicBezTo>
                    <a:cubicBezTo>
                      <a:pt x="78" y="1463"/>
                      <a:pt x="78" y="1463"/>
                      <a:pt x="78" y="1463"/>
                    </a:cubicBezTo>
                    <a:cubicBezTo>
                      <a:pt x="138" y="1584"/>
                      <a:pt x="138" y="1584"/>
                      <a:pt x="138" y="1584"/>
                    </a:cubicBezTo>
                    <a:cubicBezTo>
                      <a:pt x="321" y="1546"/>
                      <a:pt x="321" y="1546"/>
                      <a:pt x="321" y="1546"/>
                    </a:cubicBezTo>
                    <a:cubicBezTo>
                      <a:pt x="344" y="1581"/>
                      <a:pt x="369" y="1614"/>
                      <a:pt x="397" y="1645"/>
                    </a:cubicBezTo>
                    <a:cubicBezTo>
                      <a:pt x="314" y="1811"/>
                      <a:pt x="314" y="1811"/>
                      <a:pt x="314" y="1811"/>
                    </a:cubicBezTo>
                    <a:cubicBezTo>
                      <a:pt x="416" y="1899"/>
                      <a:pt x="416" y="1899"/>
                      <a:pt x="416" y="1899"/>
                    </a:cubicBezTo>
                    <a:cubicBezTo>
                      <a:pt x="569" y="1794"/>
                      <a:pt x="569" y="1794"/>
                      <a:pt x="569" y="1794"/>
                    </a:cubicBezTo>
                    <a:cubicBezTo>
                      <a:pt x="600" y="1815"/>
                      <a:pt x="633" y="1834"/>
                      <a:pt x="667" y="1851"/>
                    </a:cubicBezTo>
                    <a:cubicBezTo>
                      <a:pt x="653" y="2035"/>
                      <a:pt x="653" y="2035"/>
                      <a:pt x="653" y="2035"/>
                    </a:cubicBezTo>
                    <a:cubicBezTo>
                      <a:pt x="780" y="2079"/>
                      <a:pt x="780" y="2079"/>
                      <a:pt x="780" y="2079"/>
                    </a:cubicBezTo>
                    <a:cubicBezTo>
                      <a:pt x="882" y="1925"/>
                      <a:pt x="882" y="1925"/>
                      <a:pt x="882" y="1925"/>
                    </a:cubicBezTo>
                    <a:cubicBezTo>
                      <a:pt x="923" y="1933"/>
                      <a:pt x="964" y="1938"/>
                      <a:pt x="1005" y="1941"/>
                    </a:cubicBezTo>
                    <a:cubicBezTo>
                      <a:pt x="1064" y="2116"/>
                      <a:pt x="1064" y="2116"/>
                      <a:pt x="1064" y="2116"/>
                    </a:cubicBezTo>
                    <a:cubicBezTo>
                      <a:pt x="1199" y="2107"/>
                      <a:pt x="1199" y="2107"/>
                      <a:pt x="1199" y="2107"/>
                    </a:cubicBezTo>
                    <a:cubicBezTo>
                      <a:pt x="1233" y="1925"/>
                      <a:pt x="1233" y="1925"/>
                      <a:pt x="1233" y="1925"/>
                    </a:cubicBezTo>
                    <a:cubicBezTo>
                      <a:pt x="1269" y="1918"/>
                      <a:pt x="1306" y="1908"/>
                      <a:pt x="1342" y="1896"/>
                    </a:cubicBezTo>
                    <a:cubicBezTo>
                      <a:pt x="1464" y="2038"/>
                      <a:pt x="1464" y="2038"/>
                      <a:pt x="1464" y="2038"/>
                    </a:cubicBezTo>
                    <a:cubicBezTo>
                      <a:pt x="1584" y="1979"/>
                      <a:pt x="1584" y="1979"/>
                      <a:pt x="1584" y="1979"/>
                    </a:cubicBezTo>
                    <a:cubicBezTo>
                      <a:pt x="1546" y="1795"/>
                      <a:pt x="1546" y="1795"/>
                      <a:pt x="1546" y="1795"/>
                    </a:cubicBezTo>
                    <a:cubicBezTo>
                      <a:pt x="1581" y="1772"/>
                      <a:pt x="1614" y="1747"/>
                      <a:pt x="1645" y="1719"/>
                    </a:cubicBezTo>
                    <a:cubicBezTo>
                      <a:pt x="1811" y="1802"/>
                      <a:pt x="1811" y="1802"/>
                      <a:pt x="1811" y="1802"/>
                    </a:cubicBezTo>
                    <a:cubicBezTo>
                      <a:pt x="1899" y="1700"/>
                      <a:pt x="1899" y="1700"/>
                      <a:pt x="1899" y="1700"/>
                    </a:cubicBezTo>
                    <a:cubicBezTo>
                      <a:pt x="1795" y="1547"/>
                      <a:pt x="1795" y="1547"/>
                      <a:pt x="1795" y="1547"/>
                    </a:cubicBezTo>
                    <a:cubicBezTo>
                      <a:pt x="1816" y="1516"/>
                      <a:pt x="1834" y="1483"/>
                      <a:pt x="1851" y="1450"/>
                    </a:cubicBezTo>
                    <a:cubicBezTo>
                      <a:pt x="2036" y="1463"/>
                      <a:pt x="2036" y="1463"/>
                      <a:pt x="2036" y="1463"/>
                    </a:cubicBezTo>
                    <a:cubicBezTo>
                      <a:pt x="2079" y="1336"/>
                      <a:pt x="2079" y="1336"/>
                      <a:pt x="2079" y="1336"/>
                    </a:cubicBezTo>
                    <a:cubicBezTo>
                      <a:pt x="1925" y="1234"/>
                      <a:pt x="1925" y="1234"/>
                      <a:pt x="1925" y="1234"/>
                    </a:cubicBezTo>
                    <a:cubicBezTo>
                      <a:pt x="1933" y="1193"/>
                      <a:pt x="1938" y="1152"/>
                      <a:pt x="1941" y="1111"/>
                    </a:cubicBezTo>
                    <a:close/>
                    <a:moveTo>
                      <a:pt x="1358" y="1669"/>
                    </a:moveTo>
                    <a:cubicBezTo>
                      <a:pt x="1020" y="1834"/>
                      <a:pt x="613" y="1695"/>
                      <a:pt x="447" y="1357"/>
                    </a:cubicBezTo>
                    <a:cubicBezTo>
                      <a:pt x="282" y="1020"/>
                      <a:pt x="421" y="613"/>
                      <a:pt x="759" y="447"/>
                    </a:cubicBezTo>
                    <a:cubicBezTo>
                      <a:pt x="1096" y="282"/>
                      <a:pt x="1504" y="421"/>
                      <a:pt x="1669" y="759"/>
                    </a:cubicBezTo>
                    <a:cubicBezTo>
                      <a:pt x="1834" y="1096"/>
                      <a:pt x="1695" y="1503"/>
                      <a:pt x="1358" y="1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40" name="î$líḍê"/>
              <p:cNvSpPr/>
              <p:nvPr/>
            </p:nvSpPr>
            <p:spPr bwMode="auto">
              <a:xfrm>
                <a:off x="10010865" y="2742538"/>
                <a:ext cx="656196" cy="659080"/>
              </a:xfrm>
              <a:custGeom>
                <a:avLst/>
                <a:gdLst>
                  <a:gd name="T0" fmla="*/ 287 w 574"/>
                  <a:gd name="T1" fmla="*/ 575 h 575"/>
                  <a:gd name="T2" fmla="*/ 0 w 574"/>
                  <a:gd name="T3" fmla="*/ 287 h 575"/>
                  <a:gd name="T4" fmla="*/ 287 w 574"/>
                  <a:gd name="T5" fmla="*/ 0 h 575"/>
                  <a:gd name="T6" fmla="*/ 574 w 574"/>
                  <a:gd name="T7" fmla="*/ 287 h 575"/>
                  <a:gd name="T8" fmla="*/ 287 w 574"/>
                  <a:gd name="T9" fmla="*/ 575 h 575"/>
                  <a:gd name="T10" fmla="*/ 287 w 574"/>
                  <a:gd name="T11" fmla="*/ 160 h 575"/>
                  <a:gd name="T12" fmla="*/ 160 w 574"/>
                  <a:gd name="T13" fmla="*/ 287 h 575"/>
                  <a:gd name="T14" fmla="*/ 287 w 574"/>
                  <a:gd name="T15" fmla="*/ 415 h 575"/>
                  <a:gd name="T16" fmla="*/ 414 w 574"/>
                  <a:gd name="T17" fmla="*/ 287 h 575"/>
                  <a:gd name="T18" fmla="*/ 287 w 574"/>
                  <a:gd name="T19" fmla="*/ 16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4" h="575">
                    <a:moveTo>
                      <a:pt x="287" y="575"/>
                    </a:moveTo>
                    <a:cubicBezTo>
                      <a:pt x="129" y="575"/>
                      <a:pt x="0" y="446"/>
                      <a:pt x="0" y="287"/>
                    </a:cubicBezTo>
                    <a:cubicBezTo>
                      <a:pt x="0" y="129"/>
                      <a:pt x="129" y="0"/>
                      <a:pt x="287" y="0"/>
                    </a:cubicBezTo>
                    <a:cubicBezTo>
                      <a:pt x="446" y="0"/>
                      <a:pt x="574" y="129"/>
                      <a:pt x="574" y="287"/>
                    </a:cubicBezTo>
                    <a:cubicBezTo>
                      <a:pt x="574" y="446"/>
                      <a:pt x="446" y="575"/>
                      <a:pt x="287" y="575"/>
                    </a:cubicBezTo>
                    <a:close/>
                    <a:moveTo>
                      <a:pt x="287" y="160"/>
                    </a:moveTo>
                    <a:cubicBezTo>
                      <a:pt x="217" y="160"/>
                      <a:pt x="160" y="217"/>
                      <a:pt x="160" y="287"/>
                    </a:cubicBezTo>
                    <a:cubicBezTo>
                      <a:pt x="160" y="358"/>
                      <a:pt x="217" y="415"/>
                      <a:pt x="287" y="415"/>
                    </a:cubicBezTo>
                    <a:cubicBezTo>
                      <a:pt x="357" y="415"/>
                      <a:pt x="414" y="358"/>
                      <a:pt x="414" y="287"/>
                    </a:cubicBezTo>
                    <a:cubicBezTo>
                      <a:pt x="414" y="217"/>
                      <a:pt x="357" y="160"/>
                      <a:pt x="287" y="1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grpSp>
          <p:nvGrpSpPr>
            <p:cNvPr id="41" name="ïsḻïḑe"/>
            <p:cNvGrpSpPr/>
            <p:nvPr/>
          </p:nvGrpSpPr>
          <p:grpSpPr>
            <a:xfrm>
              <a:off x="5915112" y="1209040"/>
              <a:ext cx="1246452" cy="1246453"/>
              <a:chOff x="9173675" y="272791"/>
              <a:chExt cx="1528719" cy="1528720"/>
            </a:xfrm>
            <a:solidFill>
              <a:schemeClr val="bg1">
                <a:lumMod val="85000"/>
              </a:schemeClr>
            </a:solidFill>
          </p:grpSpPr>
          <p:sp>
            <p:nvSpPr>
              <p:cNvPr id="42" name="îsḷîḋé"/>
              <p:cNvSpPr/>
              <p:nvPr/>
            </p:nvSpPr>
            <p:spPr bwMode="auto">
              <a:xfrm>
                <a:off x="9173675" y="272791"/>
                <a:ext cx="1528719" cy="1528720"/>
              </a:xfrm>
              <a:custGeom>
                <a:avLst/>
                <a:gdLst>
                  <a:gd name="T0" fmla="*/ 1335 w 1335"/>
                  <a:gd name="T1" fmla="*/ 699 h 1335"/>
                  <a:gd name="T2" fmla="*/ 1220 w 1335"/>
                  <a:gd name="T3" fmla="*/ 586 h 1335"/>
                  <a:gd name="T4" fmla="*/ 1300 w 1335"/>
                  <a:gd name="T5" fmla="*/ 445 h 1335"/>
                  <a:gd name="T6" fmla="*/ 1145 w 1335"/>
                  <a:gd name="T7" fmla="*/ 378 h 1335"/>
                  <a:gd name="T8" fmla="*/ 1162 w 1335"/>
                  <a:gd name="T9" fmla="*/ 218 h 1335"/>
                  <a:gd name="T10" fmla="*/ 1001 w 1335"/>
                  <a:gd name="T11" fmla="*/ 219 h 1335"/>
                  <a:gd name="T12" fmla="*/ 956 w 1335"/>
                  <a:gd name="T13" fmla="*/ 65 h 1335"/>
                  <a:gd name="T14" fmla="*/ 801 w 1335"/>
                  <a:gd name="T15" fmla="*/ 125 h 1335"/>
                  <a:gd name="T16" fmla="*/ 699 w 1335"/>
                  <a:gd name="T17" fmla="*/ 0 h 1335"/>
                  <a:gd name="T18" fmla="*/ 586 w 1335"/>
                  <a:gd name="T19" fmla="*/ 115 h 1335"/>
                  <a:gd name="T20" fmla="*/ 445 w 1335"/>
                  <a:gd name="T21" fmla="*/ 35 h 1335"/>
                  <a:gd name="T22" fmla="*/ 378 w 1335"/>
                  <a:gd name="T23" fmla="*/ 190 h 1335"/>
                  <a:gd name="T24" fmla="*/ 218 w 1335"/>
                  <a:gd name="T25" fmla="*/ 173 h 1335"/>
                  <a:gd name="T26" fmla="*/ 220 w 1335"/>
                  <a:gd name="T27" fmla="*/ 334 h 1335"/>
                  <a:gd name="T28" fmla="*/ 65 w 1335"/>
                  <a:gd name="T29" fmla="*/ 379 h 1335"/>
                  <a:gd name="T30" fmla="*/ 125 w 1335"/>
                  <a:gd name="T31" fmla="*/ 535 h 1335"/>
                  <a:gd name="T32" fmla="*/ 0 w 1335"/>
                  <a:gd name="T33" fmla="*/ 636 h 1335"/>
                  <a:gd name="T34" fmla="*/ 115 w 1335"/>
                  <a:gd name="T35" fmla="*/ 749 h 1335"/>
                  <a:gd name="T36" fmla="*/ 35 w 1335"/>
                  <a:gd name="T37" fmla="*/ 890 h 1335"/>
                  <a:gd name="T38" fmla="*/ 190 w 1335"/>
                  <a:gd name="T39" fmla="*/ 957 h 1335"/>
                  <a:gd name="T40" fmla="*/ 173 w 1335"/>
                  <a:gd name="T41" fmla="*/ 1117 h 1335"/>
                  <a:gd name="T42" fmla="*/ 334 w 1335"/>
                  <a:gd name="T43" fmla="*/ 1116 h 1335"/>
                  <a:gd name="T44" fmla="*/ 379 w 1335"/>
                  <a:gd name="T45" fmla="*/ 1270 h 1335"/>
                  <a:gd name="T46" fmla="*/ 535 w 1335"/>
                  <a:gd name="T47" fmla="*/ 1210 h 1335"/>
                  <a:gd name="T48" fmla="*/ 636 w 1335"/>
                  <a:gd name="T49" fmla="*/ 1335 h 1335"/>
                  <a:gd name="T50" fmla="*/ 749 w 1335"/>
                  <a:gd name="T51" fmla="*/ 1220 h 1335"/>
                  <a:gd name="T52" fmla="*/ 890 w 1335"/>
                  <a:gd name="T53" fmla="*/ 1299 h 1335"/>
                  <a:gd name="T54" fmla="*/ 957 w 1335"/>
                  <a:gd name="T55" fmla="*/ 1145 h 1335"/>
                  <a:gd name="T56" fmla="*/ 1117 w 1335"/>
                  <a:gd name="T57" fmla="*/ 1162 h 1335"/>
                  <a:gd name="T58" fmla="*/ 1116 w 1335"/>
                  <a:gd name="T59" fmla="*/ 1001 h 1335"/>
                  <a:gd name="T60" fmla="*/ 1271 w 1335"/>
                  <a:gd name="T61" fmla="*/ 956 h 1335"/>
                  <a:gd name="T62" fmla="*/ 1210 w 1335"/>
                  <a:gd name="T63" fmla="*/ 801 h 1335"/>
                  <a:gd name="T64" fmla="*/ 776 w 1335"/>
                  <a:gd name="T65" fmla="*/ 1050 h 1335"/>
                  <a:gd name="T66" fmla="*/ 560 w 1335"/>
                  <a:gd name="T67" fmla="*/ 286 h 1335"/>
                  <a:gd name="T68" fmla="*/ 776 w 1335"/>
                  <a:gd name="T69" fmla="*/ 105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5" h="1335">
                    <a:moveTo>
                      <a:pt x="1326" y="784"/>
                    </a:moveTo>
                    <a:cubicBezTo>
                      <a:pt x="1335" y="699"/>
                      <a:pt x="1335" y="699"/>
                      <a:pt x="1335" y="699"/>
                    </a:cubicBezTo>
                    <a:cubicBezTo>
                      <a:pt x="1226" y="658"/>
                      <a:pt x="1226" y="658"/>
                      <a:pt x="1226" y="658"/>
                    </a:cubicBezTo>
                    <a:cubicBezTo>
                      <a:pt x="1226" y="634"/>
                      <a:pt x="1224" y="610"/>
                      <a:pt x="1220" y="586"/>
                    </a:cubicBezTo>
                    <a:cubicBezTo>
                      <a:pt x="1323" y="527"/>
                      <a:pt x="1323" y="527"/>
                      <a:pt x="1323" y="527"/>
                    </a:cubicBezTo>
                    <a:cubicBezTo>
                      <a:pt x="1300" y="445"/>
                      <a:pt x="1300" y="445"/>
                      <a:pt x="1300" y="445"/>
                    </a:cubicBezTo>
                    <a:cubicBezTo>
                      <a:pt x="1181" y="448"/>
                      <a:pt x="1181" y="448"/>
                      <a:pt x="1181" y="448"/>
                    </a:cubicBezTo>
                    <a:cubicBezTo>
                      <a:pt x="1171" y="424"/>
                      <a:pt x="1159" y="400"/>
                      <a:pt x="1145" y="378"/>
                    </a:cubicBezTo>
                    <a:cubicBezTo>
                      <a:pt x="1215" y="284"/>
                      <a:pt x="1215" y="284"/>
                      <a:pt x="1215" y="284"/>
                    </a:cubicBezTo>
                    <a:cubicBezTo>
                      <a:pt x="1162" y="218"/>
                      <a:pt x="1162" y="218"/>
                      <a:pt x="1162" y="218"/>
                    </a:cubicBezTo>
                    <a:cubicBezTo>
                      <a:pt x="1055" y="266"/>
                      <a:pt x="1055" y="266"/>
                      <a:pt x="1055" y="266"/>
                    </a:cubicBezTo>
                    <a:cubicBezTo>
                      <a:pt x="1038" y="249"/>
                      <a:pt x="1020" y="234"/>
                      <a:pt x="1001" y="219"/>
                    </a:cubicBezTo>
                    <a:cubicBezTo>
                      <a:pt x="1031" y="106"/>
                      <a:pt x="1031" y="106"/>
                      <a:pt x="1031" y="106"/>
                    </a:cubicBezTo>
                    <a:cubicBezTo>
                      <a:pt x="956" y="65"/>
                      <a:pt x="956" y="65"/>
                      <a:pt x="956" y="65"/>
                    </a:cubicBezTo>
                    <a:cubicBezTo>
                      <a:pt x="875" y="149"/>
                      <a:pt x="875" y="149"/>
                      <a:pt x="875" y="149"/>
                    </a:cubicBezTo>
                    <a:cubicBezTo>
                      <a:pt x="851" y="139"/>
                      <a:pt x="826" y="131"/>
                      <a:pt x="801" y="125"/>
                    </a:cubicBezTo>
                    <a:cubicBezTo>
                      <a:pt x="784" y="9"/>
                      <a:pt x="784" y="9"/>
                      <a:pt x="784" y="9"/>
                    </a:cubicBezTo>
                    <a:cubicBezTo>
                      <a:pt x="699" y="0"/>
                      <a:pt x="699" y="0"/>
                      <a:pt x="699" y="0"/>
                    </a:cubicBezTo>
                    <a:cubicBezTo>
                      <a:pt x="658" y="109"/>
                      <a:pt x="658" y="109"/>
                      <a:pt x="658" y="109"/>
                    </a:cubicBezTo>
                    <a:cubicBezTo>
                      <a:pt x="634" y="109"/>
                      <a:pt x="610" y="111"/>
                      <a:pt x="586" y="115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445" y="35"/>
                      <a:pt x="445" y="35"/>
                      <a:pt x="445" y="35"/>
                    </a:cubicBezTo>
                    <a:cubicBezTo>
                      <a:pt x="448" y="154"/>
                      <a:pt x="448" y="154"/>
                      <a:pt x="448" y="154"/>
                    </a:cubicBezTo>
                    <a:cubicBezTo>
                      <a:pt x="424" y="164"/>
                      <a:pt x="400" y="176"/>
                      <a:pt x="378" y="190"/>
                    </a:cubicBezTo>
                    <a:cubicBezTo>
                      <a:pt x="284" y="120"/>
                      <a:pt x="284" y="120"/>
                      <a:pt x="284" y="120"/>
                    </a:cubicBezTo>
                    <a:cubicBezTo>
                      <a:pt x="218" y="173"/>
                      <a:pt x="218" y="173"/>
                      <a:pt x="218" y="173"/>
                    </a:cubicBezTo>
                    <a:cubicBezTo>
                      <a:pt x="266" y="280"/>
                      <a:pt x="266" y="280"/>
                      <a:pt x="266" y="280"/>
                    </a:cubicBezTo>
                    <a:cubicBezTo>
                      <a:pt x="249" y="297"/>
                      <a:pt x="234" y="315"/>
                      <a:pt x="220" y="334"/>
                    </a:cubicBezTo>
                    <a:cubicBezTo>
                      <a:pt x="106" y="305"/>
                      <a:pt x="106" y="305"/>
                      <a:pt x="106" y="305"/>
                    </a:cubicBezTo>
                    <a:cubicBezTo>
                      <a:pt x="65" y="379"/>
                      <a:pt x="65" y="379"/>
                      <a:pt x="65" y="379"/>
                    </a:cubicBezTo>
                    <a:cubicBezTo>
                      <a:pt x="149" y="460"/>
                      <a:pt x="149" y="460"/>
                      <a:pt x="149" y="460"/>
                    </a:cubicBezTo>
                    <a:cubicBezTo>
                      <a:pt x="139" y="484"/>
                      <a:pt x="131" y="509"/>
                      <a:pt x="125" y="535"/>
                    </a:cubicBezTo>
                    <a:cubicBezTo>
                      <a:pt x="9" y="551"/>
                      <a:pt x="9" y="551"/>
                      <a:pt x="9" y="551"/>
                    </a:cubicBezTo>
                    <a:cubicBezTo>
                      <a:pt x="0" y="636"/>
                      <a:pt x="0" y="636"/>
                      <a:pt x="0" y="636"/>
                    </a:cubicBezTo>
                    <a:cubicBezTo>
                      <a:pt x="109" y="678"/>
                      <a:pt x="109" y="678"/>
                      <a:pt x="109" y="678"/>
                    </a:cubicBezTo>
                    <a:cubicBezTo>
                      <a:pt x="110" y="701"/>
                      <a:pt x="111" y="725"/>
                      <a:pt x="115" y="749"/>
                    </a:cubicBezTo>
                    <a:cubicBezTo>
                      <a:pt x="12" y="809"/>
                      <a:pt x="12" y="809"/>
                      <a:pt x="12" y="809"/>
                    </a:cubicBezTo>
                    <a:cubicBezTo>
                      <a:pt x="35" y="890"/>
                      <a:pt x="35" y="890"/>
                      <a:pt x="35" y="890"/>
                    </a:cubicBezTo>
                    <a:cubicBezTo>
                      <a:pt x="154" y="887"/>
                      <a:pt x="154" y="887"/>
                      <a:pt x="154" y="887"/>
                    </a:cubicBezTo>
                    <a:cubicBezTo>
                      <a:pt x="164" y="912"/>
                      <a:pt x="177" y="935"/>
                      <a:pt x="190" y="957"/>
                    </a:cubicBezTo>
                    <a:cubicBezTo>
                      <a:pt x="120" y="1051"/>
                      <a:pt x="120" y="1051"/>
                      <a:pt x="120" y="1051"/>
                    </a:cubicBezTo>
                    <a:cubicBezTo>
                      <a:pt x="173" y="1117"/>
                      <a:pt x="173" y="1117"/>
                      <a:pt x="173" y="1117"/>
                    </a:cubicBezTo>
                    <a:cubicBezTo>
                      <a:pt x="280" y="1070"/>
                      <a:pt x="280" y="1070"/>
                      <a:pt x="280" y="1070"/>
                    </a:cubicBezTo>
                    <a:cubicBezTo>
                      <a:pt x="297" y="1086"/>
                      <a:pt x="315" y="1102"/>
                      <a:pt x="334" y="1116"/>
                    </a:cubicBezTo>
                    <a:cubicBezTo>
                      <a:pt x="305" y="1229"/>
                      <a:pt x="305" y="1229"/>
                      <a:pt x="305" y="1229"/>
                    </a:cubicBezTo>
                    <a:cubicBezTo>
                      <a:pt x="379" y="1270"/>
                      <a:pt x="379" y="1270"/>
                      <a:pt x="379" y="1270"/>
                    </a:cubicBezTo>
                    <a:cubicBezTo>
                      <a:pt x="460" y="1186"/>
                      <a:pt x="460" y="1186"/>
                      <a:pt x="460" y="1186"/>
                    </a:cubicBezTo>
                    <a:cubicBezTo>
                      <a:pt x="484" y="1196"/>
                      <a:pt x="509" y="1204"/>
                      <a:pt x="535" y="1210"/>
                    </a:cubicBezTo>
                    <a:cubicBezTo>
                      <a:pt x="551" y="1326"/>
                      <a:pt x="551" y="1326"/>
                      <a:pt x="551" y="1326"/>
                    </a:cubicBezTo>
                    <a:cubicBezTo>
                      <a:pt x="636" y="1335"/>
                      <a:pt x="636" y="1335"/>
                      <a:pt x="636" y="1335"/>
                    </a:cubicBezTo>
                    <a:cubicBezTo>
                      <a:pt x="678" y="1226"/>
                      <a:pt x="678" y="1226"/>
                      <a:pt x="678" y="1226"/>
                    </a:cubicBezTo>
                    <a:cubicBezTo>
                      <a:pt x="701" y="1226"/>
                      <a:pt x="725" y="1224"/>
                      <a:pt x="749" y="1220"/>
                    </a:cubicBezTo>
                    <a:cubicBezTo>
                      <a:pt x="808" y="1323"/>
                      <a:pt x="808" y="1323"/>
                      <a:pt x="808" y="1323"/>
                    </a:cubicBezTo>
                    <a:cubicBezTo>
                      <a:pt x="890" y="1299"/>
                      <a:pt x="890" y="1299"/>
                      <a:pt x="890" y="1299"/>
                    </a:cubicBezTo>
                    <a:cubicBezTo>
                      <a:pt x="887" y="1181"/>
                      <a:pt x="887" y="1181"/>
                      <a:pt x="887" y="1181"/>
                    </a:cubicBezTo>
                    <a:cubicBezTo>
                      <a:pt x="912" y="1171"/>
                      <a:pt x="935" y="1159"/>
                      <a:pt x="957" y="1145"/>
                    </a:cubicBezTo>
                    <a:cubicBezTo>
                      <a:pt x="1051" y="1215"/>
                      <a:pt x="1051" y="1215"/>
                      <a:pt x="1051" y="1215"/>
                    </a:cubicBezTo>
                    <a:cubicBezTo>
                      <a:pt x="1117" y="1162"/>
                      <a:pt x="1117" y="1162"/>
                      <a:pt x="1117" y="1162"/>
                    </a:cubicBezTo>
                    <a:cubicBezTo>
                      <a:pt x="1070" y="1055"/>
                      <a:pt x="1070" y="1055"/>
                      <a:pt x="1070" y="1055"/>
                    </a:cubicBezTo>
                    <a:cubicBezTo>
                      <a:pt x="1086" y="1038"/>
                      <a:pt x="1102" y="1020"/>
                      <a:pt x="1116" y="1001"/>
                    </a:cubicBezTo>
                    <a:cubicBezTo>
                      <a:pt x="1229" y="1031"/>
                      <a:pt x="1229" y="1031"/>
                      <a:pt x="1229" y="1031"/>
                    </a:cubicBezTo>
                    <a:cubicBezTo>
                      <a:pt x="1271" y="956"/>
                      <a:pt x="1271" y="956"/>
                      <a:pt x="1271" y="956"/>
                    </a:cubicBezTo>
                    <a:cubicBezTo>
                      <a:pt x="1186" y="875"/>
                      <a:pt x="1186" y="875"/>
                      <a:pt x="1186" y="875"/>
                    </a:cubicBezTo>
                    <a:cubicBezTo>
                      <a:pt x="1196" y="851"/>
                      <a:pt x="1204" y="826"/>
                      <a:pt x="1210" y="801"/>
                    </a:cubicBezTo>
                    <a:lnTo>
                      <a:pt x="1326" y="784"/>
                    </a:lnTo>
                    <a:close/>
                    <a:moveTo>
                      <a:pt x="776" y="1050"/>
                    </a:moveTo>
                    <a:cubicBezTo>
                      <a:pt x="565" y="1109"/>
                      <a:pt x="345" y="986"/>
                      <a:pt x="286" y="775"/>
                    </a:cubicBezTo>
                    <a:cubicBezTo>
                      <a:pt x="226" y="564"/>
                      <a:pt x="349" y="345"/>
                      <a:pt x="560" y="286"/>
                    </a:cubicBezTo>
                    <a:cubicBezTo>
                      <a:pt x="771" y="226"/>
                      <a:pt x="990" y="349"/>
                      <a:pt x="1050" y="560"/>
                    </a:cubicBezTo>
                    <a:cubicBezTo>
                      <a:pt x="1109" y="771"/>
                      <a:pt x="987" y="990"/>
                      <a:pt x="776" y="10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43" name="îšļïḋe"/>
              <p:cNvSpPr/>
              <p:nvPr/>
            </p:nvSpPr>
            <p:spPr bwMode="auto">
              <a:xfrm>
                <a:off x="9730359" y="829476"/>
                <a:ext cx="415350" cy="415350"/>
              </a:xfrm>
              <a:custGeom>
                <a:avLst/>
                <a:gdLst>
                  <a:gd name="T0" fmla="*/ 181 w 363"/>
                  <a:gd name="T1" fmla="*/ 363 h 363"/>
                  <a:gd name="T2" fmla="*/ 0 w 363"/>
                  <a:gd name="T3" fmla="*/ 181 h 363"/>
                  <a:gd name="T4" fmla="*/ 181 w 363"/>
                  <a:gd name="T5" fmla="*/ 0 h 363"/>
                  <a:gd name="T6" fmla="*/ 363 w 363"/>
                  <a:gd name="T7" fmla="*/ 181 h 363"/>
                  <a:gd name="T8" fmla="*/ 181 w 363"/>
                  <a:gd name="T9" fmla="*/ 363 h 363"/>
                  <a:gd name="T10" fmla="*/ 181 w 363"/>
                  <a:gd name="T11" fmla="*/ 120 h 363"/>
                  <a:gd name="T12" fmla="*/ 120 w 363"/>
                  <a:gd name="T13" fmla="*/ 181 h 363"/>
                  <a:gd name="T14" fmla="*/ 181 w 363"/>
                  <a:gd name="T15" fmla="*/ 243 h 363"/>
                  <a:gd name="T16" fmla="*/ 243 w 363"/>
                  <a:gd name="T17" fmla="*/ 181 h 363"/>
                  <a:gd name="T18" fmla="*/ 181 w 363"/>
                  <a:gd name="T19" fmla="*/ 12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3" h="363">
                    <a:moveTo>
                      <a:pt x="181" y="363"/>
                    </a:moveTo>
                    <a:cubicBezTo>
                      <a:pt x="81" y="363"/>
                      <a:pt x="0" y="282"/>
                      <a:pt x="0" y="181"/>
                    </a:cubicBezTo>
                    <a:cubicBezTo>
                      <a:pt x="0" y="81"/>
                      <a:pt x="81" y="0"/>
                      <a:pt x="181" y="0"/>
                    </a:cubicBezTo>
                    <a:cubicBezTo>
                      <a:pt x="281" y="0"/>
                      <a:pt x="363" y="81"/>
                      <a:pt x="363" y="181"/>
                    </a:cubicBezTo>
                    <a:cubicBezTo>
                      <a:pt x="363" y="282"/>
                      <a:pt x="281" y="363"/>
                      <a:pt x="181" y="363"/>
                    </a:cubicBezTo>
                    <a:close/>
                    <a:moveTo>
                      <a:pt x="181" y="120"/>
                    </a:moveTo>
                    <a:cubicBezTo>
                      <a:pt x="147" y="120"/>
                      <a:pt x="120" y="147"/>
                      <a:pt x="120" y="181"/>
                    </a:cubicBezTo>
                    <a:cubicBezTo>
                      <a:pt x="120" y="215"/>
                      <a:pt x="147" y="243"/>
                      <a:pt x="181" y="243"/>
                    </a:cubicBezTo>
                    <a:cubicBezTo>
                      <a:pt x="215" y="243"/>
                      <a:pt x="243" y="215"/>
                      <a:pt x="243" y="181"/>
                    </a:cubicBezTo>
                    <a:cubicBezTo>
                      <a:pt x="243" y="147"/>
                      <a:pt x="215" y="120"/>
                      <a:pt x="181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grpSp>
          <p:nvGrpSpPr>
            <p:cNvPr id="56" name="iśľïdé"/>
            <p:cNvGrpSpPr/>
            <p:nvPr/>
          </p:nvGrpSpPr>
          <p:grpSpPr>
            <a:xfrm>
              <a:off x="4326311" y="3476954"/>
              <a:ext cx="1509247" cy="2578404"/>
              <a:chOff x="7211991" y="3402339"/>
              <a:chExt cx="1851025" cy="3162299"/>
            </a:xfrm>
            <a:solidFill>
              <a:schemeClr val="accent1"/>
            </a:solidFill>
          </p:grpSpPr>
          <p:sp>
            <p:nvSpPr>
              <p:cNvPr id="57" name="ïṩḻidê"/>
              <p:cNvSpPr/>
              <p:nvPr/>
            </p:nvSpPr>
            <p:spPr bwMode="auto">
              <a:xfrm flipH="1">
                <a:off x="7575528" y="3402339"/>
                <a:ext cx="674688" cy="674687"/>
              </a:xfrm>
              <a:custGeom>
                <a:avLst/>
                <a:gdLst>
                  <a:gd name="T0" fmla="*/ 125 w 316"/>
                  <a:gd name="T1" fmla="*/ 298 h 316"/>
                  <a:gd name="T2" fmla="*/ 298 w 316"/>
                  <a:gd name="T3" fmla="*/ 191 h 316"/>
                  <a:gd name="T4" fmla="*/ 191 w 316"/>
                  <a:gd name="T5" fmla="*/ 18 h 316"/>
                  <a:gd name="T6" fmla="*/ 18 w 316"/>
                  <a:gd name="T7" fmla="*/ 125 h 316"/>
                  <a:gd name="T8" fmla="*/ 125 w 316"/>
                  <a:gd name="T9" fmla="*/ 29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6">
                    <a:moveTo>
                      <a:pt x="125" y="298"/>
                    </a:moveTo>
                    <a:cubicBezTo>
                      <a:pt x="203" y="316"/>
                      <a:pt x="280" y="268"/>
                      <a:pt x="298" y="191"/>
                    </a:cubicBezTo>
                    <a:cubicBezTo>
                      <a:pt x="316" y="113"/>
                      <a:pt x="268" y="36"/>
                      <a:pt x="191" y="18"/>
                    </a:cubicBezTo>
                    <a:cubicBezTo>
                      <a:pt x="113" y="0"/>
                      <a:pt x="36" y="48"/>
                      <a:pt x="18" y="125"/>
                    </a:cubicBezTo>
                    <a:cubicBezTo>
                      <a:pt x="0" y="203"/>
                      <a:pt x="48" y="280"/>
                      <a:pt x="125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58" name="îṩļiďé"/>
              <p:cNvSpPr/>
              <p:nvPr/>
            </p:nvSpPr>
            <p:spPr bwMode="auto">
              <a:xfrm flipH="1">
                <a:off x="7211991" y="4138938"/>
                <a:ext cx="1851025" cy="2425700"/>
              </a:xfrm>
              <a:custGeom>
                <a:avLst/>
                <a:gdLst>
                  <a:gd name="T0" fmla="*/ 838 w 866"/>
                  <a:gd name="T1" fmla="*/ 125 h 1136"/>
                  <a:gd name="T2" fmla="*/ 742 w 866"/>
                  <a:gd name="T3" fmla="*/ 25 h 1136"/>
                  <a:gd name="T4" fmla="*/ 681 w 866"/>
                  <a:gd name="T5" fmla="*/ 2 h 1136"/>
                  <a:gd name="T6" fmla="*/ 674 w 866"/>
                  <a:gd name="T7" fmla="*/ 1 h 1136"/>
                  <a:gd name="T8" fmla="*/ 662 w 866"/>
                  <a:gd name="T9" fmla="*/ 0 h 1136"/>
                  <a:gd name="T10" fmla="*/ 414 w 866"/>
                  <a:gd name="T11" fmla="*/ 0 h 1136"/>
                  <a:gd name="T12" fmla="*/ 376 w 866"/>
                  <a:gd name="T13" fmla="*/ 19 h 1136"/>
                  <a:gd name="T14" fmla="*/ 365 w 866"/>
                  <a:gd name="T15" fmla="*/ 34 h 1136"/>
                  <a:gd name="T16" fmla="*/ 290 w 866"/>
                  <a:gd name="T17" fmla="*/ 132 h 1136"/>
                  <a:gd name="T18" fmla="*/ 49 w 866"/>
                  <a:gd name="T19" fmla="*/ 236 h 1136"/>
                  <a:gd name="T20" fmla="*/ 2 w 866"/>
                  <a:gd name="T21" fmla="*/ 290 h 1136"/>
                  <a:gd name="T22" fmla="*/ 2 w 866"/>
                  <a:gd name="T23" fmla="*/ 294 h 1136"/>
                  <a:gd name="T24" fmla="*/ 46 w 866"/>
                  <a:gd name="T25" fmla="*/ 291 h 1136"/>
                  <a:gd name="T26" fmla="*/ 75 w 866"/>
                  <a:gd name="T27" fmla="*/ 292 h 1136"/>
                  <a:gd name="T28" fmla="*/ 80 w 866"/>
                  <a:gd name="T29" fmla="*/ 280 h 1136"/>
                  <a:gd name="T30" fmla="*/ 154 w 866"/>
                  <a:gd name="T31" fmla="*/ 288 h 1136"/>
                  <a:gd name="T32" fmla="*/ 157 w 866"/>
                  <a:gd name="T33" fmla="*/ 306 h 1136"/>
                  <a:gd name="T34" fmla="*/ 181 w 866"/>
                  <a:gd name="T35" fmla="*/ 313 h 1136"/>
                  <a:gd name="T36" fmla="*/ 365 w 866"/>
                  <a:gd name="T37" fmla="*/ 202 h 1136"/>
                  <a:gd name="T38" fmla="*/ 365 w 866"/>
                  <a:gd name="T39" fmla="*/ 355 h 1136"/>
                  <a:gd name="T40" fmla="*/ 364 w 866"/>
                  <a:gd name="T41" fmla="*/ 366 h 1136"/>
                  <a:gd name="T42" fmla="*/ 364 w 866"/>
                  <a:gd name="T43" fmla="*/ 424 h 1136"/>
                  <a:gd name="T44" fmla="*/ 384 w 866"/>
                  <a:gd name="T45" fmla="*/ 415 h 1136"/>
                  <a:gd name="T46" fmla="*/ 431 w 866"/>
                  <a:gd name="T47" fmla="*/ 474 h 1136"/>
                  <a:gd name="T48" fmla="*/ 386 w 866"/>
                  <a:gd name="T49" fmla="*/ 534 h 1136"/>
                  <a:gd name="T50" fmla="*/ 401 w 866"/>
                  <a:gd name="T51" fmla="*/ 563 h 1136"/>
                  <a:gd name="T52" fmla="*/ 477 w 866"/>
                  <a:gd name="T53" fmla="*/ 561 h 1136"/>
                  <a:gd name="T54" fmla="*/ 498 w 866"/>
                  <a:gd name="T55" fmla="*/ 633 h 1136"/>
                  <a:gd name="T56" fmla="*/ 432 w 866"/>
                  <a:gd name="T57" fmla="*/ 671 h 1136"/>
                  <a:gd name="T58" fmla="*/ 434 w 866"/>
                  <a:gd name="T59" fmla="*/ 699 h 1136"/>
                  <a:gd name="T60" fmla="*/ 504 w 866"/>
                  <a:gd name="T61" fmla="*/ 726 h 1136"/>
                  <a:gd name="T62" fmla="*/ 496 w 866"/>
                  <a:gd name="T63" fmla="*/ 800 h 1136"/>
                  <a:gd name="T64" fmla="*/ 422 w 866"/>
                  <a:gd name="T65" fmla="*/ 811 h 1136"/>
                  <a:gd name="T66" fmla="*/ 412 w 866"/>
                  <a:gd name="T67" fmla="*/ 842 h 1136"/>
                  <a:gd name="T68" fmla="*/ 466 w 866"/>
                  <a:gd name="T69" fmla="*/ 894 h 1136"/>
                  <a:gd name="T70" fmla="*/ 429 w 866"/>
                  <a:gd name="T71" fmla="*/ 959 h 1136"/>
                  <a:gd name="T72" fmla="*/ 364 w 866"/>
                  <a:gd name="T73" fmla="*/ 943 h 1136"/>
                  <a:gd name="T74" fmla="*/ 364 w 866"/>
                  <a:gd name="T75" fmla="*/ 980 h 1136"/>
                  <a:gd name="T76" fmla="*/ 364 w 866"/>
                  <a:gd name="T77" fmla="*/ 996 h 1136"/>
                  <a:gd name="T78" fmla="*/ 364 w 866"/>
                  <a:gd name="T79" fmla="*/ 1007 h 1136"/>
                  <a:gd name="T80" fmla="*/ 364 w 866"/>
                  <a:gd name="T81" fmla="*/ 1019 h 1136"/>
                  <a:gd name="T82" fmla="*/ 369 w 866"/>
                  <a:gd name="T83" fmla="*/ 1031 h 1136"/>
                  <a:gd name="T84" fmla="*/ 364 w 866"/>
                  <a:gd name="T85" fmla="*/ 1035 h 1136"/>
                  <a:gd name="T86" fmla="*/ 364 w 866"/>
                  <a:gd name="T87" fmla="*/ 1057 h 1136"/>
                  <a:gd name="T88" fmla="*/ 443 w 866"/>
                  <a:gd name="T89" fmla="*/ 1136 h 1136"/>
                  <a:gd name="T90" fmla="*/ 522 w 866"/>
                  <a:gd name="T91" fmla="*/ 1057 h 1136"/>
                  <a:gd name="T92" fmla="*/ 522 w 866"/>
                  <a:gd name="T93" fmla="*/ 537 h 1136"/>
                  <a:gd name="T94" fmla="*/ 553 w 866"/>
                  <a:gd name="T95" fmla="*/ 537 h 1136"/>
                  <a:gd name="T96" fmla="*/ 553 w 866"/>
                  <a:gd name="T97" fmla="*/ 1057 h 1136"/>
                  <a:gd name="T98" fmla="*/ 632 w 866"/>
                  <a:gd name="T99" fmla="*/ 1136 h 1136"/>
                  <a:gd name="T100" fmla="*/ 711 w 866"/>
                  <a:gd name="T101" fmla="*/ 1057 h 1136"/>
                  <a:gd name="T102" fmla="*/ 711 w 866"/>
                  <a:gd name="T103" fmla="*/ 562 h 1136"/>
                  <a:gd name="T104" fmla="*/ 719 w 866"/>
                  <a:gd name="T105" fmla="*/ 567 h 1136"/>
                  <a:gd name="T106" fmla="*/ 741 w 866"/>
                  <a:gd name="T107" fmla="*/ 572 h 1136"/>
                  <a:gd name="T108" fmla="*/ 787 w 866"/>
                  <a:gd name="T109" fmla="*/ 542 h 1136"/>
                  <a:gd name="T110" fmla="*/ 866 w 866"/>
                  <a:gd name="T111" fmla="*/ 254 h 1136"/>
                  <a:gd name="T112" fmla="*/ 838 w 866"/>
                  <a:gd name="T113" fmla="*/ 125 h 1136"/>
                  <a:gd name="T114" fmla="*/ 711 w 866"/>
                  <a:gd name="T115" fmla="*/ 462 h 1136"/>
                  <a:gd name="T116" fmla="*/ 711 w 866"/>
                  <a:gd name="T117" fmla="*/ 366 h 1136"/>
                  <a:gd name="T118" fmla="*/ 711 w 866"/>
                  <a:gd name="T119" fmla="*/ 127 h 1136"/>
                  <a:gd name="T120" fmla="*/ 723 w 866"/>
                  <a:gd name="T121" fmla="*/ 137 h 1136"/>
                  <a:gd name="T122" fmla="*/ 763 w 866"/>
                  <a:gd name="T123" fmla="*/ 254 h 1136"/>
                  <a:gd name="T124" fmla="*/ 711 w 866"/>
                  <a:gd name="T125" fmla="*/ 462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6" h="1136">
                    <a:moveTo>
                      <a:pt x="838" y="125"/>
                    </a:moveTo>
                    <a:cubicBezTo>
                      <a:pt x="813" y="73"/>
                      <a:pt x="773" y="42"/>
                      <a:pt x="742" y="25"/>
                    </a:cubicBezTo>
                    <a:cubicBezTo>
                      <a:pt x="710" y="7"/>
                      <a:pt x="685" y="3"/>
                      <a:pt x="681" y="2"/>
                    </a:cubicBezTo>
                    <a:cubicBezTo>
                      <a:pt x="678" y="2"/>
                      <a:pt x="676" y="2"/>
                      <a:pt x="674" y="1"/>
                    </a:cubicBezTo>
                    <a:cubicBezTo>
                      <a:pt x="670" y="1"/>
                      <a:pt x="666" y="0"/>
                      <a:pt x="662" y="0"/>
                    </a:cubicBezTo>
                    <a:cubicBezTo>
                      <a:pt x="414" y="0"/>
                      <a:pt x="414" y="0"/>
                      <a:pt x="414" y="0"/>
                    </a:cubicBezTo>
                    <a:cubicBezTo>
                      <a:pt x="399" y="0"/>
                      <a:pt x="385" y="7"/>
                      <a:pt x="376" y="19"/>
                    </a:cubicBezTo>
                    <a:cubicBezTo>
                      <a:pt x="371" y="23"/>
                      <a:pt x="367" y="28"/>
                      <a:pt x="365" y="34"/>
                    </a:cubicBezTo>
                    <a:cubicBezTo>
                      <a:pt x="363" y="38"/>
                      <a:pt x="340" y="85"/>
                      <a:pt x="290" y="132"/>
                    </a:cubicBezTo>
                    <a:cubicBezTo>
                      <a:pt x="239" y="179"/>
                      <a:pt x="163" y="227"/>
                      <a:pt x="49" y="236"/>
                    </a:cubicBezTo>
                    <a:cubicBezTo>
                      <a:pt x="21" y="238"/>
                      <a:pt x="0" y="262"/>
                      <a:pt x="2" y="290"/>
                    </a:cubicBezTo>
                    <a:cubicBezTo>
                      <a:pt x="2" y="292"/>
                      <a:pt x="2" y="293"/>
                      <a:pt x="2" y="294"/>
                    </a:cubicBezTo>
                    <a:cubicBezTo>
                      <a:pt x="17" y="292"/>
                      <a:pt x="32" y="291"/>
                      <a:pt x="46" y="291"/>
                    </a:cubicBezTo>
                    <a:cubicBezTo>
                      <a:pt x="55" y="291"/>
                      <a:pt x="65" y="292"/>
                      <a:pt x="75" y="292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54" y="288"/>
                      <a:pt x="154" y="288"/>
                      <a:pt x="154" y="288"/>
                    </a:cubicBezTo>
                    <a:cubicBezTo>
                      <a:pt x="157" y="306"/>
                      <a:pt x="157" y="306"/>
                      <a:pt x="157" y="306"/>
                    </a:cubicBezTo>
                    <a:cubicBezTo>
                      <a:pt x="165" y="308"/>
                      <a:pt x="173" y="311"/>
                      <a:pt x="181" y="313"/>
                    </a:cubicBezTo>
                    <a:cubicBezTo>
                      <a:pt x="261" y="287"/>
                      <a:pt x="322" y="244"/>
                      <a:pt x="365" y="202"/>
                    </a:cubicBezTo>
                    <a:cubicBezTo>
                      <a:pt x="365" y="355"/>
                      <a:pt x="365" y="355"/>
                      <a:pt x="365" y="355"/>
                    </a:cubicBezTo>
                    <a:cubicBezTo>
                      <a:pt x="364" y="358"/>
                      <a:pt x="364" y="362"/>
                      <a:pt x="364" y="366"/>
                    </a:cubicBezTo>
                    <a:cubicBezTo>
                      <a:pt x="364" y="424"/>
                      <a:pt x="364" y="424"/>
                      <a:pt x="364" y="424"/>
                    </a:cubicBezTo>
                    <a:cubicBezTo>
                      <a:pt x="384" y="415"/>
                      <a:pt x="384" y="415"/>
                      <a:pt x="384" y="415"/>
                    </a:cubicBezTo>
                    <a:cubicBezTo>
                      <a:pt x="431" y="474"/>
                      <a:pt x="431" y="474"/>
                      <a:pt x="431" y="474"/>
                    </a:cubicBezTo>
                    <a:cubicBezTo>
                      <a:pt x="386" y="534"/>
                      <a:pt x="386" y="534"/>
                      <a:pt x="386" y="534"/>
                    </a:cubicBezTo>
                    <a:cubicBezTo>
                      <a:pt x="392" y="544"/>
                      <a:pt x="397" y="553"/>
                      <a:pt x="401" y="563"/>
                    </a:cubicBezTo>
                    <a:cubicBezTo>
                      <a:pt x="477" y="561"/>
                      <a:pt x="477" y="561"/>
                      <a:pt x="477" y="561"/>
                    </a:cubicBezTo>
                    <a:cubicBezTo>
                      <a:pt x="498" y="633"/>
                      <a:pt x="498" y="633"/>
                      <a:pt x="498" y="633"/>
                    </a:cubicBezTo>
                    <a:cubicBezTo>
                      <a:pt x="432" y="671"/>
                      <a:pt x="432" y="671"/>
                      <a:pt x="432" y="671"/>
                    </a:cubicBezTo>
                    <a:cubicBezTo>
                      <a:pt x="433" y="680"/>
                      <a:pt x="434" y="689"/>
                      <a:pt x="434" y="699"/>
                    </a:cubicBezTo>
                    <a:cubicBezTo>
                      <a:pt x="504" y="726"/>
                      <a:pt x="504" y="726"/>
                      <a:pt x="504" y="726"/>
                    </a:cubicBezTo>
                    <a:cubicBezTo>
                      <a:pt x="496" y="800"/>
                      <a:pt x="496" y="800"/>
                      <a:pt x="496" y="800"/>
                    </a:cubicBezTo>
                    <a:cubicBezTo>
                      <a:pt x="422" y="811"/>
                      <a:pt x="422" y="811"/>
                      <a:pt x="422" y="811"/>
                    </a:cubicBezTo>
                    <a:cubicBezTo>
                      <a:pt x="419" y="822"/>
                      <a:pt x="415" y="832"/>
                      <a:pt x="412" y="842"/>
                    </a:cubicBezTo>
                    <a:cubicBezTo>
                      <a:pt x="466" y="894"/>
                      <a:pt x="466" y="894"/>
                      <a:pt x="466" y="894"/>
                    </a:cubicBezTo>
                    <a:cubicBezTo>
                      <a:pt x="429" y="959"/>
                      <a:pt x="429" y="959"/>
                      <a:pt x="429" y="959"/>
                    </a:cubicBezTo>
                    <a:cubicBezTo>
                      <a:pt x="364" y="943"/>
                      <a:pt x="364" y="943"/>
                      <a:pt x="364" y="943"/>
                    </a:cubicBezTo>
                    <a:cubicBezTo>
                      <a:pt x="364" y="980"/>
                      <a:pt x="364" y="980"/>
                      <a:pt x="364" y="980"/>
                    </a:cubicBezTo>
                    <a:cubicBezTo>
                      <a:pt x="364" y="996"/>
                      <a:pt x="364" y="996"/>
                      <a:pt x="364" y="996"/>
                    </a:cubicBezTo>
                    <a:cubicBezTo>
                      <a:pt x="364" y="1007"/>
                      <a:pt x="364" y="1007"/>
                      <a:pt x="364" y="1007"/>
                    </a:cubicBezTo>
                    <a:cubicBezTo>
                      <a:pt x="364" y="1019"/>
                      <a:pt x="364" y="1019"/>
                      <a:pt x="364" y="1019"/>
                    </a:cubicBezTo>
                    <a:cubicBezTo>
                      <a:pt x="369" y="1031"/>
                      <a:pt x="369" y="1031"/>
                      <a:pt x="369" y="1031"/>
                    </a:cubicBezTo>
                    <a:cubicBezTo>
                      <a:pt x="364" y="1035"/>
                      <a:pt x="364" y="1035"/>
                      <a:pt x="364" y="1035"/>
                    </a:cubicBezTo>
                    <a:cubicBezTo>
                      <a:pt x="364" y="1057"/>
                      <a:pt x="364" y="1057"/>
                      <a:pt x="364" y="1057"/>
                    </a:cubicBezTo>
                    <a:cubicBezTo>
                      <a:pt x="364" y="1100"/>
                      <a:pt x="399" y="1136"/>
                      <a:pt x="443" y="1136"/>
                    </a:cubicBezTo>
                    <a:cubicBezTo>
                      <a:pt x="487" y="1136"/>
                      <a:pt x="522" y="1100"/>
                      <a:pt x="522" y="1057"/>
                    </a:cubicBezTo>
                    <a:cubicBezTo>
                      <a:pt x="522" y="537"/>
                      <a:pt x="522" y="537"/>
                      <a:pt x="522" y="537"/>
                    </a:cubicBezTo>
                    <a:cubicBezTo>
                      <a:pt x="553" y="537"/>
                      <a:pt x="553" y="537"/>
                      <a:pt x="553" y="537"/>
                    </a:cubicBezTo>
                    <a:cubicBezTo>
                      <a:pt x="553" y="1057"/>
                      <a:pt x="553" y="1057"/>
                      <a:pt x="553" y="1057"/>
                    </a:cubicBezTo>
                    <a:cubicBezTo>
                      <a:pt x="553" y="1100"/>
                      <a:pt x="588" y="1136"/>
                      <a:pt x="632" y="1136"/>
                    </a:cubicBezTo>
                    <a:cubicBezTo>
                      <a:pt x="676" y="1136"/>
                      <a:pt x="711" y="1100"/>
                      <a:pt x="711" y="1057"/>
                    </a:cubicBezTo>
                    <a:cubicBezTo>
                      <a:pt x="711" y="562"/>
                      <a:pt x="711" y="562"/>
                      <a:pt x="711" y="562"/>
                    </a:cubicBezTo>
                    <a:cubicBezTo>
                      <a:pt x="714" y="564"/>
                      <a:pt x="716" y="565"/>
                      <a:pt x="719" y="567"/>
                    </a:cubicBezTo>
                    <a:cubicBezTo>
                      <a:pt x="726" y="570"/>
                      <a:pt x="734" y="572"/>
                      <a:pt x="741" y="572"/>
                    </a:cubicBezTo>
                    <a:cubicBezTo>
                      <a:pt x="760" y="572"/>
                      <a:pt x="779" y="561"/>
                      <a:pt x="787" y="542"/>
                    </a:cubicBezTo>
                    <a:cubicBezTo>
                      <a:pt x="843" y="423"/>
                      <a:pt x="865" y="330"/>
                      <a:pt x="866" y="254"/>
                    </a:cubicBezTo>
                    <a:cubicBezTo>
                      <a:pt x="866" y="203"/>
                      <a:pt x="855" y="160"/>
                      <a:pt x="838" y="125"/>
                    </a:cubicBezTo>
                    <a:close/>
                    <a:moveTo>
                      <a:pt x="711" y="462"/>
                    </a:moveTo>
                    <a:cubicBezTo>
                      <a:pt x="711" y="366"/>
                      <a:pt x="711" y="366"/>
                      <a:pt x="711" y="366"/>
                    </a:cubicBezTo>
                    <a:cubicBezTo>
                      <a:pt x="711" y="127"/>
                      <a:pt x="711" y="127"/>
                      <a:pt x="711" y="127"/>
                    </a:cubicBezTo>
                    <a:cubicBezTo>
                      <a:pt x="715" y="130"/>
                      <a:pt x="719" y="133"/>
                      <a:pt x="723" y="137"/>
                    </a:cubicBezTo>
                    <a:cubicBezTo>
                      <a:pt x="743" y="159"/>
                      <a:pt x="763" y="190"/>
                      <a:pt x="763" y="254"/>
                    </a:cubicBezTo>
                    <a:cubicBezTo>
                      <a:pt x="763" y="303"/>
                      <a:pt x="750" y="371"/>
                      <a:pt x="711" y="4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</p:grpSp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587365" y="1308735"/>
            <a:ext cx="237109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13、锅炉爆炸产生原因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42595" y="1980565"/>
            <a:ext cx="2794635" cy="655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2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①超压：使受压元件应力超过强度极限而破裂。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039485" y="2193290"/>
            <a:ext cx="248475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②超温：受压元件材料超过其允许使用温度，强度下降或严重缺水的情况下进水而开裂。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42595" y="3731895"/>
            <a:ext cx="2794000" cy="937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2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③磨损、腐蚀：磨损使材料减薄，承压能力降低；腐蚀使钢板发生苛性脆化。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30" name="2089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/>
        </p:nvGrpSpPr>
        <p:grpSpPr bwMode="auto">
          <a:xfrm>
            <a:off x="1421454" y="1027748"/>
            <a:ext cx="7044804" cy="3635375"/>
            <a:chOff x="-1540079" y="1209040"/>
            <a:chExt cx="9393072" cy="4846318"/>
          </a:xfrm>
        </p:grpSpPr>
        <p:grpSp>
          <p:nvGrpSpPr>
            <p:cNvPr id="27" name="ïSḷîḋê"/>
            <p:cNvGrpSpPr/>
            <p:nvPr/>
          </p:nvGrpSpPr>
          <p:grpSpPr>
            <a:xfrm>
              <a:off x="4983852" y="4591416"/>
              <a:ext cx="1463943" cy="1462650"/>
              <a:chOff x="8018441" y="4769176"/>
              <a:chExt cx="1795463" cy="1793875"/>
            </a:xfrm>
            <a:solidFill>
              <a:schemeClr val="bg1">
                <a:lumMod val="75000"/>
              </a:schemeClr>
            </a:solidFill>
          </p:grpSpPr>
          <p:sp>
            <p:nvSpPr>
              <p:cNvPr id="33" name="îṧľîďe"/>
              <p:cNvSpPr/>
              <p:nvPr/>
            </p:nvSpPr>
            <p:spPr bwMode="auto">
              <a:xfrm flipH="1">
                <a:off x="8018441" y="4769176"/>
                <a:ext cx="1795463" cy="1793875"/>
              </a:xfrm>
              <a:custGeom>
                <a:avLst/>
                <a:gdLst>
                  <a:gd name="T0" fmla="*/ 841 w 841"/>
                  <a:gd name="T1" fmla="*/ 440 h 840"/>
                  <a:gd name="T2" fmla="*/ 769 w 841"/>
                  <a:gd name="T3" fmla="*/ 369 h 840"/>
                  <a:gd name="T4" fmla="*/ 819 w 841"/>
                  <a:gd name="T5" fmla="*/ 280 h 840"/>
                  <a:gd name="T6" fmla="*/ 721 w 841"/>
                  <a:gd name="T7" fmla="*/ 238 h 840"/>
                  <a:gd name="T8" fmla="*/ 732 w 841"/>
                  <a:gd name="T9" fmla="*/ 137 h 840"/>
                  <a:gd name="T10" fmla="*/ 630 w 841"/>
                  <a:gd name="T11" fmla="*/ 138 h 840"/>
                  <a:gd name="T12" fmla="*/ 603 w 841"/>
                  <a:gd name="T13" fmla="*/ 41 h 840"/>
                  <a:gd name="T14" fmla="*/ 504 w 841"/>
                  <a:gd name="T15" fmla="*/ 79 h 840"/>
                  <a:gd name="T16" fmla="*/ 441 w 841"/>
                  <a:gd name="T17" fmla="*/ 0 h 840"/>
                  <a:gd name="T18" fmla="*/ 370 w 841"/>
                  <a:gd name="T19" fmla="*/ 72 h 840"/>
                  <a:gd name="T20" fmla="*/ 280 w 841"/>
                  <a:gd name="T21" fmla="*/ 22 h 840"/>
                  <a:gd name="T22" fmla="*/ 238 w 841"/>
                  <a:gd name="T23" fmla="*/ 119 h 840"/>
                  <a:gd name="T24" fmla="*/ 138 w 841"/>
                  <a:gd name="T25" fmla="*/ 109 h 840"/>
                  <a:gd name="T26" fmla="*/ 139 w 841"/>
                  <a:gd name="T27" fmla="*/ 210 h 840"/>
                  <a:gd name="T28" fmla="*/ 41 w 841"/>
                  <a:gd name="T29" fmla="*/ 238 h 840"/>
                  <a:gd name="T30" fmla="*/ 79 w 841"/>
                  <a:gd name="T31" fmla="*/ 336 h 840"/>
                  <a:gd name="T32" fmla="*/ 0 w 841"/>
                  <a:gd name="T33" fmla="*/ 400 h 840"/>
                  <a:gd name="T34" fmla="*/ 73 w 841"/>
                  <a:gd name="T35" fmla="*/ 471 h 840"/>
                  <a:gd name="T36" fmla="*/ 23 w 841"/>
                  <a:gd name="T37" fmla="*/ 560 h 840"/>
                  <a:gd name="T38" fmla="*/ 120 w 841"/>
                  <a:gd name="T39" fmla="*/ 603 h 840"/>
                  <a:gd name="T40" fmla="*/ 110 w 841"/>
                  <a:gd name="T41" fmla="*/ 703 h 840"/>
                  <a:gd name="T42" fmla="*/ 211 w 841"/>
                  <a:gd name="T43" fmla="*/ 702 h 840"/>
                  <a:gd name="T44" fmla="*/ 239 w 841"/>
                  <a:gd name="T45" fmla="*/ 799 h 840"/>
                  <a:gd name="T46" fmla="*/ 337 w 841"/>
                  <a:gd name="T47" fmla="*/ 761 h 840"/>
                  <a:gd name="T48" fmla="*/ 401 w 841"/>
                  <a:gd name="T49" fmla="*/ 840 h 840"/>
                  <a:gd name="T50" fmla="*/ 472 w 841"/>
                  <a:gd name="T51" fmla="*/ 768 h 840"/>
                  <a:gd name="T52" fmla="*/ 561 w 841"/>
                  <a:gd name="T53" fmla="*/ 818 h 840"/>
                  <a:gd name="T54" fmla="*/ 603 w 841"/>
                  <a:gd name="T55" fmla="*/ 721 h 840"/>
                  <a:gd name="T56" fmla="*/ 704 w 841"/>
                  <a:gd name="T57" fmla="*/ 731 h 840"/>
                  <a:gd name="T58" fmla="*/ 703 w 841"/>
                  <a:gd name="T59" fmla="*/ 630 h 840"/>
                  <a:gd name="T60" fmla="*/ 800 w 841"/>
                  <a:gd name="T61" fmla="*/ 602 h 840"/>
                  <a:gd name="T62" fmla="*/ 762 w 841"/>
                  <a:gd name="T63" fmla="*/ 504 h 840"/>
                  <a:gd name="T64" fmla="*/ 835 w 841"/>
                  <a:gd name="T65" fmla="*/ 493 h 840"/>
                  <a:gd name="T66" fmla="*/ 160 w 841"/>
                  <a:gd name="T67" fmla="*/ 493 h 840"/>
                  <a:gd name="T68" fmla="*/ 681 w 841"/>
                  <a:gd name="T69" fmla="*/ 347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41" h="840">
                    <a:moveTo>
                      <a:pt x="835" y="493"/>
                    </a:moveTo>
                    <a:cubicBezTo>
                      <a:pt x="841" y="440"/>
                      <a:pt x="841" y="440"/>
                      <a:pt x="841" y="440"/>
                    </a:cubicBezTo>
                    <a:cubicBezTo>
                      <a:pt x="773" y="414"/>
                      <a:pt x="773" y="414"/>
                      <a:pt x="773" y="414"/>
                    </a:cubicBezTo>
                    <a:cubicBezTo>
                      <a:pt x="772" y="399"/>
                      <a:pt x="771" y="384"/>
                      <a:pt x="769" y="369"/>
                    </a:cubicBezTo>
                    <a:cubicBezTo>
                      <a:pt x="833" y="331"/>
                      <a:pt x="833" y="331"/>
                      <a:pt x="833" y="331"/>
                    </a:cubicBezTo>
                    <a:cubicBezTo>
                      <a:pt x="819" y="280"/>
                      <a:pt x="819" y="280"/>
                      <a:pt x="819" y="280"/>
                    </a:cubicBezTo>
                    <a:cubicBezTo>
                      <a:pt x="744" y="282"/>
                      <a:pt x="744" y="282"/>
                      <a:pt x="744" y="282"/>
                    </a:cubicBezTo>
                    <a:cubicBezTo>
                      <a:pt x="738" y="267"/>
                      <a:pt x="730" y="252"/>
                      <a:pt x="721" y="238"/>
                    </a:cubicBezTo>
                    <a:cubicBezTo>
                      <a:pt x="766" y="179"/>
                      <a:pt x="766" y="179"/>
                      <a:pt x="766" y="179"/>
                    </a:cubicBezTo>
                    <a:cubicBezTo>
                      <a:pt x="732" y="137"/>
                      <a:pt x="732" y="137"/>
                      <a:pt x="732" y="137"/>
                    </a:cubicBezTo>
                    <a:cubicBezTo>
                      <a:pt x="665" y="167"/>
                      <a:pt x="665" y="167"/>
                      <a:pt x="665" y="167"/>
                    </a:cubicBezTo>
                    <a:cubicBezTo>
                      <a:pt x="654" y="157"/>
                      <a:pt x="643" y="147"/>
                      <a:pt x="630" y="138"/>
                    </a:cubicBezTo>
                    <a:cubicBezTo>
                      <a:pt x="649" y="67"/>
                      <a:pt x="649" y="67"/>
                      <a:pt x="649" y="67"/>
                    </a:cubicBezTo>
                    <a:cubicBezTo>
                      <a:pt x="603" y="41"/>
                      <a:pt x="603" y="41"/>
                      <a:pt x="603" y="41"/>
                    </a:cubicBezTo>
                    <a:cubicBezTo>
                      <a:pt x="551" y="94"/>
                      <a:pt x="551" y="94"/>
                      <a:pt x="551" y="94"/>
                    </a:cubicBezTo>
                    <a:cubicBezTo>
                      <a:pt x="536" y="88"/>
                      <a:pt x="521" y="83"/>
                      <a:pt x="504" y="79"/>
                    </a:cubicBezTo>
                    <a:cubicBezTo>
                      <a:pt x="494" y="6"/>
                      <a:pt x="494" y="6"/>
                      <a:pt x="494" y="6"/>
                    </a:cubicBezTo>
                    <a:cubicBezTo>
                      <a:pt x="441" y="0"/>
                      <a:pt x="441" y="0"/>
                      <a:pt x="441" y="0"/>
                    </a:cubicBezTo>
                    <a:cubicBezTo>
                      <a:pt x="414" y="69"/>
                      <a:pt x="414" y="69"/>
                      <a:pt x="414" y="69"/>
                    </a:cubicBezTo>
                    <a:cubicBezTo>
                      <a:pt x="400" y="69"/>
                      <a:pt x="385" y="70"/>
                      <a:pt x="370" y="72"/>
                    </a:cubicBezTo>
                    <a:cubicBezTo>
                      <a:pt x="332" y="8"/>
                      <a:pt x="332" y="8"/>
                      <a:pt x="332" y="8"/>
                    </a:cubicBezTo>
                    <a:cubicBezTo>
                      <a:pt x="280" y="22"/>
                      <a:pt x="280" y="22"/>
                      <a:pt x="280" y="22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67" y="104"/>
                      <a:pt x="253" y="111"/>
                      <a:pt x="238" y="119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38" y="109"/>
                      <a:pt x="138" y="109"/>
                      <a:pt x="138" y="109"/>
                    </a:cubicBezTo>
                    <a:cubicBezTo>
                      <a:pt x="168" y="176"/>
                      <a:pt x="168" y="176"/>
                      <a:pt x="168" y="176"/>
                    </a:cubicBezTo>
                    <a:cubicBezTo>
                      <a:pt x="157" y="187"/>
                      <a:pt x="147" y="198"/>
                      <a:pt x="139" y="210"/>
                    </a:cubicBezTo>
                    <a:cubicBezTo>
                      <a:pt x="68" y="192"/>
                      <a:pt x="68" y="192"/>
                      <a:pt x="68" y="192"/>
                    </a:cubicBezTo>
                    <a:cubicBezTo>
                      <a:pt x="41" y="238"/>
                      <a:pt x="41" y="238"/>
                      <a:pt x="41" y="238"/>
                    </a:cubicBezTo>
                    <a:cubicBezTo>
                      <a:pt x="94" y="289"/>
                      <a:pt x="94" y="289"/>
                      <a:pt x="94" y="289"/>
                    </a:cubicBezTo>
                    <a:cubicBezTo>
                      <a:pt x="88" y="305"/>
                      <a:pt x="83" y="320"/>
                      <a:pt x="79" y="336"/>
                    </a:cubicBezTo>
                    <a:cubicBezTo>
                      <a:pt x="6" y="347"/>
                      <a:pt x="6" y="347"/>
                      <a:pt x="6" y="347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69" y="426"/>
                      <a:pt x="69" y="426"/>
                      <a:pt x="69" y="426"/>
                    </a:cubicBezTo>
                    <a:cubicBezTo>
                      <a:pt x="69" y="441"/>
                      <a:pt x="71" y="456"/>
                      <a:pt x="73" y="471"/>
                    </a:cubicBezTo>
                    <a:cubicBezTo>
                      <a:pt x="8" y="509"/>
                      <a:pt x="8" y="509"/>
                      <a:pt x="8" y="509"/>
                    </a:cubicBezTo>
                    <a:cubicBezTo>
                      <a:pt x="23" y="560"/>
                      <a:pt x="23" y="560"/>
                      <a:pt x="23" y="560"/>
                    </a:cubicBezTo>
                    <a:cubicBezTo>
                      <a:pt x="97" y="558"/>
                      <a:pt x="97" y="558"/>
                      <a:pt x="97" y="558"/>
                    </a:cubicBezTo>
                    <a:cubicBezTo>
                      <a:pt x="104" y="574"/>
                      <a:pt x="111" y="588"/>
                      <a:pt x="120" y="603"/>
                    </a:cubicBezTo>
                    <a:cubicBezTo>
                      <a:pt x="76" y="661"/>
                      <a:pt x="76" y="661"/>
                      <a:pt x="76" y="661"/>
                    </a:cubicBezTo>
                    <a:cubicBezTo>
                      <a:pt x="110" y="703"/>
                      <a:pt x="110" y="703"/>
                      <a:pt x="110" y="703"/>
                    </a:cubicBezTo>
                    <a:cubicBezTo>
                      <a:pt x="177" y="673"/>
                      <a:pt x="177" y="673"/>
                      <a:pt x="177" y="673"/>
                    </a:cubicBezTo>
                    <a:cubicBezTo>
                      <a:pt x="188" y="683"/>
                      <a:pt x="199" y="693"/>
                      <a:pt x="211" y="702"/>
                    </a:cubicBezTo>
                    <a:cubicBezTo>
                      <a:pt x="192" y="773"/>
                      <a:pt x="192" y="773"/>
                      <a:pt x="192" y="773"/>
                    </a:cubicBezTo>
                    <a:cubicBezTo>
                      <a:pt x="239" y="799"/>
                      <a:pt x="239" y="799"/>
                      <a:pt x="239" y="799"/>
                    </a:cubicBezTo>
                    <a:cubicBezTo>
                      <a:pt x="290" y="746"/>
                      <a:pt x="290" y="746"/>
                      <a:pt x="290" y="746"/>
                    </a:cubicBezTo>
                    <a:cubicBezTo>
                      <a:pt x="305" y="752"/>
                      <a:pt x="321" y="757"/>
                      <a:pt x="337" y="761"/>
                    </a:cubicBezTo>
                    <a:cubicBezTo>
                      <a:pt x="348" y="834"/>
                      <a:pt x="348" y="834"/>
                      <a:pt x="348" y="834"/>
                    </a:cubicBezTo>
                    <a:cubicBezTo>
                      <a:pt x="401" y="840"/>
                      <a:pt x="401" y="840"/>
                      <a:pt x="401" y="840"/>
                    </a:cubicBezTo>
                    <a:cubicBezTo>
                      <a:pt x="427" y="772"/>
                      <a:pt x="427" y="772"/>
                      <a:pt x="427" y="772"/>
                    </a:cubicBezTo>
                    <a:cubicBezTo>
                      <a:pt x="442" y="771"/>
                      <a:pt x="457" y="770"/>
                      <a:pt x="472" y="768"/>
                    </a:cubicBezTo>
                    <a:cubicBezTo>
                      <a:pt x="509" y="832"/>
                      <a:pt x="509" y="832"/>
                      <a:pt x="509" y="832"/>
                    </a:cubicBezTo>
                    <a:cubicBezTo>
                      <a:pt x="561" y="818"/>
                      <a:pt x="561" y="818"/>
                      <a:pt x="561" y="818"/>
                    </a:cubicBezTo>
                    <a:cubicBezTo>
                      <a:pt x="559" y="743"/>
                      <a:pt x="559" y="743"/>
                      <a:pt x="559" y="743"/>
                    </a:cubicBezTo>
                    <a:cubicBezTo>
                      <a:pt x="574" y="737"/>
                      <a:pt x="589" y="729"/>
                      <a:pt x="603" y="721"/>
                    </a:cubicBezTo>
                    <a:cubicBezTo>
                      <a:pt x="662" y="765"/>
                      <a:pt x="662" y="765"/>
                      <a:pt x="662" y="765"/>
                    </a:cubicBezTo>
                    <a:cubicBezTo>
                      <a:pt x="704" y="731"/>
                      <a:pt x="704" y="731"/>
                      <a:pt x="704" y="731"/>
                    </a:cubicBezTo>
                    <a:cubicBezTo>
                      <a:pt x="674" y="664"/>
                      <a:pt x="674" y="664"/>
                      <a:pt x="674" y="664"/>
                    </a:cubicBezTo>
                    <a:cubicBezTo>
                      <a:pt x="684" y="653"/>
                      <a:pt x="694" y="642"/>
                      <a:pt x="703" y="630"/>
                    </a:cubicBezTo>
                    <a:cubicBezTo>
                      <a:pt x="774" y="648"/>
                      <a:pt x="774" y="648"/>
                      <a:pt x="774" y="648"/>
                    </a:cubicBezTo>
                    <a:cubicBezTo>
                      <a:pt x="800" y="602"/>
                      <a:pt x="800" y="602"/>
                      <a:pt x="800" y="602"/>
                    </a:cubicBezTo>
                    <a:cubicBezTo>
                      <a:pt x="747" y="551"/>
                      <a:pt x="747" y="551"/>
                      <a:pt x="747" y="551"/>
                    </a:cubicBezTo>
                    <a:cubicBezTo>
                      <a:pt x="753" y="535"/>
                      <a:pt x="758" y="520"/>
                      <a:pt x="762" y="504"/>
                    </a:cubicBezTo>
                    <a:cubicBezTo>
                      <a:pt x="835" y="493"/>
                      <a:pt x="835" y="493"/>
                      <a:pt x="835" y="493"/>
                    </a:cubicBezTo>
                    <a:cubicBezTo>
                      <a:pt x="835" y="493"/>
                      <a:pt x="835" y="493"/>
                      <a:pt x="835" y="493"/>
                    </a:cubicBezTo>
                    <a:close/>
                    <a:moveTo>
                      <a:pt x="494" y="680"/>
                    </a:moveTo>
                    <a:cubicBezTo>
                      <a:pt x="350" y="721"/>
                      <a:pt x="201" y="637"/>
                      <a:pt x="160" y="493"/>
                    </a:cubicBezTo>
                    <a:cubicBezTo>
                      <a:pt x="120" y="350"/>
                      <a:pt x="204" y="200"/>
                      <a:pt x="347" y="160"/>
                    </a:cubicBezTo>
                    <a:cubicBezTo>
                      <a:pt x="491" y="119"/>
                      <a:pt x="640" y="203"/>
                      <a:pt x="681" y="347"/>
                    </a:cubicBezTo>
                    <a:cubicBezTo>
                      <a:pt x="722" y="490"/>
                      <a:pt x="638" y="640"/>
                      <a:pt x="494" y="68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34" name="ïŝḷîḓe"/>
              <p:cNvSpPr/>
              <p:nvPr/>
            </p:nvSpPr>
            <p:spPr bwMode="auto">
              <a:xfrm flipH="1">
                <a:off x="8513741" y="5264476"/>
                <a:ext cx="804863" cy="803275"/>
              </a:xfrm>
              <a:custGeom>
                <a:avLst/>
                <a:gdLst>
                  <a:gd name="T0" fmla="*/ 189 w 377"/>
                  <a:gd name="T1" fmla="*/ 376 h 376"/>
                  <a:gd name="T2" fmla="*/ 0 w 377"/>
                  <a:gd name="T3" fmla="*/ 188 h 376"/>
                  <a:gd name="T4" fmla="*/ 189 w 377"/>
                  <a:gd name="T5" fmla="*/ 0 h 376"/>
                  <a:gd name="T6" fmla="*/ 377 w 377"/>
                  <a:gd name="T7" fmla="*/ 188 h 376"/>
                  <a:gd name="T8" fmla="*/ 189 w 377"/>
                  <a:gd name="T9" fmla="*/ 376 h 376"/>
                  <a:gd name="T10" fmla="*/ 189 w 377"/>
                  <a:gd name="T11" fmla="*/ 105 h 376"/>
                  <a:gd name="T12" fmla="*/ 106 w 377"/>
                  <a:gd name="T13" fmla="*/ 188 h 376"/>
                  <a:gd name="T14" fmla="*/ 189 w 377"/>
                  <a:gd name="T15" fmla="*/ 271 h 376"/>
                  <a:gd name="T16" fmla="*/ 272 w 377"/>
                  <a:gd name="T17" fmla="*/ 188 h 376"/>
                  <a:gd name="T18" fmla="*/ 189 w 377"/>
                  <a:gd name="T19" fmla="*/ 10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7" h="376">
                    <a:moveTo>
                      <a:pt x="189" y="376"/>
                    </a:moveTo>
                    <a:cubicBezTo>
                      <a:pt x="85" y="376"/>
                      <a:pt x="0" y="292"/>
                      <a:pt x="0" y="188"/>
                    </a:cubicBezTo>
                    <a:cubicBezTo>
                      <a:pt x="0" y="84"/>
                      <a:pt x="85" y="0"/>
                      <a:pt x="189" y="0"/>
                    </a:cubicBezTo>
                    <a:cubicBezTo>
                      <a:pt x="293" y="0"/>
                      <a:pt x="377" y="84"/>
                      <a:pt x="377" y="188"/>
                    </a:cubicBezTo>
                    <a:cubicBezTo>
                      <a:pt x="377" y="292"/>
                      <a:pt x="293" y="376"/>
                      <a:pt x="189" y="376"/>
                    </a:cubicBezTo>
                    <a:close/>
                    <a:moveTo>
                      <a:pt x="189" y="105"/>
                    </a:moveTo>
                    <a:cubicBezTo>
                      <a:pt x="143" y="105"/>
                      <a:pt x="106" y="142"/>
                      <a:pt x="106" y="188"/>
                    </a:cubicBezTo>
                    <a:cubicBezTo>
                      <a:pt x="106" y="234"/>
                      <a:pt x="143" y="271"/>
                      <a:pt x="189" y="271"/>
                    </a:cubicBezTo>
                    <a:cubicBezTo>
                      <a:pt x="235" y="271"/>
                      <a:pt x="272" y="234"/>
                      <a:pt x="272" y="188"/>
                    </a:cubicBezTo>
                    <a:cubicBezTo>
                      <a:pt x="272" y="142"/>
                      <a:pt x="235" y="105"/>
                      <a:pt x="189" y="1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 flipH="1">
              <a:off x="-1540079" y="6015148"/>
              <a:ext cx="66240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iṡḷïḍe"/>
            <p:cNvGrpSpPr/>
            <p:nvPr/>
          </p:nvGrpSpPr>
          <p:grpSpPr>
            <a:xfrm>
              <a:off x="4485220" y="1773471"/>
              <a:ext cx="1717987" cy="1717989"/>
              <a:chOff x="7419974" y="965040"/>
              <a:chExt cx="2107037" cy="2107037"/>
            </a:xfrm>
            <a:solidFill>
              <a:schemeClr val="bg1">
                <a:lumMod val="95000"/>
              </a:schemeClr>
            </a:solidFill>
          </p:grpSpPr>
          <p:sp>
            <p:nvSpPr>
              <p:cNvPr id="36" name="ïŝḻiďé"/>
              <p:cNvSpPr/>
              <p:nvPr/>
            </p:nvSpPr>
            <p:spPr bwMode="auto">
              <a:xfrm>
                <a:off x="7419974" y="965040"/>
                <a:ext cx="2107037" cy="2107037"/>
              </a:xfrm>
              <a:custGeom>
                <a:avLst/>
                <a:gdLst>
                  <a:gd name="T0" fmla="*/ 1840 w 1840"/>
                  <a:gd name="T1" fmla="*/ 964 h 1840"/>
                  <a:gd name="T2" fmla="*/ 1682 w 1840"/>
                  <a:gd name="T3" fmla="*/ 808 h 1840"/>
                  <a:gd name="T4" fmla="*/ 1791 w 1840"/>
                  <a:gd name="T5" fmla="*/ 614 h 1840"/>
                  <a:gd name="T6" fmla="*/ 1578 w 1840"/>
                  <a:gd name="T7" fmla="*/ 521 h 1840"/>
                  <a:gd name="T8" fmla="*/ 1602 w 1840"/>
                  <a:gd name="T9" fmla="*/ 301 h 1840"/>
                  <a:gd name="T10" fmla="*/ 1379 w 1840"/>
                  <a:gd name="T11" fmla="*/ 303 h 1840"/>
                  <a:gd name="T12" fmla="*/ 1318 w 1840"/>
                  <a:gd name="T13" fmla="*/ 90 h 1840"/>
                  <a:gd name="T14" fmla="*/ 1103 w 1840"/>
                  <a:gd name="T15" fmla="*/ 173 h 1840"/>
                  <a:gd name="T16" fmla="*/ 964 w 1840"/>
                  <a:gd name="T17" fmla="*/ 0 h 1840"/>
                  <a:gd name="T18" fmla="*/ 808 w 1840"/>
                  <a:gd name="T19" fmla="*/ 159 h 1840"/>
                  <a:gd name="T20" fmla="*/ 613 w 1840"/>
                  <a:gd name="T21" fmla="*/ 49 h 1840"/>
                  <a:gd name="T22" fmla="*/ 521 w 1840"/>
                  <a:gd name="T23" fmla="*/ 262 h 1840"/>
                  <a:gd name="T24" fmla="*/ 301 w 1840"/>
                  <a:gd name="T25" fmla="*/ 239 h 1840"/>
                  <a:gd name="T26" fmla="*/ 303 w 1840"/>
                  <a:gd name="T27" fmla="*/ 461 h 1840"/>
                  <a:gd name="T28" fmla="*/ 89 w 1840"/>
                  <a:gd name="T29" fmla="*/ 522 h 1840"/>
                  <a:gd name="T30" fmla="*/ 173 w 1840"/>
                  <a:gd name="T31" fmla="*/ 737 h 1840"/>
                  <a:gd name="T32" fmla="*/ 0 w 1840"/>
                  <a:gd name="T33" fmla="*/ 877 h 1840"/>
                  <a:gd name="T34" fmla="*/ 159 w 1840"/>
                  <a:gd name="T35" fmla="*/ 1032 h 1840"/>
                  <a:gd name="T36" fmla="*/ 49 w 1840"/>
                  <a:gd name="T37" fmla="*/ 1227 h 1840"/>
                  <a:gd name="T38" fmla="*/ 262 w 1840"/>
                  <a:gd name="T39" fmla="*/ 1320 h 1840"/>
                  <a:gd name="T40" fmla="*/ 239 w 1840"/>
                  <a:gd name="T41" fmla="*/ 1540 h 1840"/>
                  <a:gd name="T42" fmla="*/ 461 w 1840"/>
                  <a:gd name="T43" fmla="*/ 1538 h 1840"/>
                  <a:gd name="T44" fmla="*/ 522 w 1840"/>
                  <a:gd name="T45" fmla="*/ 1751 h 1840"/>
                  <a:gd name="T46" fmla="*/ 737 w 1840"/>
                  <a:gd name="T47" fmla="*/ 1668 h 1840"/>
                  <a:gd name="T48" fmla="*/ 876 w 1840"/>
                  <a:gd name="T49" fmla="*/ 1840 h 1840"/>
                  <a:gd name="T50" fmla="*/ 1032 w 1840"/>
                  <a:gd name="T51" fmla="*/ 1682 h 1840"/>
                  <a:gd name="T52" fmla="*/ 1227 w 1840"/>
                  <a:gd name="T53" fmla="*/ 1791 h 1840"/>
                  <a:gd name="T54" fmla="*/ 1319 w 1840"/>
                  <a:gd name="T55" fmla="*/ 1579 h 1840"/>
                  <a:gd name="T56" fmla="*/ 1540 w 1840"/>
                  <a:gd name="T57" fmla="*/ 1602 h 1840"/>
                  <a:gd name="T58" fmla="*/ 1538 w 1840"/>
                  <a:gd name="T59" fmla="*/ 1380 h 1840"/>
                  <a:gd name="T60" fmla="*/ 1751 w 1840"/>
                  <a:gd name="T61" fmla="*/ 1318 h 1840"/>
                  <a:gd name="T62" fmla="*/ 1668 w 1840"/>
                  <a:gd name="T63" fmla="*/ 1104 h 1840"/>
                  <a:gd name="T64" fmla="*/ 1081 w 1840"/>
                  <a:gd name="T65" fmla="*/ 1490 h 1840"/>
                  <a:gd name="T66" fmla="*/ 759 w 1840"/>
                  <a:gd name="T67" fmla="*/ 351 h 1840"/>
                  <a:gd name="T68" fmla="*/ 1081 w 1840"/>
                  <a:gd name="T69" fmla="*/ 1490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0" h="1840">
                    <a:moveTo>
                      <a:pt x="1827" y="1080"/>
                    </a:moveTo>
                    <a:cubicBezTo>
                      <a:pt x="1840" y="964"/>
                      <a:pt x="1840" y="964"/>
                      <a:pt x="1840" y="964"/>
                    </a:cubicBezTo>
                    <a:cubicBezTo>
                      <a:pt x="1690" y="906"/>
                      <a:pt x="1690" y="906"/>
                      <a:pt x="1690" y="906"/>
                    </a:cubicBezTo>
                    <a:cubicBezTo>
                      <a:pt x="1689" y="874"/>
                      <a:pt x="1687" y="841"/>
                      <a:pt x="1682" y="808"/>
                    </a:cubicBezTo>
                    <a:cubicBezTo>
                      <a:pt x="1823" y="726"/>
                      <a:pt x="1823" y="726"/>
                      <a:pt x="1823" y="726"/>
                    </a:cubicBezTo>
                    <a:cubicBezTo>
                      <a:pt x="1791" y="614"/>
                      <a:pt x="1791" y="614"/>
                      <a:pt x="1791" y="614"/>
                    </a:cubicBezTo>
                    <a:cubicBezTo>
                      <a:pt x="1628" y="618"/>
                      <a:pt x="1628" y="618"/>
                      <a:pt x="1628" y="618"/>
                    </a:cubicBezTo>
                    <a:cubicBezTo>
                      <a:pt x="1614" y="584"/>
                      <a:pt x="1597" y="552"/>
                      <a:pt x="1578" y="521"/>
                    </a:cubicBezTo>
                    <a:cubicBezTo>
                      <a:pt x="1675" y="392"/>
                      <a:pt x="1675" y="392"/>
                      <a:pt x="1675" y="392"/>
                    </a:cubicBezTo>
                    <a:cubicBezTo>
                      <a:pt x="1602" y="301"/>
                      <a:pt x="1602" y="301"/>
                      <a:pt x="1602" y="301"/>
                    </a:cubicBezTo>
                    <a:cubicBezTo>
                      <a:pt x="1455" y="366"/>
                      <a:pt x="1455" y="366"/>
                      <a:pt x="1455" y="366"/>
                    </a:cubicBezTo>
                    <a:cubicBezTo>
                      <a:pt x="1431" y="344"/>
                      <a:pt x="1406" y="322"/>
                      <a:pt x="1379" y="303"/>
                    </a:cubicBezTo>
                    <a:cubicBezTo>
                      <a:pt x="1420" y="147"/>
                      <a:pt x="1420" y="147"/>
                      <a:pt x="1420" y="147"/>
                    </a:cubicBezTo>
                    <a:cubicBezTo>
                      <a:pt x="1318" y="90"/>
                      <a:pt x="1318" y="90"/>
                      <a:pt x="1318" y="90"/>
                    </a:cubicBezTo>
                    <a:cubicBezTo>
                      <a:pt x="1206" y="206"/>
                      <a:pt x="1206" y="206"/>
                      <a:pt x="1206" y="206"/>
                    </a:cubicBezTo>
                    <a:cubicBezTo>
                      <a:pt x="1173" y="193"/>
                      <a:pt x="1139" y="181"/>
                      <a:pt x="1103" y="173"/>
                    </a:cubicBezTo>
                    <a:cubicBezTo>
                      <a:pt x="1080" y="13"/>
                      <a:pt x="1080" y="13"/>
                      <a:pt x="1080" y="13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06" y="151"/>
                      <a:pt x="906" y="151"/>
                      <a:pt x="906" y="151"/>
                    </a:cubicBezTo>
                    <a:cubicBezTo>
                      <a:pt x="874" y="151"/>
                      <a:pt x="841" y="154"/>
                      <a:pt x="808" y="159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613" y="49"/>
                      <a:pt x="613" y="49"/>
                      <a:pt x="613" y="49"/>
                    </a:cubicBezTo>
                    <a:cubicBezTo>
                      <a:pt x="617" y="213"/>
                      <a:pt x="617" y="213"/>
                      <a:pt x="617" y="213"/>
                    </a:cubicBezTo>
                    <a:cubicBezTo>
                      <a:pt x="584" y="227"/>
                      <a:pt x="552" y="244"/>
                      <a:pt x="521" y="262"/>
                    </a:cubicBezTo>
                    <a:cubicBezTo>
                      <a:pt x="392" y="166"/>
                      <a:pt x="392" y="166"/>
                      <a:pt x="392" y="166"/>
                    </a:cubicBezTo>
                    <a:cubicBezTo>
                      <a:pt x="301" y="239"/>
                      <a:pt x="301" y="239"/>
                      <a:pt x="301" y="239"/>
                    </a:cubicBezTo>
                    <a:cubicBezTo>
                      <a:pt x="366" y="386"/>
                      <a:pt x="366" y="386"/>
                      <a:pt x="366" y="386"/>
                    </a:cubicBezTo>
                    <a:cubicBezTo>
                      <a:pt x="343" y="410"/>
                      <a:pt x="322" y="435"/>
                      <a:pt x="303" y="461"/>
                    </a:cubicBezTo>
                    <a:cubicBezTo>
                      <a:pt x="147" y="420"/>
                      <a:pt x="147" y="420"/>
                      <a:pt x="147" y="420"/>
                    </a:cubicBezTo>
                    <a:cubicBezTo>
                      <a:pt x="89" y="522"/>
                      <a:pt x="89" y="522"/>
                      <a:pt x="89" y="522"/>
                    </a:cubicBezTo>
                    <a:cubicBezTo>
                      <a:pt x="206" y="634"/>
                      <a:pt x="206" y="634"/>
                      <a:pt x="206" y="634"/>
                    </a:cubicBezTo>
                    <a:cubicBezTo>
                      <a:pt x="192" y="668"/>
                      <a:pt x="181" y="702"/>
                      <a:pt x="173" y="737"/>
                    </a:cubicBezTo>
                    <a:cubicBezTo>
                      <a:pt x="13" y="760"/>
                      <a:pt x="13" y="760"/>
                      <a:pt x="13" y="760"/>
                    </a:cubicBezTo>
                    <a:cubicBezTo>
                      <a:pt x="0" y="877"/>
                      <a:pt x="0" y="877"/>
                      <a:pt x="0" y="877"/>
                    </a:cubicBezTo>
                    <a:cubicBezTo>
                      <a:pt x="151" y="934"/>
                      <a:pt x="151" y="934"/>
                      <a:pt x="151" y="934"/>
                    </a:cubicBezTo>
                    <a:cubicBezTo>
                      <a:pt x="151" y="967"/>
                      <a:pt x="154" y="1000"/>
                      <a:pt x="159" y="1032"/>
                    </a:cubicBezTo>
                    <a:cubicBezTo>
                      <a:pt x="17" y="1115"/>
                      <a:pt x="17" y="1115"/>
                      <a:pt x="17" y="1115"/>
                    </a:cubicBezTo>
                    <a:cubicBezTo>
                      <a:pt x="49" y="1227"/>
                      <a:pt x="49" y="1227"/>
                      <a:pt x="49" y="1227"/>
                    </a:cubicBezTo>
                    <a:cubicBezTo>
                      <a:pt x="212" y="1223"/>
                      <a:pt x="212" y="1223"/>
                      <a:pt x="212" y="1223"/>
                    </a:cubicBezTo>
                    <a:cubicBezTo>
                      <a:pt x="227" y="1257"/>
                      <a:pt x="243" y="1289"/>
                      <a:pt x="262" y="1320"/>
                    </a:cubicBezTo>
                    <a:cubicBezTo>
                      <a:pt x="166" y="1449"/>
                      <a:pt x="166" y="1449"/>
                      <a:pt x="166" y="1449"/>
                    </a:cubicBezTo>
                    <a:cubicBezTo>
                      <a:pt x="239" y="1540"/>
                      <a:pt x="239" y="1540"/>
                      <a:pt x="239" y="1540"/>
                    </a:cubicBezTo>
                    <a:cubicBezTo>
                      <a:pt x="386" y="1474"/>
                      <a:pt x="386" y="1474"/>
                      <a:pt x="386" y="1474"/>
                    </a:cubicBezTo>
                    <a:cubicBezTo>
                      <a:pt x="410" y="1497"/>
                      <a:pt x="435" y="1518"/>
                      <a:pt x="461" y="1538"/>
                    </a:cubicBezTo>
                    <a:cubicBezTo>
                      <a:pt x="420" y="1694"/>
                      <a:pt x="420" y="1694"/>
                      <a:pt x="420" y="1694"/>
                    </a:cubicBezTo>
                    <a:cubicBezTo>
                      <a:pt x="522" y="1751"/>
                      <a:pt x="522" y="1751"/>
                      <a:pt x="522" y="1751"/>
                    </a:cubicBezTo>
                    <a:cubicBezTo>
                      <a:pt x="634" y="1635"/>
                      <a:pt x="634" y="1635"/>
                      <a:pt x="634" y="1635"/>
                    </a:cubicBezTo>
                    <a:cubicBezTo>
                      <a:pt x="667" y="1648"/>
                      <a:pt x="702" y="1659"/>
                      <a:pt x="737" y="1668"/>
                    </a:cubicBezTo>
                    <a:cubicBezTo>
                      <a:pt x="760" y="1827"/>
                      <a:pt x="760" y="1827"/>
                      <a:pt x="760" y="1827"/>
                    </a:cubicBezTo>
                    <a:cubicBezTo>
                      <a:pt x="876" y="1840"/>
                      <a:pt x="876" y="1840"/>
                      <a:pt x="876" y="1840"/>
                    </a:cubicBezTo>
                    <a:cubicBezTo>
                      <a:pt x="934" y="1690"/>
                      <a:pt x="934" y="1690"/>
                      <a:pt x="934" y="1690"/>
                    </a:cubicBezTo>
                    <a:cubicBezTo>
                      <a:pt x="967" y="1689"/>
                      <a:pt x="1000" y="1687"/>
                      <a:pt x="1032" y="1682"/>
                    </a:cubicBezTo>
                    <a:cubicBezTo>
                      <a:pt x="1114" y="1823"/>
                      <a:pt x="1114" y="1823"/>
                      <a:pt x="1114" y="1823"/>
                    </a:cubicBezTo>
                    <a:cubicBezTo>
                      <a:pt x="1227" y="1791"/>
                      <a:pt x="1227" y="1791"/>
                      <a:pt x="1227" y="1791"/>
                    </a:cubicBezTo>
                    <a:cubicBezTo>
                      <a:pt x="1223" y="1628"/>
                      <a:pt x="1223" y="1628"/>
                      <a:pt x="1223" y="1628"/>
                    </a:cubicBezTo>
                    <a:cubicBezTo>
                      <a:pt x="1256" y="1614"/>
                      <a:pt x="1289" y="1597"/>
                      <a:pt x="1319" y="1579"/>
                    </a:cubicBezTo>
                    <a:cubicBezTo>
                      <a:pt x="1448" y="1675"/>
                      <a:pt x="1448" y="1675"/>
                      <a:pt x="1448" y="1675"/>
                    </a:cubicBezTo>
                    <a:cubicBezTo>
                      <a:pt x="1540" y="1602"/>
                      <a:pt x="1540" y="1602"/>
                      <a:pt x="1540" y="1602"/>
                    </a:cubicBezTo>
                    <a:cubicBezTo>
                      <a:pt x="1474" y="1455"/>
                      <a:pt x="1474" y="1455"/>
                      <a:pt x="1474" y="1455"/>
                    </a:cubicBezTo>
                    <a:cubicBezTo>
                      <a:pt x="1497" y="1431"/>
                      <a:pt x="1518" y="1406"/>
                      <a:pt x="1538" y="1380"/>
                    </a:cubicBezTo>
                    <a:cubicBezTo>
                      <a:pt x="1694" y="1420"/>
                      <a:pt x="1694" y="1420"/>
                      <a:pt x="1694" y="1420"/>
                    </a:cubicBezTo>
                    <a:cubicBezTo>
                      <a:pt x="1751" y="1318"/>
                      <a:pt x="1751" y="1318"/>
                      <a:pt x="1751" y="1318"/>
                    </a:cubicBezTo>
                    <a:cubicBezTo>
                      <a:pt x="1635" y="1207"/>
                      <a:pt x="1635" y="1207"/>
                      <a:pt x="1635" y="1207"/>
                    </a:cubicBezTo>
                    <a:cubicBezTo>
                      <a:pt x="1648" y="1173"/>
                      <a:pt x="1659" y="1139"/>
                      <a:pt x="1668" y="1104"/>
                    </a:cubicBezTo>
                    <a:lnTo>
                      <a:pt x="1827" y="1080"/>
                    </a:lnTo>
                    <a:close/>
                    <a:moveTo>
                      <a:pt x="1081" y="1490"/>
                    </a:moveTo>
                    <a:cubicBezTo>
                      <a:pt x="766" y="1579"/>
                      <a:pt x="439" y="1396"/>
                      <a:pt x="350" y="1081"/>
                    </a:cubicBezTo>
                    <a:cubicBezTo>
                      <a:pt x="262" y="767"/>
                      <a:pt x="445" y="439"/>
                      <a:pt x="759" y="351"/>
                    </a:cubicBezTo>
                    <a:cubicBezTo>
                      <a:pt x="1074" y="262"/>
                      <a:pt x="1401" y="445"/>
                      <a:pt x="1490" y="760"/>
                    </a:cubicBezTo>
                    <a:cubicBezTo>
                      <a:pt x="1579" y="1074"/>
                      <a:pt x="1396" y="1401"/>
                      <a:pt x="1081" y="14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37" name="iṣ1ídê"/>
              <p:cNvSpPr/>
              <p:nvPr/>
            </p:nvSpPr>
            <p:spPr bwMode="auto">
              <a:xfrm>
                <a:off x="8187218" y="1733727"/>
                <a:ext cx="572549" cy="571107"/>
              </a:xfrm>
              <a:custGeom>
                <a:avLst/>
                <a:gdLst>
                  <a:gd name="T0" fmla="*/ 250 w 500"/>
                  <a:gd name="T1" fmla="*/ 499 h 499"/>
                  <a:gd name="T2" fmla="*/ 0 w 500"/>
                  <a:gd name="T3" fmla="*/ 249 h 499"/>
                  <a:gd name="T4" fmla="*/ 250 w 500"/>
                  <a:gd name="T5" fmla="*/ 0 h 499"/>
                  <a:gd name="T6" fmla="*/ 500 w 500"/>
                  <a:gd name="T7" fmla="*/ 249 h 499"/>
                  <a:gd name="T8" fmla="*/ 250 w 500"/>
                  <a:gd name="T9" fmla="*/ 499 h 499"/>
                  <a:gd name="T10" fmla="*/ 250 w 500"/>
                  <a:gd name="T11" fmla="*/ 140 h 499"/>
                  <a:gd name="T12" fmla="*/ 140 w 500"/>
                  <a:gd name="T13" fmla="*/ 249 h 499"/>
                  <a:gd name="T14" fmla="*/ 250 w 500"/>
                  <a:gd name="T15" fmla="*/ 359 h 499"/>
                  <a:gd name="T16" fmla="*/ 360 w 500"/>
                  <a:gd name="T17" fmla="*/ 249 h 499"/>
                  <a:gd name="T18" fmla="*/ 250 w 500"/>
                  <a:gd name="T19" fmla="*/ 14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0" h="499">
                    <a:moveTo>
                      <a:pt x="250" y="499"/>
                    </a:moveTo>
                    <a:cubicBezTo>
                      <a:pt x="112" y="499"/>
                      <a:pt x="0" y="387"/>
                      <a:pt x="0" y="249"/>
                    </a:cubicBezTo>
                    <a:cubicBezTo>
                      <a:pt x="0" y="112"/>
                      <a:pt x="112" y="0"/>
                      <a:pt x="250" y="0"/>
                    </a:cubicBezTo>
                    <a:cubicBezTo>
                      <a:pt x="388" y="0"/>
                      <a:pt x="500" y="112"/>
                      <a:pt x="500" y="249"/>
                    </a:cubicBezTo>
                    <a:cubicBezTo>
                      <a:pt x="500" y="387"/>
                      <a:pt x="388" y="499"/>
                      <a:pt x="250" y="499"/>
                    </a:cubicBezTo>
                    <a:close/>
                    <a:moveTo>
                      <a:pt x="250" y="140"/>
                    </a:moveTo>
                    <a:cubicBezTo>
                      <a:pt x="190" y="140"/>
                      <a:pt x="140" y="189"/>
                      <a:pt x="140" y="249"/>
                    </a:cubicBezTo>
                    <a:cubicBezTo>
                      <a:pt x="140" y="310"/>
                      <a:pt x="190" y="359"/>
                      <a:pt x="250" y="359"/>
                    </a:cubicBezTo>
                    <a:cubicBezTo>
                      <a:pt x="311" y="359"/>
                      <a:pt x="360" y="310"/>
                      <a:pt x="360" y="249"/>
                    </a:cubicBezTo>
                    <a:cubicBezTo>
                      <a:pt x="360" y="189"/>
                      <a:pt x="311" y="140"/>
                      <a:pt x="250" y="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grpSp>
          <p:nvGrpSpPr>
            <p:cNvPr id="38" name="îšḷíďé"/>
            <p:cNvGrpSpPr/>
            <p:nvPr/>
          </p:nvGrpSpPr>
          <p:grpSpPr>
            <a:xfrm>
              <a:off x="5877484" y="2503705"/>
              <a:ext cx="1975509" cy="1975511"/>
              <a:chOff x="9127525" y="1860640"/>
              <a:chExt cx="2422876" cy="2422876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ísľidé"/>
              <p:cNvSpPr/>
              <p:nvPr/>
            </p:nvSpPr>
            <p:spPr bwMode="auto">
              <a:xfrm>
                <a:off x="9127525" y="1860640"/>
                <a:ext cx="2422876" cy="2422876"/>
              </a:xfrm>
              <a:custGeom>
                <a:avLst/>
                <a:gdLst>
                  <a:gd name="T0" fmla="*/ 2116 w 2116"/>
                  <a:gd name="T1" fmla="*/ 1052 h 2116"/>
                  <a:gd name="T2" fmla="*/ 1925 w 2116"/>
                  <a:gd name="T3" fmla="*/ 883 h 2116"/>
                  <a:gd name="T4" fmla="*/ 2038 w 2116"/>
                  <a:gd name="T5" fmla="*/ 652 h 2116"/>
                  <a:gd name="T6" fmla="*/ 1795 w 2116"/>
                  <a:gd name="T7" fmla="*/ 570 h 2116"/>
                  <a:gd name="T8" fmla="*/ 1802 w 2116"/>
                  <a:gd name="T9" fmla="*/ 305 h 2116"/>
                  <a:gd name="T10" fmla="*/ 1548 w 2116"/>
                  <a:gd name="T11" fmla="*/ 321 h 2116"/>
                  <a:gd name="T12" fmla="*/ 1464 w 2116"/>
                  <a:gd name="T13" fmla="*/ 80 h 2116"/>
                  <a:gd name="T14" fmla="*/ 1234 w 2116"/>
                  <a:gd name="T15" fmla="*/ 191 h 2116"/>
                  <a:gd name="T16" fmla="*/ 1052 w 2116"/>
                  <a:gd name="T17" fmla="*/ 0 h 2116"/>
                  <a:gd name="T18" fmla="*/ 884 w 2116"/>
                  <a:gd name="T19" fmla="*/ 191 h 2116"/>
                  <a:gd name="T20" fmla="*/ 653 w 2116"/>
                  <a:gd name="T21" fmla="*/ 78 h 2116"/>
                  <a:gd name="T22" fmla="*/ 570 w 2116"/>
                  <a:gd name="T23" fmla="*/ 321 h 2116"/>
                  <a:gd name="T24" fmla="*/ 305 w 2116"/>
                  <a:gd name="T25" fmla="*/ 314 h 2116"/>
                  <a:gd name="T26" fmla="*/ 322 w 2116"/>
                  <a:gd name="T27" fmla="*/ 568 h 2116"/>
                  <a:gd name="T28" fmla="*/ 81 w 2116"/>
                  <a:gd name="T29" fmla="*/ 652 h 2116"/>
                  <a:gd name="T30" fmla="*/ 192 w 2116"/>
                  <a:gd name="T31" fmla="*/ 882 h 2116"/>
                  <a:gd name="T32" fmla="*/ 0 w 2116"/>
                  <a:gd name="T33" fmla="*/ 1064 h 2116"/>
                  <a:gd name="T34" fmla="*/ 191 w 2116"/>
                  <a:gd name="T35" fmla="*/ 1233 h 2116"/>
                  <a:gd name="T36" fmla="*/ 78 w 2116"/>
                  <a:gd name="T37" fmla="*/ 1463 h 2116"/>
                  <a:gd name="T38" fmla="*/ 321 w 2116"/>
                  <a:gd name="T39" fmla="*/ 1546 h 2116"/>
                  <a:gd name="T40" fmla="*/ 314 w 2116"/>
                  <a:gd name="T41" fmla="*/ 1811 h 2116"/>
                  <a:gd name="T42" fmla="*/ 569 w 2116"/>
                  <a:gd name="T43" fmla="*/ 1794 h 2116"/>
                  <a:gd name="T44" fmla="*/ 653 w 2116"/>
                  <a:gd name="T45" fmla="*/ 2035 h 2116"/>
                  <a:gd name="T46" fmla="*/ 882 w 2116"/>
                  <a:gd name="T47" fmla="*/ 1925 h 2116"/>
                  <a:gd name="T48" fmla="*/ 1064 w 2116"/>
                  <a:gd name="T49" fmla="*/ 2116 h 2116"/>
                  <a:gd name="T50" fmla="*/ 1233 w 2116"/>
                  <a:gd name="T51" fmla="*/ 1925 h 2116"/>
                  <a:gd name="T52" fmla="*/ 1464 w 2116"/>
                  <a:gd name="T53" fmla="*/ 2038 h 2116"/>
                  <a:gd name="T54" fmla="*/ 1546 w 2116"/>
                  <a:gd name="T55" fmla="*/ 1795 h 2116"/>
                  <a:gd name="T56" fmla="*/ 1811 w 2116"/>
                  <a:gd name="T57" fmla="*/ 1802 h 2116"/>
                  <a:gd name="T58" fmla="*/ 1795 w 2116"/>
                  <a:gd name="T59" fmla="*/ 1547 h 2116"/>
                  <a:gd name="T60" fmla="*/ 2036 w 2116"/>
                  <a:gd name="T61" fmla="*/ 1463 h 2116"/>
                  <a:gd name="T62" fmla="*/ 1925 w 2116"/>
                  <a:gd name="T63" fmla="*/ 1234 h 2116"/>
                  <a:gd name="T64" fmla="*/ 1358 w 2116"/>
                  <a:gd name="T65" fmla="*/ 1669 h 2116"/>
                  <a:gd name="T66" fmla="*/ 759 w 2116"/>
                  <a:gd name="T67" fmla="*/ 447 h 2116"/>
                  <a:gd name="T68" fmla="*/ 1358 w 2116"/>
                  <a:gd name="T69" fmla="*/ 1669 h 2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6" h="2116">
                    <a:moveTo>
                      <a:pt x="1941" y="1111"/>
                    </a:moveTo>
                    <a:cubicBezTo>
                      <a:pt x="2116" y="1052"/>
                      <a:pt x="2116" y="1052"/>
                      <a:pt x="2116" y="1052"/>
                    </a:cubicBezTo>
                    <a:cubicBezTo>
                      <a:pt x="2107" y="917"/>
                      <a:pt x="2107" y="917"/>
                      <a:pt x="2107" y="917"/>
                    </a:cubicBezTo>
                    <a:cubicBezTo>
                      <a:pt x="1925" y="883"/>
                      <a:pt x="1925" y="883"/>
                      <a:pt x="1925" y="883"/>
                    </a:cubicBezTo>
                    <a:cubicBezTo>
                      <a:pt x="1918" y="847"/>
                      <a:pt x="1908" y="810"/>
                      <a:pt x="1896" y="774"/>
                    </a:cubicBezTo>
                    <a:cubicBezTo>
                      <a:pt x="2038" y="652"/>
                      <a:pt x="2038" y="652"/>
                      <a:pt x="2038" y="652"/>
                    </a:cubicBezTo>
                    <a:cubicBezTo>
                      <a:pt x="1979" y="532"/>
                      <a:pt x="1979" y="532"/>
                      <a:pt x="1979" y="532"/>
                    </a:cubicBezTo>
                    <a:cubicBezTo>
                      <a:pt x="1795" y="570"/>
                      <a:pt x="1795" y="570"/>
                      <a:pt x="1795" y="570"/>
                    </a:cubicBezTo>
                    <a:cubicBezTo>
                      <a:pt x="1772" y="535"/>
                      <a:pt x="1747" y="502"/>
                      <a:pt x="1720" y="471"/>
                    </a:cubicBezTo>
                    <a:cubicBezTo>
                      <a:pt x="1802" y="305"/>
                      <a:pt x="1802" y="305"/>
                      <a:pt x="1802" y="305"/>
                    </a:cubicBezTo>
                    <a:cubicBezTo>
                      <a:pt x="1700" y="217"/>
                      <a:pt x="1700" y="217"/>
                      <a:pt x="1700" y="217"/>
                    </a:cubicBezTo>
                    <a:cubicBezTo>
                      <a:pt x="1548" y="321"/>
                      <a:pt x="1548" y="321"/>
                      <a:pt x="1548" y="321"/>
                    </a:cubicBezTo>
                    <a:cubicBezTo>
                      <a:pt x="1516" y="301"/>
                      <a:pt x="1483" y="282"/>
                      <a:pt x="1450" y="265"/>
                    </a:cubicBezTo>
                    <a:cubicBezTo>
                      <a:pt x="1464" y="80"/>
                      <a:pt x="1464" y="80"/>
                      <a:pt x="1464" y="80"/>
                    </a:cubicBezTo>
                    <a:cubicBezTo>
                      <a:pt x="1336" y="37"/>
                      <a:pt x="1336" y="37"/>
                      <a:pt x="1336" y="37"/>
                    </a:cubicBezTo>
                    <a:cubicBezTo>
                      <a:pt x="1234" y="191"/>
                      <a:pt x="1234" y="191"/>
                      <a:pt x="1234" y="191"/>
                    </a:cubicBezTo>
                    <a:cubicBezTo>
                      <a:pt x="1194" y="183"/>
                      <a:pt x="1152" y="178"/>
                      <a:pt x="1111" y="175"/>
                    </a:cubicBezTo>
                    <a:cubicBezTo>
                      <a:pt x="1052" y="0"/>
                      <a:pt x="1052" y="0"/>
                      <a:pt x="1052" y="0"/>
                    </a:cubicBezTo>
                    <a:cubicBezTo>
                      <a:pt x="918" y="9"/>
                      <a:pt x="918" y="9"/>
                      <a:pt x="918" y="9"/>
                    </a:cubicBezTo>
                    <a:cubicBezTo>
                      <a:pt x="884" y="191"/>
                      <a:pt x="884" y="191"/>
                      <a:pt x="884" y="191"/>
                    </a:cubicBezTo>
                    <a:cubicBezTo>
                      <a:pt x="847" y="198"/>
                      <a:pt x="810" y="208"/>
                      <a:pt x="774" y="220"/>
                    </a:cubicBezTo>
                    <a:cubicBezTo>
                      <a:pt x="653" y="78"/>
                      <a:pt x="653" y="78"/>
                      <a:pt x="653" y="78"/>
                    </a:cubicBezTo>
                    <a:cubicBezTo>
                      <a:pt x="532" y="137"/>
                      <a:pt x="532" y="137"/>
                      <a:pt x="532" y="137"/>
                    </a:cubicBezTo>
                    <a:cubicBezTo>
                      <a:pt x="570" y="321"/>
                      <a:pt x="570" y="321"/>
                      <a:pt x="570" y="321"/>
                    </a:cubicBezTo>
                    <a:cubicBezTo>
                      <a:pt x="535" y="344"/>
                      <a:pt x="502" y="369"/>
                      <a:pt x="471" y="396"/>
                    </a:cubicBezTo>
                    <a:cubicBezTo>
                      <a:pt x="305" y="314"/>
                      <a:pt x="305" y="314"/>
                      <a:pt x="305" y="314"/>
                    </a:cubicBezTo>
                    <a:cubicBezTo>
                      <a:pt x="217" y="416"/>
                      <a:pt x="217" y="416"/>
                      <a:pt x="217" y="416"/>
                    </a:cubicBezTo>
                    <a:cubicBezTo>
                      <a:pt x="322" y="568"/>
                      <a:pt x="322" y="568"/>
                      <a:pt x="322" y="568"/>
                    </a:cubicBezTo>
                    <a:cubicBezTo>
                      <a:pt x="301" y="600"/>
                      <a:pt x="282" y="633"/>
                      <a:pt x="265" y="666"/>
                    </a:cubicBezTo>
                    <a:cubicBezTo>
                      <a:pt x="81" y="652"/>
                      <a:pt x="81" y="652"/>
                      <a:pt x="81" y="652"/>
                    </a:cubicBezTo>
                    <a:cubicBezTo>
                      <a:pt x="37" y="780"/>
                      <a:pt x="37" y="780"/>
                      <a:pt x="37" y="780"/>
                    </a:cubicBezTo>
                    <a:cubicBezTo>
                      <a:pt x="192" y="882"/>
                      <a:pt x="192" y="882"/>
                      <a:pt x="192" y="882"/>
                    </a:cubicBezTo>
                    <a:cubicBezTo>
                      <a:pt x="183" y="923"/>
                      <a:pt x="178" y="964"/>
                      <a:pt x="175" y="1005"/>
                    </a:cubicBezTo>
                    <a:cubicBezTo>
                      <a:pt x="0" y="1064"/>
                      <a:pt x="0" y="1064"/>
                      <a:pt x="0" y="1064"/>
                    </a:cubicBezTo>
                    <a:cubicBezTo>
                      <a:pt x="9" y="1198"/>
                      <a:pt x="9" y="1198"/>
                      <a:pt x="9" y="1198"/>
                    </a:cubicBezTo>
                    <a:cubicBezTo>
                      <a:pt x="191" y="1233"/>
                      <a:pt x="191" y="1233"/>
                      <a:pt x="191" y="1233"/>
                    </a:cubicBezTo>
                    <a:cubicBezTo>
                      <a:pt x="199" y="1269"/>
                      <a:pt x="208" y="1306"/>
                      <a:pt x="221" y="1342"/>
                    </a:cubicBezTo>
                    <a:cubicBezTo>
                      <a:pt x="78" y="1463"/>
                      <a:pt x="78" y="1463"/>
                      <a:pt x="78" y="1463"/>
                    </a:cubicBezTo>
                    <a:cubicBezTo>
                      <a:pt x="138" y="1584"/>
                      <a:pt x="138" y="1584"/>
                      <a:pt x="138" y="1584"/>
                    </a:cubicBezTo>
                    <a:cubicBezTo>
                      <a:pt x="321" y="1546"/>
                      <a:pt x="321" y="1546"/>
                      <a:pt x="321" y="1546"/>
                    </a:cubicBezTo>
                    <a:cubicBezTo>
                      <a:pt x="344" y="1581"/>
                      <a:pt x="369" y="1614"/>
                      <a:pt x="397" y="1645"/>
                    </a:cubicBezTo>
                    <a:cubicBezTo>
                      <a:pt x="314" y="1811"/>
                      <a:pt x="314" y="1811"/>
                      <a:pt x="314" y="1811"/>
                    </a:cubicBezTo>
                    <a:cubicBezTo>
                      <a:pt x="416" y="1899"/>
                      <a:pt x="416" y="1899"/>
                      <a:pt x="416" y="1899"/>
                    </a:cubicBezTo>
                    <a:cubicBezTo>
                      <a:pt x="569" y="1794"/>
                      <a:pt x="569" y="1794"/>
                      <a:pt x="569" y="1794"/>
                    </a:cubicBezTo>
                    <a:cubicBezTo>
                      <a:pt x="600" y="1815"/>
                      <a:pt x="633" y="1834"/>
                      <a:pt x="667" y="1851"/>
                    </a:cubicBezTo>
                    <a:cubicBezTo>
                      <a:pt x="653" y="2035"/>
                      <a:pt x="653" y="2035"/>
                      <a:pt x="653" y="2035"/>
                    </a:cubicBezTo>
                    <a:cubicBezTo>
                      <a:pt x="780" y="2079"/>
                      <a:pt x="780" y="2079"/>
                      <a:pt x="780" y="2079"/>
                    </a:cubicBezTo>
                    <a:cubicBezTo>
                      <a:pt x="882" y="1925"/>
                      <a:pt x="882" y="1925"/>
                      <a:pt x="882" y="1925"/>
                    </a:cubicBezTo>
                    <a:cubicBezTo>
                      <a:pt x="923" y="1933"/>
                      <a:pt x="964" y="1938"/>
                      <a:pt x="1005" y="1941"/>
                    </a:cubicBezTo>
                    <a:cubicBezTo>
                      <a:pt x="1064" y="2116"/>
                      <a:pt x="1064" y="2116"/>
                      <a:pt x="1064" y="2116"/>
                    </a:cubicBezTo>
                    <a:cubicBezTo>
                      <a:pt x="1199" y="2107"/>
                      <a:pt x="1199" y="2107"/>
                      <a:pt x="1199" y="2107"/>
                    </a:cubicBezTo>
                    <a:cubicBezTo>
                      <a:pt x="1233" y="1925"/>
                      <a:pt x="1233" y="1925"/>
                      <a:pt x="1233" y="1925"/>
                    </a:cubicBezTo>
                    <a:cubicBezTo>
                      <a:pt x="1269" y="1918"/>
                      <a:pt x="1306" y="1908"/>
                      <a:pt x="1342" y="1896"/>
                    </a:cubicBezTo>
                    <a:cubicBezTo>
                      <a:pt x="1464" y="2038"/>
                      <a:pt x="1464" y="2038"/>
                      <a:pt x="1464" y="2038"/>
                    </a:cubicBezTo>
                    <a:cubicBezTo>
                      <a:pt x="1584" y="1979"/>
                      <a:pt x="1584" y="1979"/>
                      <a:pt x="1584" y="1979"/>
                    </a:cubicBezTo>
                    <a:cubicBezTo>
                      <a:pt x="1546" y="1795"/>
                      <a:pt x="1546" y="1795"/>
                      <a:pt x="1546" y="1795"/>
                    </a:cubicBezTo>
                    <a:cubicBezTo>
                      <a:pt x="1581" y="1772"/>
                      <a:pt x="1614" y="1747"/>
                      <a:pt x="1645" y="1719"/>
                    </a:cubicBezTo>
                    <a:cubicBezTo>
                      <a:pt x="1811" y="1802"/>
                      <a:pt x="1811" y="1802"/>
                      <a:pt x="1811" y="1802"/>
                    </a:cubicBezTo>
                    <a:cubicBezTo>
                      <a:pt x="1899" y="1700"/>
                      <a:pt x="1899" y="1700"/>
                      <a:pt x="1899" y="1700"/>
                    </a:cubicBezTo>
                    <a:cubicBezTo>
                      <a:pt x="1795" y="1547"/>
                      <a:pt x="1795" y="1547"/>
                      <a:pt x="1795" y="1547"/>
                    </a:cubicBezTo>
                    <a:cubicBezTo>
                      <a:pt x="1816" y="1516"/>
                      <a:pt x="1834" y="1483"/>
                      <a:pt x="1851" y="1450"/>
                    </a:cubicBezTo>
                    <a:cubicBezTo>
                      <a:pt x="2036" y="1463"/>
                      <a:pt x="2036" y="1463"/>
                      <a:pt x="2036" y="1463"/>
                    </a:cubicBezTo>
                    <a:cubicBezTo>
                      <a:pt x="2079" y="1336"/>
                      <a:pt x="2079" y="1336"/>
                      <a:pt x="2079" y="1336"/>
                    </a:cubicBezTo>
                    <a:cubicBezTo>
                      <a:pt x="1925" y="1234"/>
                      <a:pt x="1925" y="1234"/>
                      <a:pt x="1925" y="1234"/>
                    </a:cubicBezTo>
                    <a:cubicBezTo>
                      <a:pt x="1933" y="1193"/>
                      <a:pt x="1938" y="1152"/>
                      <a:pt x="1941" y="1111"/>
                    </a:cubicBezTo>
                    <a:close/>
                    <a:moveTo>
                      <a:pt x="1358" y="1669"/>
                    </a:moveTo>
                    <a:cubicBezTo>
                      <a:pt x="1020" y="1834"/>
                      <a:pt x="613" y="1695"/>
                      <a:pt x="447" y="1357"/>
                    </a:cubicBezTo>
                    <a:cubicBezTo>
                      <a:pt x="282" y="1020"/>
                      <a:pt x="421" y="613"/>
                      <a:pt x="759" y="447"/>
                    </a:cubicBezTo>
                    <a:cubicBezTo>
                      <a:pt x="1096" y="282"/>
                      <a:pt x="1504" y="421"/>
                      <a:pt x="1669" y="759"/>
                    </a:cubicBezTo>
                    <a:cubicBezTo>
                      <a:pt x="1834" y="1096"/>
                      <a:pt x="1695" y="1503"/>
                      <a:pt x="1358" y="1669"/>
                    </a:cubicBezTo>
                    <a:close/>
                  </a:path>
                </a:pathLst>
              </a:custGeom>
              <a:solidFill>
                <a:srgbClr val="3992DB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40" name="î$líḍê"/>
              <p:cNvSpPr/>
              <p:nvPr/>
            </p:nvSpPr>
            <p:spPr bwMode="auto">
              <a:xfrm>
                <a:off x="10010865" y="2742538"/>
                <a:ext cx="656196" cy="659080"/>
              </a:xfrm>
              <a:custGeom>
                <a:avLst/>
                <a:gdLst>
                  <a:gd name="T0" fmla="*/ 287 w 574"/>
                  <a:gd name="T1" fmla="*/ 575 h 575"/>
                  <a:gd name="T2" fmla="*/ 0 w 574"/>
                  <a:gd name="T3" fmla="*/ 287 h 575"/>
                  <a:gd name="T4" fmla="*/ 287 w 574"/>
                  <a:gd name="T5" fmla="*/ 0 h 575"/>
                  <a:gd name="T6" fmla="*/ 574 w 574"/>
                  <a:gd name="T7" fmla="*/ 287 h 575"/>
                  <a:gd name="T8" fmla="*/ 287 w 574"/>
                  <a:gd name="T9" fmla="*/ 575 h 575"/>
                  <a:gd name="T10" fmla="*/ 287 w 574"/>
                  <a:gd name="T11" fmla="*/ 160 h 575"/>
                  <a:gd name="T12" fmla="*/ 160 w 574"/>
                  <a:gd name="T13" fmla="*/ 287 h 575"/>
                  <a:gd name="T14" fmla="*/ 287 w 574"/>
                  <a:gd name="T15" fmla="*/ 415 h 575"/>
                  <a:gd name="T16" fmla="*/ 414 w 574"/>
                  <a:gd name="T17" fmla="*/ 287 h 575"/>
                  <a:gd name="T18" fmla="*/ 287 w 574"/>
                  <a:gd name="T19" fmla="*/ 16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4" h="575">
                    <a:moveTo>
                      <a:pt x="287" y="575"/>
                    </a:moveTo>
                    <a:cubicBezTo>
                      <a:pt x="129" y="575"/>
                      <a:pt x="0" y="446"/>
                      <a:pt x="0" y="287"/>
                    </a:cubicBezTo>
                    <a:cubicBezTo>
                      <a:pt x="0" y="129"/>
                      <a:pt x="129" y="0"/>
                      <a:pt x="287" y="0"/>
                    </a:cubicBezTo>
                    <a:cubicBezTo>
                      <a:pt x="446" y="0"/>
                      <a:pt x="574" y="129"/>
                      <a:pt x="574" y="287"/>
                    </a:cubicBezTo>
                    <a:cubicBezTo>
                      <a:pt x="574" y="446"/>
                      <a:pt x="446" y="575"/>
                      <a:pt x="287" y="575"/>
                    </a:cubicBezTo>
                    <a:close/>
                    <a:moveTo>
                      <a:pt x="287" y="160"/>
                    </a:moveTo>
                    <a:cubicBezTo>
                      <a:pt x="217" y="160"/>
                      <a:pt x="160" y="217"/>
                      <a:pt x="160" y="287"/>
                    </a:cubicBezTo>
                    <a:cubicBezTo>
                      <a:pt x="160" y="358"/>
                      <a:pt x="217" y="415"/>
                      <a:pt x="287" y="415"/>
                    </a:cubicBezTo>
                    <a:cubicBezTo>
                      <a:pt x="357" y="415"/>
                      <a:pt x="414" y="358"/>
                      <a:pt x="414" y="287"/>
                    </a:cubicBezTo>
                    <a:cubicBezTo>
                      <a:pt x="414" y="217"/>
                      <a:pt x="357" y="160"/>
                      <a:pt x="287" y="1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grpSp>
          <p:nvGrpSpPr>
            <p:cNvPr id="41" name="ïsḻïḑe"/>
            <p:cNvGrpSpPr/>
            <p:nvPr/>
          </p:nvGrpSpPr>
          <p:grpSpPr>
            <a:xfrm>
              <a:off x="5915112" y="1209040"/>
              <a:ext cx="1246452" cy="1246453"/>
              <a:chOff x="9173675" y="272791"/>
              <a:chExt cx="1528719" cy="1528720"/>
            </a:xfrm>
            <a:solidFill>
              <a:schemeClr val="bg1">
                <a:lumMod val="85000"/>
              </a:schemeClr>
            </a:solidFill>
          </p:grpSpPr>
          <p:sp>
            <p:nvSpPr>
              <p:cNvPr id="42" name="îsḷîḋé"/>
              <p:cNvSpPr/>
              <p:nvPr/>
            </p:nvSpPr>
            <p:spPr bwMode="auto">
              <a:xfrm>
                <a:off x="9173675" y="272791"/>
                <a:ext cx="1528719" cy="1528720"/>
              </a:xfrm>
              <a:custGeom>
                <a:avLst/>
                <a:gdLst>
                  <a:gd name="T0" fmla="*/ 1335 w 1335"/>
                  <a:gd name="T1" fmla="*/ 699 h 1335"/>
                  <a:gd name="T2" fmla="*/ 1220 w 1335"/>
                  <a:gd name="T3" fmla="*/ 586 h 1335"/>
                  <a:gd name="T4" fmla="*/ 1300 w 1335"/>
                  <a:gd name="T5" fmla="*/ 445 h 1335"/>
                  <a:gd name="T6" fmla="*/ 1145 w 1335"/>
                  <a:gd name="T7" fmla="*/ 378 h 1335"/>
                  <a:gd name="T8" fmla="*/ 1162 w 1335"/>
                  <a:gd name="T9" fmla="*/ 218 h 1335"/>
                  <a:gd name="T10" fmla="*/ 1001 w 1335"/>
                  <a:gd name="T11" fmla="*/ 219 h 1335"/>
                  <a:gd name="T12" fmla="*/ 956 w 1335"/>
                  <a:gd name="T13" fmla="*/ 65 h 1335"/>
                  <a:gd name="T14" fmla="*/ 801 w 1335"/>
                  <a:gd name="T15" fmla="*/ 125 h 1335"/>
                  <a:gd name="T16" fmla="*/ 699 w 1335"/>
                  <a:gd name="T17" fmla="*/ 0 h 1335"/>
                  <a:gd name="T18" fmla="*/ 586 w 1335"/>
                  <a:gd name="T19" fmla="*/ 115 h 1335"/>
                  <a:gd name="T20" fmla="*/ 445 w 1335"/>
                  <a:gd name="T21" fmla="*/ 35 h 1335"/>
                  <a:gd name="T22" fmla="*/ 378 w 1335"/>
                  <a:gd name="T23" fmla="*/ 190 h 1335"/>
                  <a:gd name="T24" fmla="*/ 218 w 1335"/>
                  <a:gd name="T25" fmla="*/ 173 h 1335"/>
                  <a:gd name="T26" fmla="*/ 220 w 1335"/>
                  <a:gd name="T27" fmla="*/ 334 h 1335"/>
                  <a:gd name="T28" fmla="*/ 65 w 1335"/>
                  <a:gd name="T29" fmla="*/ 379 h 1335"/>
                  <a:gd name="T30" fmla="*/ 125 w 1335"/>
                  <a:gd name="T31" fmla="*/ 535 h 1335"/>
                  <a:gd name="T32" fmla="*/ 0 w 1335"/>
                  <a:gd name="T33" fmla="*/ 636 h 1335"/>
                  <a:gd name="T34" fmla="*/ 115 w 1335"/>
                  <a:gd name="T35" fmla="*/ 749 h 1335"/>
                  <a:gd name="T36" fmla="*/ 35 w 1335"/>
                  <a:gd name="T37" fmla="*/ 890 h 1335"/>
                  <a:gd name="T38" fmla="*/ 190 w 1335"/>
                  <a:gd name="T39" fmla="*/ 957 h 1335"/>
                  <a:gd name="T40" fmla="*/ 173 w 1335"/>
                  <a:gd name="T41" fmla="*/ 1117 h 1335"/>
                  <a:gd name="T42" fmla="*/ 334 w 1335"/>
                  <a:gd name="T43" fmla="*/ 1116 h 1335"/>
                  <a:gd name="T44" fmla="*/ 379 w 1335"/>
                  <a:gd name="T45" fmla="*/ 1270 h 1335"/>
                  <a:gd name="T46" fmla="*/ 535 w 1335"/>
                  <a:gd name="T47" fmla="*/ 1210 h 1335"/>
                  <a:gd name="T48" fmla="*/ 636 w 1335"/>
                  <a:gd name="T49" fmla="*/ 1335 h 1335"/>
                  <a:gd name="T50" fmla="*/ 749 w 1335"/>
                  <a:gd name="T51" fmla="*/ 1220 h 1335"/>
                  <a:gd name="T52" fmla="*/ 890 w 1335"/>
                  <a:gd name="T53" fmla="*/ 1299 h 1335"/>
                  <a:gd name="T54" fmla="*/ 957 w 1335"/>
                  <a:gd name="T55" fmla="*/ 1145 h 1335"/>
                  <a:gd name="T56" fmla="*/ 1117 w 1335"/>
                  <a:gd name="T57" fmla="*/ 1162 h 1335"/>
                  <a:gd name="T58" fmla="*/ 1116 w 1335"/>
                  <a:gd name="T59" fmla="*/ 1001 h 1335"/>
                  <a:gd name="T60" fmla="*/ 1271 w 1335"/>
                  <a:gd name="T61" fmla="*/ 956 h 1335"/>
                  <a:gd name="T62" fmla="*/ 1210 w 1335"/>
                  <a:gd name="T63" fmla="*/ 801 h 1335"/>
                  <a:gd name="T64" fmla="*/ 776 w 1335"/>
                  <a:gd name="T65" fmla="*/ 1050 h 1335"/>
                  <a:gd name="T66" fmla="*/ 560 w 1335"/>
                  <a:gd name="T67" fmla="*/ 286 h 1335"/>
                  <a:gd name="T68" fmla="*/ 776 w 1335"/>
                  <a:gd name="T69" fmla="*/ 105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5" h="1335">
                    <a:moveTo>
                      <a:pt x="1326" y="784"/>
                    </a:moveTo>
                    <a:cubicBezTo>
                      <a:pt x="1335" y="699"/>
                      <a:pt x="1335" y="699"/>
                      <a:pt x="1335" y="699"/>
                    </a:cubicBezTo>
                    <a:cubicBezTo>
                      <a:pt x="1226" y="658"/>
                      <a:pt x="1226" y="658"/>
                      <a:pt x="1226" y="658"/>
                    </a:cubicBezTo>
                    <a:cubicBezTo>
                      <a:pt x="1226" y="634"/>
                      <a:pt x="1224" y="610"/>
                      <a:pt x="1220" y="586"/>
                    </a:cubicBezTo>
                    <a:cubicBezTo>
                      <a:pt x="1323" y="527"/>
                      <a:pt x="1323" y="527"/>
                      <a:pt x="1323" y="527"/>
                    </a:cubicBezTo>
                    <a:cubicBezTo>
                      <a:pt x="1300" y="445"/>
                      <a:pt x="1300" y="445"/>
                      <a:pt x="1300" y="445"/>
                    </a:cubicBezTo>
                    <a:cubicBezTo>
                      <a:pt x="1181" y="448"/>
                      <a:pt x="1181" y="448"/>
                      <a:pt x="1181" y="448"/>
                    </a:cubicBezTo>
                    <a:cubicBezTo>
                      <a:pt x="1171" y="424"/>
                      <a:pt x="1159" y="400"/>
                      <a:pt x="1145" y="378"/>
                    </a:cubicBezTo>
                    <a:cubicBezTo>
                      <a:pt x="1215" y="284"/>
                      <a:pt x="1215" y="284"/>
                      <a:pt x="1215" y="284"/>
                    </a:cubicBezTo>
                    <a:cubicBezTo>
                      <a:pt x="1162" y="218"/>
                      <a:pt x="1162" y="218"/>
                      <a:pt x="1162" y="218"/>
                    </a:cubicBezTo>
                    <a:cubicBezTo>
                      <a:pt x="1055" y="266"/>
                      <a:pt x="1055" y="266"/>
                      <a:pt x="1055" y="266"/>
                    </a:cubicBezTo>
                    <a:cubicBezTo>
                      <a:pt x="1038" y="249"/>
                      <a:pt x="1020" y="234"/>
                      <a:pt x="1001" y="219"/>
                    </a:cubicBezTo>
                    <a:cubicBezTo>
                      <a:pt x="1031" y="106"/>
                      <a:pt x="1031" y="106"/>
                      <a:pt x="1031" y="106"/>
                    </a:cubicBezTo>
                    <a:cubicBezTo>
                      <a:pt x="956" y="65"/>
                      <a:pt x="956" y="65"/>
                      <a:pt x="956" y="65"/>
                    </a:cubicBezTo>
                    <a:cubicBezTo>
                      <a:pt x="875" y="149"/>
                      <a:pt x="875" y="149"/>
                      <a:pt x="875" y="149"/>
                    </a:cubicBezTo>
                    <a:cubicBezTo>
                      <a:pt x="851" y="139"/>
                      <a:pt x="826" y="131"/>
                      <a:pt x="801" y="125"/>
                    </a:cubicBezTo>
                    <a:cubicBezTo>
                      <a:pt x="784" y="9"/>
                      <a:pt x="784" y="9"/>
                      <a:pt x="784" y="9"/>
                    </a:cubicBezTo>
                    <a:cubicBezTo>
                      <a:pt x="699" y="0"/>
                      <a:pt x="699" y="0"/>
                      <a:pt x="699" y="0"/>
                    </a:cubicBezTo>
                    <a:cubicBezTo>
                      <a:pt x="658" y="109"/>
                      <a:pt x="658" y="109"/>
                      <a:pt x="658" y="109"/>
                    </a:cubicBezTo>
                    <a:cubicBezTo>
                      <a:pt x="634" y="109"/>
                      <a:pt x="610" y="111"/>
                      <a:pt x="586" y="115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445" y="35"/>
                      <a:pt x="445" y="35"/>
                      <a:pt x="445" y="35"/>
                    </a:cubicBezTo>
                    <a:cubicBezTo>
                      <a:pt x="448" y="154"/>
                      <a:pt x="448" y="154"/>
                      <a:pt x="448" y="154"/>
                    </a:cubicBezTo>
                    <a:cubicBezTo>
                      <a:pt x="424" y="164"/>
                      <a:pt x="400" y="176"/>
                      <a:pt x="378" y="190"/>
                    </a:cubicBezTo>
                    <a:cubicBezTo>
                      <a:pt x="284" y="120"/>
                      <a:pt x="284" y="120"/>
                      <a:pt x="284" y="120"/>
                    </a:cubicBezTo>
                    <a:cubicBezTo>
                      <a:pt x="218" y="173"/>
                      <a:pt x="218" y="173"/>
                      <a:pt x="218" y="173"/>
                    </a:cubicBezTo>
                    <a:cubicBezTo>
                      <a:pt x="266" y="280"/>
                      <a:pt x="266" y="280"/>
                      <a:pt x="266" y="280"/>
                    </a:cubicBezTo>
                    <a:cubicBezTo>
                      <a:pt x="249" y="297"/>
                      <a:pt x="234" y="315"/>
                      <a:pt x="220" y="334"/>
                    </a:cubicBezTo>
                    <a:cubicBezTo>
                      <a:pt x="106" y="305"/>
                      <a:pt x="106" y="305"/>
                      <a:pt x="106" y="305"/>
                    </a:cubicBezTo>
                    <a:cubicBezTo>
                      <a:pt x="65" y="379"/>
                      <a:pt x="65" y="379"/>
                      <a:pt x="65" y="379"/>
                    </a:cubicBezTo>
                    <a:cubicBezTo>
                      <a:pt x="149" y="460"/>
                      <a:pt x="149" y="460"/>
                      <a:pt x="149" y="460"/>
                    </a:cubicBezTo>
                    <a:cubicBezTo>
                      <a:pt x="139" y="484"/>
                      <a:pt x="131" y="509"/>
                      <a:pt x="125" y="535"/>
                    </a:cubicBezTo>
                    <a:cubicBezTo>
                      <a:pt x="9" y="551"/>
                      <a:pt x="9" y="551"/>
                      <a:pt x="9" y="551"/>
                    </a:cubicBezTo>
                    <a:cubicBezTo>
                      <a:pt x="0" y="636"/>
                      <a:pt x="0" y="636"/>
                      <a:pt x="0" y="636"/>
                    </a:cubicBezTo>
                    <a:cubicBezTo>
                      <a:pt x="109" y="678"/>
                      <a:pt x="109" y="678"/>
                      <a:pt x="109" y="678"/>
                    </a:cubicBezTo>
                    <a:cubicBezTo>
                      <a:pt x="110" y="701"/>
                      <a:pt x="111" y="725"/>
                      <a:pt x="115" y="749"/>
                    </a:cubicBezTo>
                    <a:cubicBezTo>
                      <a:pt x="12" y="809"/>
                      <a:pt x="12" y="809"/>
                      <a:pt x="12" y="809"/>
                    </a:cubicBezTo>
                    <a:cubicBezTo>
                      <a:pt x="35" y="890"/>
                      <a:pt x="35" y="890"/>
                      <a:pt x="35" y="890"/>
                    </a:cubicBezTo>
                    <a:cubicBezTo>
                      <a:pt x="154" y="887"/>
                      <a:pt x="154" y="887"/>
                      <a:pt x="154" y="887"/>
                    </a:cubicBezTo>
                    <a:cubicBezTo>
                      <a:pt x="164" y="912"/>
                      <a:pt x="177" y="935"/>
                      <a:pt x="190" y="957"/>
                    </a:cubicBezTo>
                    <a:cubicBezTo>
                      <a:pt x="120" y="1051"/>
                      <a:pt x="120" y="1051"/>
                      <a:pt x="120" y="1051"/>
                    </a:cubicBezTo>
                    <a:cubicBezTo>
                      <a:pt x="173" y="1117"/>
                      <a:pt x="173" y="1117"/>
                      <a:pt x="173" y="1117"/>
                    </a:cubicBezTo>
                    <a:cubicBezTo>
                      <a:pt x="280" y="1070"/>
                      <a:pt x="280" y="1070"/>
                      <a:pt x="280" y="1070"/>
                    </a:cubicBezTo>
                    <a:cubicBezTo>
                      <a:pt x="297" y="1086"/>
                      <a:pt x="315" y="1102"/>
                      <a:pt x="334" y="1116"/>
                    </a:cubicBezTo>
                    <a:cubicBezTo>
                      <a:pt x="305" y="1229"/>
                      <a:pt x="305" y="1229"/>
                      <a:pt x="305" y="1229"/>
                    </a:cubicBezTo>
                    <a:cubicBezTo>
                      <a:pt x="379" y="1270"/>
                      <a:pt x="379" y="1270"/>
                      <a:pt x="379" y="1270"/>
                    </a:cubicBezTo>
                    <a:cubicBezTo>
                      <a:pt x="460" y="1186"/>
                      <a:pt x="460" y="1186"/>
                      <a:pt x="460" y="1186"/>
                    </a:cubicBezTo>
                    <a:cubicBezTo>
                      <a:pt x="484" y="1196"/>
                      <a:pt x="509" y="1204"/>
                      <a:pt x="535" y="1210"/>
                    </a:cubicBezTo>
                    <a:cubicBezTo>
                      <a:pt x="551" y="1326"/>
                      <a:pt x="551" y="1326"/>
                      <a:pt x="551" y="1326"/>
                    </a:cubicBezTo>
                    <a:cubicBezTo>
                      <a:pt x="636" y="1335"/>
                      <a:pt x="636" y="1335"/>
                      <a:pt x="636" y="1335"/>
                    </a:cubicBezTo>
                    <a:cubicBezTo>
                      <a:pt x="678" y="1226"/>
                      <a:pt x="678" y="1226"/>
                      <a:pt x="678" y="1226"/>
                    </a:cubicBezTo>
                    <a:cubicBezTo>
                      <a:pt x="701" y="1226"/>
                      <a:pt x="725" y="1224"/>
                      <a:pt x="749" y="1220"/>
                    </a:cubicBezTo>
                    <a:cubicBezTo>
                      <a:pt x="808" y="1323"/>
                      <a:pt x="808" y="1323"/>
                      <a:pt x="808" y="1323"/>
                    </a:cubicBezTo>
                    <a:cubicBezTo>
                      <a:pt x="890" y="1299"/>
                      <a:pt x="890" y="1299"/>
                      <a:pt x="890" y="1299"/>
                    </a:cubicBezTo>
                    <a:cubicBezTo>
                      <a:pt x="887" y="1181"/>
                      <a:pt x="887" y="1181"/>
                      <a:pt x="887" y="1181"/>
                    </a:cubicBezTo>
                    <a:cubicBezTo>
                      <a:pt x="912" y="1171"/>
                      <a:pt x="935" y="1159"/>
                      <a:pt x="957" y="1145"/>
                    </a:cubicBezTo>
                    <a:cubicBezTo>
                      <a:pt x="1051" y="1215"/>
                      <a:pt x="1051" y="1215"/>
                      <a:pt x="1051" y="1215"/>
                    </a:cubicBezTo>
                    <a:cubicBezTo>
                      <a:pt x="1117" y="1162"/>
                      <a:pt x="1117" y="1162"/>
                      <a:pt x="1117" y="1162"/>
                    </a:cubicBezTo>
                    <a:cubicBezTo>
                      <a:pt x="1070" y="1055"/>
                      <a:pt x="1070" y="1055"/>
                      <a:pt x="1070" y="1055"/>
                    </a:cubicBezTo>
                    <a:cubicBezTo>
                      <a:pt x="1086" y="1038"/>
                      <a:pt x="1102" y="1020"/>
                      <a:pt x="1116" y="1001"/>
                    </a:cubicBezTo>
                    <a:cubicBezTo>
                      <a:pt x="1229" y="1031"/>
                      <a:pt x="1229" y="1031"/>
                      <a:pt x="1229" y="1031"/>
                    </a:cubicBezTo>
                    <a:cubicBezTo>
                      <a:pt x="1271" y="956"/>
                      <a:pt x="1271" y="956"/>
                      <a:pt x="1271" y="956"/>
                    </a:cubicBezTo>
                    <a:cubicBezTo>
                      <a:pt x="1186" y="875"/>
                      <a:pt x="1186" y="875"/>
                      <a:pt x="1186" y="875"/>
                    </a:cubicBezTo>
                    <a:cubicBezTo>
                      <a:pt x="1196" y="851"/>
                      <a:pt x="1204" y="826"/>
                      <a:pt x="1210" y="801"/>
                    </a:cubicBezTo>
                    <a:lnTo>
                      <a:pt x="1326" y="784"/>
                    </a:lnTo>
                    <a:close/>
                    <a:moveTo>
                      <a:pt x="776" y="1050"/>
                    </a:moveTo>
                    <a:cubicBezTo>
                      <a:pt x="565" y="1109"/>
                      <a:pt x="345" y="986"/>
                      <a:pt x="286" y="775"/>
                    </a:cubicBezTo>
                    <a:cubicBezTo>
                      <a:pt x="226" y="564"/>
                      <a:pt x="349" y="345"/>
                      <a:pt x="560" y="286"/>
                    </a:cubicBezTo>
                    <a:cubicBezTo>
                      <a:pt x="771" y="226"/>
                      <a:pt x="990" y="349"/>
                      <a:pt x="1050" y="560"/>
                    </a:cubicBezTo>
                    <a:cubicBezTo>
                      <a:pt x="1109" y="771"/>
                      <a:pt x="987" y="990"/>
                      <a:pt x="776" y="1050"/>
                    </a:cubicBezTo>
                    <a:close/>
                  </a:path>
                </a:pathLst>
              </a:custGeom>
              <a:solidFill>
                <a:srgbClr val="F79600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43" name="îšļïḋe"/>
              <p:cNvSpPr/>
              <p:nvPr/>
            </p:nvSpPr>
            <p:spPr bwMode="auto">
              <a:xfrm>
                <a:off x="9730359" y="829476"/>
                <a:ext cx="415350" cy="415350"/>
              </a:xfrm>
              <a:custGeom>
                <a:avLst/>
                <a:gdLst>
                  <a:gd name="T0" fmla="*/ 181 w 363"/>
                  <a:gd name="T1" fmla="*/ 363 h 363"/>
                  <a:gd name="T2" fmla="*/ 0 w 363"/>
                  <a:gd name="T3" fmla="*/ 181 h 363"/>
                  <a:gd name="T4" fmla="*/ 181 w 363"/>
                  <a:gd name="T5" fmla="*/ 0 h 363"/>
                  <a:gd name="T6" fmla="*/ 363 w 363"/>
                  <a:gd name="T7" fmla="*/ 181 h 363"/>
                  <a:gd name="T8" fmla="*/ 181 w 363"/>
                  <a:gd name="T9" fmla="*/ 363 h 363"/>
                  <a:gd name="T10" fmla="*/ 181 w 363"/>
                  <a:gd name="T11" fmla="*/ 120 h 363"/>
                  <a:gd name="T12" fmla="*/ 120 w 363"/>
                  <a:gd name="T13" fmla="*/ 181 h 363"/>
                  <a:gd name="T14" fmla="*/ 181 w 363"/>
                  <a:gd name="T15" fmla="*/ 243 h 363"/>
                  <a:gd name="T16" fmla="*/ 243 w 363"/>
                  <a:gd name="T17" fmla="*/ 181 h 363"/>
                  <a:gd name="T18" fmla="*/ 181 w 363"/>
                  <a:gd name="T19" fmla="*/ 12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3" h="363">
                    <a:moveTo>
                      <a:pt x="181" y="363"/>
                    </a:moveTo>
                    <a:cubicBezTo>
                      <a:pt x="81" y="363"/>
                      <a:pt x="0" y="282"/>
                      <a:pt x="0" y="181"/>
                    </a:cubicBezTo>
                    <a:cubicBezTo>
                      <a:pt x="0" y="81"/>
                      <a:pt x="81" y="0"/>
                      <a:pt x="181" y="0"/>
                    </a:cubicBezTo>
                    <a:cubicBezTo>
                      <a:pt x="281" y="0"/>
                      <a:pt x="363" y="81"/>
                      <a:pt x="363" y="181"/>
                    </a:cubicBezTo>
                    <a:cubicBezTo>
                      <a:pt x="363" y="282"/>
                      <a:pt x="281" y="363"/>
                      <a:pt x="181" y="363"/>
                    </a:cubicBezTo>
                    <a:close/>
                    <a:moveTo>
                      <a:pt x="181" y="120"/>
                    </a:moveTo>
                    <a:cubicBezTo>
                      <a:pt x="147" y="120"/>
                      <a:pt x="120" y="147"/>
                      <a:pt x="120" y="181"/>
                    </a:cubicBezTo>
                    <a:cubicBezTo>
                      <a:pt x="120" y="215"/>
                      <a:pt x="147" y="243"/>
                      <a:pt x="181" y="243"/>
                    </a:cubicBezTo>
                    <a:cubicBezTo>
                      <a:pt x="215" y="243"/>
                      <a:pt x="243" y="215"/>
                      <a:pt x="243" y="181"/>
                    </a:cubicBezTo>
                    <a:cubicBezTo>
                      <a:pt x="243" y="147"/>
                      <a:pt x="215" y="120"/>
                      <a:pt x="181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  <p:grpSp>
          <p:nvGrpSpPr>
            <p:cNvPr id="56" name="iśľïdé"/>
            <p:cNvGrpSpPr/>
            <p:nvPr/>
          </p:nvGrpSpPr>
          <p:grpSpPr>
            <a:xfrm>
              <a:off x="4326311" y="3476954"/>
              <a:ext cx="1509247" cy="2578404"/>
              <a:chOff x="7211991" y="3402339"/>
              <a:chExt cx="1851025" cy="3162299"/>
            </a:xfrm>
            <a:solidFill>
              <a:schemeClr val="accent1"/>
            </a:solidFill>
          </p:grpSpPr>
          <p:sp>
            <p:nvSpPr>
              <p:cNvPr id="57" name="ïṩḻidê"/>
              <p:cNvSpPr/>
              <p:nvPr/>
            </p:nvSpPr>
            <p:spPr bwMode="auto">
              <a:xfrm flipH="1">
                <a:off x="7575528" y="3402339"/>
                <a:ext cx="674688" cy="674687"/>
              </a:xfrm>
              <a:custGeom>
                <a:avLst/>
                <a:gdLst>
                  <a:gd name="T0" fmla="*/ 125 w 316"/>
                  <a:gd name="T1" fmla="*/ 298 h 316"/>
                  <a:gd name="T2" fmla="*/ 298 w 316"/>
                  <a:gd name="T3" fmla="*/ 191 h 316"/>
                  <a:gd name="T4" fmla="*/ 191 w 316"/>
                  <a:gd name="T5" fmla="*/ 18 h 316"/>
                  <a:gd name="T6" fmla="*/ 18 w 316"/>
                  <a:gd name="T7" fmla="*/ 125 h 316"/>
                  <a:gd name="T8" fmla="*/ 125 w 316"/>
                  <a:gd name="T9" fmla="*/ 29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6">
                    <a:moveTo>
                      <a:pt x="125" y="298"/>
                    </a:moveTo>
                    <a:cubicBezTo>
                      <a:pt x="203" y="316"/>
                      <a:pt x="280" y="268"/>
                      <a:pt x="298" y="191"/>
                    </a:cubicBezTo>
                    <a:cubicBezTo>
                      <a:pt x="316" y="113"/>
                      <a:pt x="268" y="36"/>
                      <a:pt x="191" y="18"/>
                    </a:cubicBezTo>
                    <a:cubicBezTo>
                      <a:pt x="113" y="0"/>
                      <a:pt x="36" y="48"/>
                      <a:pt x="18" y="125"/>
                    </a:cubicBezTo>
                    <a:cubicBezTo>
                      <a:pt x="0" y="203"/>
                      <a:pt x="48" y="280"/>
                      <a:pt x="125" y="298"/>
                    </a:cubicBezTo>
                    <a:close/>
                  </a:path>
                </a:pathLst>
              </a:custGeom>
              <a:solidFill>
                <a:srgbClr val="C4C7CB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  <p:sp>
            <p:nvSpPr>
              <p:cNvPr id="58" name="îṩļiďé"/>
              <p:cNvSpPr/>
              <p:nvPr/>
            </p:nvSpPr>
            <p:spPr bwMode="auto">
              <a:xfrm flipH="1">
                <a:off x="7211991" y="4138938"/>
                <a:ext cx="1851025" cy="2425700"/>
              </a:xfrm>
              <a:custGeom>
                <a:avLst/>
                <a:gdLst>
                  <a:gd name="T0" fmla="*/ 838 w 866"/>
                  <a:gd name="T1" fmla="*/ 125 h 1136"/>
                  <a:gd name="T2" fmla="*/ 742 w 866"/>
                  <a:gd name="T3" fmla="*/ 25 h 1136"/>
                  <a:gd name="T4" fmla="*/ 681 w 866"/>
                  <a:gd name="T5" fmla="*/ 2 h 1136"/>
                  <a:gd name="T6" fmla="*/ 674 w 866"/>
                  <a:gd name="T7" fmla="*/ 1 h 1136"/>
                  <a:gd name="T8" fmla="*/ 662 w 866"/>
                  <a:gd name="T9" fmla="*/ 0 h 1136"/>
                  <a:gd name="T10" fmla="*/ 414 w 866"/>
                  <a:gd name="T11" fmla="*/ 0 h 1136"/>
                  <a:gd name="T12" fmla="*/ 376 w 866"/>
                  <a:gd name="T13" fmla="*/ 19 h 1136"/>
                  <a:gd name="T14" fmla="*/ 365 w 866"/>
                  <a:gd name="T15" fmla="*/ 34 h 1136"/>
                  <a:gd name="T16" fmla="*/ 290 w 866"/>
                  <a:gd name="T17" fmla="*/ 132 h 1136"/>
                  <a:gd name="T18" fmla="*/ 49 w 866"/>
                  <a:gd name="T19" fmla="*/ 236 h 1136"/>
                  <a:gd name="T20" fmla="*/ 2 w 866"/>
                  <a:gd name="T21" fmla="*/ 290 h 1136"/>
                  <a:gd name="T22" fmla="*/ 2 w 866"/>
                  <a:gd name="T23" fmla="*/ 294 h 1136"/>
                  <a:gd name="T24" fmla="*/ 46 w 866"/>
                  <a:gd name="T25" fmla="*/ 291 h 1136"/>
                  <a:gd name="T26" fmla="*/ 75 w 866"/>
                  <a:gd name="T27" fmla="*/ 292 h 1136"/>
                  <a:gd name="T28" fmla="*/ 80 w 866"/>
                  <a:gd name="T29" fmla="*/ 280 h 1136"/>
                  <a:gd name="T30" fmla="*/ 154 w 866"/>
                  <a:gd name="T31" fmla="*/ 288 h 1136"/>
                  <a:gd name="T32" fmla="*/ 157 w 866"/>
                  <a:gd name="T33" fmla="*/ 306 h 1136"/>
                  <a:gd name="T34" fmla="*/ 181 w 866"/>
                  <a:gd name="T35" fmla="*/ 313 h 1136"/>
                  <a:gd name="T36" fmla="*/ 365 w 866"/>
                  <a:gd name="T37" fmla="*/ 202 h 1136"/>
                  <a:gd name="T38" fmla="*/ 365 w 866"/>
                  <a:gd name="T39" fmla="*/ 355 h 1136"/>
                  <a:gd name="T40" fmla="*/ 364 w 866"/>
                  <a:gd name="T41" fmla="*/ 366 h 1136"/>
                  <a:gd name="T42" fmla="*/ 364 w 866"/>
                  <a:gd name="T43" fmla="*/ 424 h 1136"/>
                  <a:gd name="T44" fmla="*/ 384 w 866"/>
                  <a:gd name="T45" fmla="*/ 415 h 1136"/>
                  <a:gd name="T46" fmla="*/ 431 w 866"/>
                  <a:gd name="T47" fmla="*/ 474 h 1136"/>
                  <a:gd name="T48" fmla="*/ 386 w 866"/>
                  <a:gd name="T49" fmla="*/ 534 h 1136"/>
                  <a:gd name="T50" fmla="*/ 401 w 866"/>
                  <a:gd name="T51" fmla="*/ 563 h 1136"/>
                  <a:gd name="T52" fmla="*/ 477 w 866"/>
                  <a:gd name="T53" fmla="*/ 561 h 1136"/>
                  <a:gd name="T54" fmla="*/ 498 w 866"/>
                  <a:gd name="T55" fmla="*/ 633 h 1136"/>
                  <a:gd name="T56" fmla="*/ 432 w 866"/>
                  <a:gd name="T57" fmla="*/ 671 h 1136"/>
                  <a:gd name="T58" fmla="*/ 434 w 866"/>
                  <a:gd name="T59" fmla="*/ 699 h 1136"/>
                  <a:gd name="T60" fmla="*/ 504 w 866"/>
                  <a:gd name="T61" fmla="*/ 726 h 1136"/>
                  <a:gd name="T62" fmla="*/ 496 w 866"/>
                  <a:gd name="T63" fmla="*/ 800 h 1136"/>
                  <a:gd name="T64" fmla="*/ 422 w 866"/>
                  <a:gd name="T65" fmla="*/ 811 h 1136"/>
                  <a:gd name="T66" fmla="*/ 412 w 866"/>
                  <a:gd name="T67" fmla="*/ 842 h 1136"/>
                  <a:gd name="T68" fmla="*/ 466 w 866"/>
                  <a:gd name="T69" fmla="*/ 894 h 1136"/>
                  <a:gd name="T70" fmla="*/ 429 w 866"/>
                  <a:gd name="T71" fmla="*/ 959 h 1136"/>
                  <a:gd name="T72" fmla="*/ 364 w 866"/>
                  <a:gd name="T73" fmla="*/ 943 h 1136"/>
                  <a:gd name="T74" fmla="*/ 364 w 866"/>
                  <a:gd name="T75" fmla="*/ 980 h 1136"/>
                  <a:gd name="T76" fmla="*/ 364 w 866"/>
                  <a:gd name="T77" fmla="*/ 996 h 1136"/>
                  <a:gd name="T78" fmla="*/ 364 w 866"/>
                  <a:gd name="T79" fmla="*/ 1007 h 1136"/>
                  <a:gd name="T80" fmla="*/ 364 w 866"/>
                  <a:gd name="T81" fmla="*/ 1019 h 1136"/>
                  <a:gd name="T82" fmla="*/ 369 w 866"/>
                  <a:gd name="T83" fmla="*/ 1031 h 1136"/>
                  <a:gd name="T84" fmla="*/ 364 w 866"/>
                  <a:gd name="T85" fmla="*/ 1035 h 1136"/>
                  <a:gd name="T86" fmla="*/ 364 w 866"/>
                  <a:gd name="T87" fmla="*/ 1057 h 1136"/>
                  <a:gd name="T88" fmla="*/ 443 w 866"/>
                  <a:gd name="T89" fmla="*/ 1136 h 1136"/>
                  <a:gd name="T90" fmla="*/ 522 w 866"/>
                  <a:gd name="T91" fmla="*/ 1057 h 1136"/>
                  <a:gd name="T92" fmla="*/ 522 w 866"/>
                  <a:gd name="T93" fmla="*/ 537 h 1136"/>
                  <a:gd name="T94" fmla="*/ 553 w 866"/>
                  <a:gd name="T95" fmla="*/ 537 h 1136"/>
                  <a:gd name="T96" fmla="*/ 553 w 866"/>
                  <a:gd name="T97" fmla="*/ 1057 h 1136"/>
                  <a:gd name="T98" fmla="*/ 632 w 866"/>
                  <a:gd name="T99" fmla="*/ 1136 h 1136"/>
                  <a:gd name="T100" fmla="*/ 711 w 866"/>
                  <a:gd name="T101" fmla="*/ 1057 h 1136"/>
                  <a:gd name="T102" fmla="*/ 711 w 866"/>
                  <a:gd name="T103" fmla="*/ 562 h 1136"/>
                  <a:gd name="T104" fmla="*/ 719 w 866"/>
                  <a:gd name="T105" fmla="*/ 567 h 1136"/>
                  <a:gd name="T106" fmla="*/ 741 w 866"/>
                  <a:gd name="T107" fmla="*/ 572 h 1136"/>
                  <a:gd name="T108" fmla="*/ 787 w 866"/>
                  <a:gd name="T109" fmla="*/ 542 h 1136"/>
                  <a:gd name="T110" fmla="*/ 866 w 866"/>
                  <a:gd name="T111" fmla="*/ 254 h 1136"/>
                  <a:gd name="T112" fmla="*/ 838 w 866"/>
                  <a:gd name="T113" fmla="*/ 125 h 1136"/>
                  <a:gd name="T114" fmla="*/ 711 w 866"/>
                  <a:gd name="T115" fmla="*/ 462 h 1136"/>
                  <a:gd name="T116" fmla="*/ 711 w 866"/>
                  <a:gd name="T117" fmla="*/ 366 h 1136"/>
                  <a:gd name="T118" fmla="*/ 711 w 866"/>
                  <a:gd name="T119" fmla="*/ 127 h 1136"/>
                  <a:gd name="T120" fmla="*/ 723 w 866"/>
                  <a:gd name="T121" fmla="*/ 137 h 1136"/>
                  <a:gd name="T122" fmla="*/ 763 w 866"/>
                  <a:gd name="T123" fmla="*/ 254 h 1136"/>
                  <a:gd name="T124" fmla="*/ 711 w 866"/>
                  <a:gd name="T125" fmla="*/ 462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6" h="1136">
                    <a:moveTo>
                      <a:pt x="838" y="125"/>
                    </a:moveTo>
                    <a:cubicBezTo>
                      <a:pt x="813" y="73"/>
                      <a:pt x="773" y="42"/>
                      <a:pt x="742" y="25"/>
                    </a:cubicBezTo>
                    <a:cubicBezTo>
                      <a:pt x="710" y="7"/>
                      <a:pt x="685" y="3"/>
                      <a:pt x="681" y="2"/>
                    </a:cubicBezTo>
                    <a:cubicBezTo>
                      <a:pt x="678" y="2"/>
                      <a:pt x="676" y="2"/>
                      <a:pt x="674" y="1"/>
                    </a:cubicBezTo>
                    <a:cubicBezTo>
                      <a:pt x="670" y="1"/>
                      <a:pt x="666" y="0"/>
                      <a:pt x="662" y="0"/>
                    </a:cubicBezTo>
                    <a:cubicBezTo>
                      <a:pt x="414" y="0"/>
                      <a:pt x="414" y="0"/>
                      <a:pt x="414" y="0"/>
                    </a:cubicBezTo>
                    <a:cubicBezTo>
                      <a:pt x="399" y="0"/>
                      <a:pt x="385" y="7"/>
                      <a:pt x="376" y="19"/>
                    </a:cubicBezTo>
                    <a:cubicBezTo>
                      <a:pt x="371" y="23"/>
                      <a:pt x="367" y="28"/>
                      <a:pt x="365" y="34"/>
                    </a:cubicBezTo>
                    <a:cubicBezTo>
                      <a:pt x="363" y="38"/>
                      <a:pt x="340" y="85"/>
                      <a:pt x="290" y="132"/>
                    </a:cubicBezTo>
                    <a:cubicBezTo>
                      <a:pt x="239" y="179"/>
                      <a:pt x="163" y="227"/>
                      <a:pt x="49" y="236"/>
                    </a:cubicBezTo>
                    <a:cubicBezTo>
                      <a:pt x="21" y="238"/>
                      <a:pt x="0" y="262"/>
                      <a:pt x="2" y="290"/>
                    </a:cubicBezTo>
                    <a:cubicBezTo>
                      <a:pt x="2" y="292"/>
                      <a:pt x="2" y="293"/>
                      <a:pt x="2" y="294"/>
                    </a:cubicBezTo>
                    <a:cubicBezTo>
                      <a:pt x="17" y="292"/>
                      <a:pt x="32" y="291"/>
                      <a:pt x="46" y="291"/>
                    </a:cubicBezTo>
                    <a:cubicBezTo>
                      <a:pt x="55" y="291"/>
                      <a:pt x="65" y="292"/>
                      <a:pt x="75" y="292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54" y="288"/>
                      <a:pt x="154" y="288"/>
                      <a:pt x="154" y="288"/>
                    </a:cubicBezTo>
                    <a:cubicBezTo>
                      <a:pt x="157" y="306"/>
                      <a:pt x="157" y="306"/>
                      <a:pt x="157" y="306"/>
                    </a:cubicBezTo>
                    <a:cubicBezTo>
                      <a:pt x="165" y="308"/>
                      <a:pt x="173" y="311"/>
                      <a:pt x="181" y="313"/>
                    </a:cubicBezTo>
                    <a:cubicBezTo>
                      <a:pt x="261" y="287"/>
                      <a:pt x="322" y="244"/>
                      <a:pt x="365" y="202"/>
                    </a:cubicBezTo>
                    <a:cubicBezTo>
                      <a:pt x="365" y="355"/>
                      <a:pt x="365" y="355"/>
                      <a:pt x="365" y="355"/>
                    </a:cubicBezTo>
                    <a:cubicBezTo>
                      <a:pt x="364" y="358"/>
                      <a:pt x="364" y="362"/>
                      <a:pt x="364" y="366"/>
                    </a:cubicBezTo>
                    <a:cubicBezTo>
                      <a:pt x="364" y="424"/>
                      <a:pt x="364" y="424"/>
                      <a:pt x="364" y="424"/>
                    </a:cubicBezTo>
                    <a:cubicBezTo>
                      <a:pt x="384" y="415"/>
                      <a:pt x="384" y="415"/>
                      <a:pt x="384" y="415"/>
                    </a:cubicBezTo>
                    <a:cubicBezTo>
                      <a:pt x="431" y="474"/>
                      <a:pt x="431" y="474"/>
                      <a:pt x="431" y="474"/>
                    </a:cubicBezTo>
                    <a:cubicBezTo>
                      <a:pt x="386" y="534"/>
                      <a:pt x="386" y="534"/>
                      <a:pt x="386" y="534"/>
                    </a:cubicBezTo>
                    <a:cubicBezTo>
                      <a:pt x="392" y="544"/>
                      <a:pt x="397" y="553"/>
                      <a:pt x="401" y="563"/>
                    </a:cubicBezTo>
                    <a:cubicBezTo>
                      <a:pt x="477" y="561"/>
                      <a:pt x="477" y="561"/>
                      <a:pt x="477" y="561"/>
                    </a:cubicBezTo>
                    <a:cubicBezTo>
                      <a:pt x="498" y="633"/>
                      <a:pt x="498" y="633"/>
                      <a:pt x="498" y="633"/>
                    </a:cubicBezTo>
                    <a:cubicBezTo>
                      <a:pt x="432" y="671"/>
                      <a:pt x="432" y="671"/>
                      <a:pt x="432" y="671"/>
                    </a:cubicBezTo>
                    <a:cubicBezTo>
                      <a:pt x="433" y="680"/>
                      <a:pt x="434" y="689"/>
                      <a:pt x="434" y="699"/>
                    </a:cubicBezTo>
                    <a:cubicBezTo>
                      <a:pt x="504" y="726"/>
                      <a:pt x="504" y="726"/>
                      <a:pt x="504" y="726"/>
                    </a:cubicBezTo>
                    <a:cubicBezTo>
                      <a:pt x="496" y="800"/>
                      <a:pt x="496" y="800"/>
                      <a:pt x="496" y="800"/>
                    </a:cubicBezTo>
                    <a:cubicBezTo>
                      <a:pt x="422" y="811"/>
                      <a:pt x="422" y="811"/>
                      <a:pt x="422" y="811"/>
                    </a:cubicBezTo>
                    <a:cubicBezTo>
                      <a:pt x="419" y="822"/>
                      <a:pt x="415" y="832"/>
                      <a:pt x="412" y="842"/>
                    </a:cubicBezTo>
                    <a:cubicBezTo>
                      <a:pt x="466" y="894"/>
                      <a:pt x="466" y="894"/>
                      <a:pt x="466" y="894"/>
                    </a:cubicBezTo>
                    <a:cubicBezTo>
                      <a:pt x="429" y="959"/>
                      <a:pt x="429" y="959"/>
                      <a:pt x="429" y="959"/>
                    </a:cubicBezTo>
                    <a:cubicBezTo>
                      <a:pt x="364" y="943"/>
                      <a:pt x="364" y="943"/>
                      <a:pt x="364" y="943"/>
                    </a:cubicBezTo>
                    <a:cubicBezTo>
                      <a:pt x="364" y="980"/>
                      <a:pt x="364" y="980"/>
                      <a:pt x="364" y="980"/>
                    </a:cubicBezTo>
                    <a:cubicBezTo>
                      <a:pt x="364" y="996"/>
                      <a:pt x="364" y="996"/>
                      <a:pt x="364" y="996"/>
                    </a:cubicBezTo>
                    <a:cubicBezTo>
                      <a:pt x="364" y="1007"/>
                      <a:pt x="364" y="1007"/>
                      <a:pt x="364" y="1007"/>
                    </a:cubicBezTo>
                    <a:cubicBezTo>
                      <a:pt x="364" y="1019"/>
                      <a:pt x="364" y="1019"/>
                      <a:pt x="364" y="1019"/>
                    </a:cubicBezTo>
                    <a:cubicBezTo>
                      <a:pt x="369" y="1031"/>
                      <a:pt x="369" y="1031"/>
                      <a:pt x="369" y="1031"/>
                    </a:cubicBezTo>
                    <a:cubicBezTo>
                      <a:pt x="364" y="1035"/>
                      <a:pt x="364" y="1035"/>
                      <a:pt x="364" y="1035"/>
                    </a:cubicBezTo>
                    <a:cubicBezTo>
                      <a:pt x="364" y="1057"/>
                      <a:pt x="364" y="1057"/>
                      <a:pt x="364" y="1057"/>
                    </a:cubicBezTo>
                    <a:cubicBezTo>
                      <a:pt x="364" y="1100"/>
                      <a:pt x="399" y="1136"/>
                      <a:pt x="443" y="1136"/>
                    </a:cubicBezTo>
                    <a:cubicBezTo>
                      <a:pt x="487" y="1136"/>
                      <a:pt x="522" y="1100"/>
                      <a:pt x="522" y="1057"/>
                    </a:cubicBezTo>
                    <a:cubicBezTo>
                      <a:pt x="522" y="537"/>
                      <a:pt x="522" y="537"/>
                      <a:pt x="522" y="537"/>
                    </a:cubicBezTo>
                    <a:cubicBezTo>
                      <a:pt x="553" y="537"/>
                      <a:pt x="553" y="537"/>
                      <a:pt x="553" y="537"/>
                    </a:cubicBezTo>
                    <a:cubicBezTo>
                      <a:pt x="553" y="1057"/>
                      <a:pt x="553" y="1057"/>
                      <a:pt x="553" y="1057"/>
                    </a:cubicBezTo>
                    <a:cubicBezTo>
                      <a:pt x="553" y="1100"/>
                      <a:pt x="588" y="1136"/>
                      <a:pt x="632" y="1136"/>
                    </a:cubicBezTo>
                    <a:cubicBezTo>
                      <a:pt x="676" y="1136"/>
                      <a:pt x="711" y="1100"/>
                      <a:pt x="711" y="1057"/>
                    </a:cubicBezTo>
                    <a:cubicBezTo>
                      <a:pt x="711" y="562"/>
                      <a:pt x="711" y="562"/>
                      <a:pt x="711" y="562"/>
                    </a:cubicBezTo>
                    <a:cubicBezTo>
                      <a:pt x="714" y="564"/>
                      <a:pt x="716" y="565"/>
                      <a:pt x="719" y="567"/>
                    </a:cubicBezTo>
                    <a:cubicBezTo>
                      <a:pt x="726" y="570"/>
                      <a:pt x="734" y="572"/>
                      <a:pt x="741" y="572"/>
                    </a:cubicBezTo>
                    <a:cubicBezTo>
                      <a:pt x="760" y="572"/>
                      <a:pt x="779" y="561"/>
                      <a:pt x="787" y="542"/>
                    </a:cubicBezTo>
                    <a:cubicBezTo>
                      <a:pt x="843" y="423"/>
                      <a:pt x="865" y="330"/>
                      <a:pt x="866" y="254"/>
                    </a:cubicBezTo>
                    <a:cubicBezTo>
                      <a:pt x="866" y="203"/>
                      <a:pt x="855" y="160"/>
                      <a:pt x="838" y="125"/>
                    </a:cubicBezTo>
                    <a:close/>
                    <a:moveTo>
                      <a:pt x="711" y="462"/>
                    </a:moveTo>
                    <a:cubicBezTo>
                      <a:pt x="711" y="366"/>
                      <a:pt x="711" y="366"/>
                      <a:pt x="711" y="366"/>
                    </a:cubicBezTo>
                    <a:cubicBezTo>
                      <a:pt x="711" y="127"/>
                      <a:pt x="711" y="127"/>
                      <a:pt x="711" y="127"/>
                    </a:cubicBezTo>
                    <a:cubicBezTo>
                      <a:pt x="715" y="130"/>
                      <a:pt x="719" y="133"/>
                      <a:pt x="723" y="137"/>
                    </a:cubicBezTo>
                    <a:cubicBezTo>
                      <a:pt x="743" y="159"/>
                      <a:pt x="763" y="190"/>
                      <a:pt x="763" y="254"/>
                    </a:cubicBezTo>
                    <a:cubicBezTo>
                      <a:pt x="763" y="303"/>
                      <a:pt x="750" y="371"/>
                      <a:pt x="711" y="462"/>
                    </a:cubicBezTo>
                    <a:close/>
                  </a:path>
                </a:pathLst>
              </a:custGeom>
              <a:solidFill>
                <a:srgbClr val="C4C7CB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id-ID"/>
              </a:p>
            </p:txBody>
          </p:sp>
        </p:grpSp>
      </p:grpSp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620520" y="1608455"/>
            <a:ext cx="3842385" cy="2654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7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④裂纹：锅炉频繁启停或压力、负荷波动频繁，产生疲劳开裂。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just" fontAlgn="auto">
              <a:lnSpc>
                <a:spcPct val="17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主要原因是先天性缺陷（锅炉本身的问题）和运行管理不善（安全附件不全、不灵，违章操作和擅离岗位，设备带病运行和未及时发现裂纹、腐蚀等隐患，无水处理设施或水处理设施失效等）。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2990" y="1050290"/>
            <a:ext cx="21691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14、锅炉爆炸预防措施：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1560" y="1684020"/>
            <a:ext cx="3408680" cy="899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1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防止超压（定期人工和自动排污，防止安全阀锈死；定期冲洗压力表下的存水弯管；长期停用的设备要定期做水压试验）。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99580" y="2911475"/>
            <a:ext cx="1583690" cy="899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1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防止超温过热（防止缺水、防止积垢）。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51560" y="3993515"/>
            <a:ext cx="3408680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ts val="21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防止腐蚀（水处理达标保证给水、炉水质量合格，加强停炉保养、及时清除烟灰）。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2493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34745" y="2231390"/>
            <a:ext cx="5558656" cy="2074545"/>
            <a:chOff x="669925" y="1916832"/>
            <a:chExt cx="7411755" cy="3337955"/>
          </a:xfrm>
        </p:grpSpPr>
        <p:sp>
          <p:nvSpPr>
            <p:cNvPr id="7" name="î$ḻïḓè"/>
            <p:cNvSpPr/>
            <p:nvPr/>
          </p:nvSpPr>
          <p:spPr bwMode="blackWhite">
            <a:xfrm>
              <a:off x="669925" y="1916832"/>
              <a:ext cx="5808168" cy="1254512"/>
            </a:xfrm>
            <a:custGeom>
              <a:avLst/>
              <a:gdLst>
                <a:gd name="T0" fmla="*/ 0 w 3559"/>
                <a:gd name="T1" fmla="*/ 496 h 896"/>
                <a:gd name="T2" fmla="*/ 2943 w 3559"/>
                <a:gd name="T3" fmla="*/ 496 h 896"/>
                <a:gd name="T4" fmla="*/ 2663 w 3559"/>
                <a:gd name="T5" fmla="*/ 0 h 896"/>
                <a:gd name="T6" fmla="*/ 3063 w 3559"/>
                <a:gd name="T7" fmla="*/ 0 h 896"/>
                <a:gd name="T8" fmla="*/ 3558 w 3559"/>
                <a:gd name="T9" fmla="*/ 895 h 896"/>
                <a:gd name="T10" fmla="*/ 0 w 3559"/>
                <a:gd name="T11" fmla="*/ 89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496"/>
                  </a:moveTo>
                  <a:lnTo>
                    <a:pt x="2943" y="496"/>
                  </a:lnTo>
                  <a:lnTo>
                    <a:pt x="2663" y="0"/>
                  </a:lnTo>
                  <a:lnTo>
                    <a:pt x="3063" y="0"/>
                  </a:lnTo>
                  <a:lnTo>
                    <a:pt x="3558" y="895"/>
                  </a:lnTo>
                  <a:lnTo>
                    <a:pt x="0" y="89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" name="ïšḻíde"/>
            <p:cNvSpPr/>
            <p:nvPr/>
          </p:nvSpPr>
          <p:spPr bwMode="blackWhite">
            <a:xfrm>
              <a:off x="669925" y="4000275"/>
              <a:ext cx="5760166" cy="1254512"/>
            </a:xfrm>
            <a:custGeom>
              <a:avLst/>
              <a:gdLst>
                <a:gd name="T0" fmla="*/ 0 w 3559"/>
                <a:gd name="T1" fmla="*/ 399 h 896"/>
                <a:gd name="T2" fmla="*/ 2943 w 3559"/>
                <a:gd name="T3" fmla="*/ 399 h 896"/>
                <a:gd name="T4" fmla="*/ 2687 w 3559"/>
                <a:gd name="T5" fmla="*/ 895 h 896"/>
                <a:gd name="T6" fmla="*/ 3087 w 3559"/>
                <a:gd name="T7" fmla="*/ 895 h 896"/>
                <a:gd name="T8" fmla="*/ 3558 w 3559"/>
                <a:gd name="T9" fmla="*/ 0 h 896"/>
                <a:gd name="T10" fmla="*/ 0 w 3559"/>
                <a:gd name="T1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399"/>
                  </a:moveTo>
                  <a:lnTo>
                    <a:pt x="2943" y="399"/>
                  </a:lnTo>
                  <a:lnTo>
                    <a:pt x="2687" y="895"/>
                  </a:lnTo>
                  <a:lnTo>
                    <a:pt x="3087" y="895"/>
                  </a:lnTo>
                  <a:lnTo>
                    <a:pt x="355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" name="îS1îḋê"/>
            <p:cNvSpPr/>
            <p:nvPr/>
          </p:nvSpPr>
          <p:spPr bwMode="blackWhite">
            <a:xfrm>
              <a:off x="1841500" y="1916832"/>
              <a:ext cx="6240180" cy="3337955"/>
            </a:xfrm>
            <a:custGeom>
              <a:avLst/>
              <a:gdLst>
                <a:gd name="T0" fmla="*/ 0 w 4263"/>
                <a:gd name="T1" fmla="*/ 1388271 h 2383"/>
                <a:gd name="T2" fmla="*/ 5411816 w 4263"/>
                <a:gd name="T3" fmla="*/ 1388271 h 2383"/>
                <a:gd name="T4" fmla="*/ 4628186 w 4263"/>
                <a:gd name="T5" fmla="*/ 0 h 2383"/>
                <a:gd name="T6" fmla="*/ 5238638 w 4263"/>
                <a:gd name="T7" fmla="*/ 0 h 2383"/>
                <a:gd name="T8" fmla="*/ 6150711 w 4263"/>
                <a:gd name="T9" fmla="*/ 1690861 h 2383"/>
                <a:gd name="T10" fmla="*/ 5238638 w 4263"/>
                <a:gd name="T11" fmla="*/ 3336894 h 2383"/>
                <a:gd name="T12" fmla="*/ 4696014 w 4263"/>
                <a:gd name="T13" fmla="*/ 3336894 h 2383"/>
                <a:gd name="T14" fmla="*/ 5446452 w 4263"/>
                <a:gd name="T15" fmla="*/ 1948623 h 2383"/>
                <a:gd name="T16" fmla="*/ 0 w 4263"/>
                <a:gd name="T17" fmla="*/ 1948623 h 2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63"/>
                <a:gd name="T28" fmla="*/ 0 h 2383"/>
                <a:gd name="T29" fmla="*/ 4263 w 4263"/>
                <a:gd name="T30" fmla="*/ 2383 h 2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63" h="2383">
                  <a:moveTo>
                    <a:pt x="0" y="991"/>
                  </a:moveTo>
                  <a:lnTo>
                    <a:pt x="3750" y="991"/>
                  </a:lnTo>
                  <a:lnTo>
                    <a:pt x="3207" y="0"/>
                  </a:lnTo>
                  <a:lnTo>
                    <a:pt x="3630" y="0"/>
                  </a:lnTo>
                  <a:lnTo>
                    <a:pt x="4262" y="1207"/>
                  </a:lnTo>
                  <a:lnTo>
                    <a:pt x="3630" y="2382"/>
                  </a:lnTo>
                  <a:lnTo>
                    <a:pt x="3254" y="2382"/>
                  </a:lnTo>
                  <a:lnTo>
                    <a:pt x="3774" y="1391"/>
                  </a:lnTo>
                  <a:lnTo>
                    <a:pt x="0" y="1391"/>
                  </a:lnTo>
                </a:path>
              </a:pathLst>
            </a:custGeom>
            <a:solidFill>
              <a:schemeClr val="accent1"/>
            </a:soli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763135" y="2649220"/>
            <a:ext cx="386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98235" y="3079750"/>
            <a:ext cx="386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63135" y="3510280"/>
            <a:ext cx="386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7045"/>
            <a:ext cx="4774565" cy="2586355"/>
          </a:xfrm>
          <a:prstGeom prst="rect">
            <a:avLst/>
          </a:prstGeom>
        </p:spPr>
      </p:pic>
      <p:sp>
        <p:nvSpPr>
          <p:cNvPr id="84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三、锅炉运行的安全防护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005205"/>
            <a:ext cx="216916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14、锅炉爆炸预防措施：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25839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1757045"/>
            <a:ext cx="8676005" cy="2586990"/>
            <a:chOff x="0" y="1130300"/>
            <a:chExt cx="11568007" cy="5003800"/>
          </a:xfrm>
        </p:grpSpPr>
        <p:sp>
          <p:nvSpPr>
            <p:cNvPr id="13" name="ïŝ1ïḓé"/>
            <p:cNvSpPr/>
            <p:nvPr/>
          </p:nvSpPr>
          <p:spPr>
            <a:xfrm>
              <a:off x="0" y="1130300"/>
              <a:ext cx="660400" cy="5003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14" name="íṣ1ïḍé"/>
            <p:cNvSpPr/>
            <p:nvPr/>
          </p:nvSpPr>
          <p:spPr>
            <a:xfrm>
              <a:off x="6556586" y="1130300"/>
              <a:ext cx="2433320" cy="50038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35" name="íŝ1íḑe"/>
            <p:cNvSpPr/>
            <p:nvPr/>
          </p:nvSpPr>
          <p:spPr>
            <a:xfrm>
              <a:off x="9134687" y="1130300"/>
              <a:ext cx="2433320" cy="50038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140325" y="2183765"/>
            <a:ext cx="13449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④防止裂纹和起槽（燃烧稳定，禁止骤冷骤热）。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18985" y="2183765"/>
            <a:ext cx="128841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⑤杜绝先天性缺陷（严把新锅炉和锅炉维修后的验收关）。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78195" y="3111500"/>
            <a:ext cx="295084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75655" y="3358515"/>
            <a:ext cx="101790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9130" y="4050665"/>
            <a:ext cx="74930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223300"/>
            <a:ext cx="5050408" cy="6838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锅炉设备基本知识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846759" y="1343698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903628" y="2425696"/>
            <a:ext cx="1190447" cy="102611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锅炉设备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46759" y="2517020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46759" y="3711282"/>
            <a:ext cx="5102700" cy="83913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1" rIns="68584" bIns="34291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6710" y="1486535"/>
            <a:ext cx="488251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锅炉是生产蒸汽的设备，它把燃料的化学能转变为热能，再利用热能产生蒸汽。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6710" y="2677795"/>
            <a:ext cx="488251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锅炉按用途分为电站锅炉、工业锅炉、机车锅炉、船舶锅炉和生活锅炉。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86710" y="3711575"/>
            <a:ext cx="488251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按结构分为水管锅炉、火管锅炉二种，前者是烟气在管内流动。有时又按压力分为低压、中压、高压与超高压锅炉四个等级。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一、锅炉设备基本知识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一、锅炉设备基本知识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5289" name="Group 57"/>
          <p:cNvGraphicFramePr>
            <a:graphicFrameLocks noGrp="1"/>
          </p:cNvGraphicFramePr>
          <p:nvPr/>
        </p:nvGraphicFramePr>
        <p:xfrm>
          <a:off x="573405" y="1192530"/>
          <a:ext cx="7997190" cy="3011805"/>
        </p:xfrm>
        <a:graphic>
          <a:graphicData uri="http://schemas.openxmlformats.org/drawingml/2006/table">
            <a:tbl>
              <a:tblPr/>
              <a:tblGrid>
                <a:gridCol w="2665730"/>
                <a:gridCol w="2665730"/>
                <a:gridCol w="2665730"/>
              </a:tblGrid>
              <a:tr h="37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钢材种类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92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受热面壁面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92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介质温度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992D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20G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≤480℃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≤450℃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Ｃ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rMo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≤540℃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≤510℃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15CrMo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≤560℃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≤550℃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12CrMoV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≤560℃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≤550℃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12Cr1MoV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≤580℃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≤570℃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12Cr3MoVsiT:B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≤600-620℃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12Cr3MoWVT:B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≤600-620℃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ïṡḻïḑè"/>
          <p:cNvGrpSpPr/>
          <p:nvPr/>
        </p:nvGrpSpPr>
        <p:grpSpPr>
          <a:xfrm>
            <a:off x="1566545" y="1449070"/>
            <a:ext cx="6221095" cy="3199130"/>
            <a:chOff x="1790700" y="1719942"/>
            <a:chExt cx="8610600" cy="3837215"/>
          </a:xfrm>
        </p:grpSpPr>
        <p:sp>
          <p:nvSpPr>
            <p:cNvPr id="19" name="iṧļíḋe"/>
            <p:cNvSpPr/>
            <p:nvPr/>
          </p:nvSpPr>
          <p:spPr>
            <a:xfrm>
              <a:off x="1790700" y="1895157"/>
              <a:ext cx="8610600" cy="3486784"/>
            </a:xfrm>
            <a:prstGeom prst="roundRect">
              <a:avLst>
                <a:gd name="adj" fmla="val 134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íṩḷíḑé"/>
            <p:cNvSpPr/>
            <p:nvPr/>
          </p:nvSpPr>
          <p:spPr>
            <a:xfrm>
              <a:off x="1924050" y="1827831"/>
              <a:ext cx="8343900" cy="3621436"/>
            </a:xfrm>
            <a:prstGeom prst="roundRect">
              <a:avLst>
                <a:gd name="adj" fmla="val 13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iṧ1iḑè"/>
            <p:cNvSpPr/>
            <p:nvPr/>
          </p:nvSpPr>
          <p:spPr>
            <a:xfrm>
              <a:off x="2079171" y="1719942"/>
              <a:ext cx="8033658" cy="3837215"/>
            </a:xfrm>
            <a:prstGeom prst="roundRect">
              <a:avLst>
                <a:gd name="adj" fmla="val 134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</p:grpSp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一、锅炉设备基本知识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9000" y="848995"/>
            <a:ext cx="2418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锅炉机组异常情况的处理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0" y="1734820"/>
            <a:ext cx="2621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遇有下列情况应紧急停炉：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8400" y="2379345"/>
            <a:ext cx="392747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锅炉缺水，水位低至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-180mm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不能恢复正常时。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8400" y="2757805"/>
            <a:ext cx="402844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锅炉满水，水位高至＋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180mm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不能恢复正常时。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8400" y="3136265"/>
            <a:ext cx="4627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锅炉爆管，不能维持正常水位或危及人身及设备安全时。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8400" y="3514725"/>
            <a:ext cx="4983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燃料在燃烧室后部烟道内再燃烧，使排烟温度不正常升高时。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38400" y="3893185"/>
            <a:ext cx="1783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所有水位计损坏时。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9473" y="2880360"/>
            <a:ext cx="7635240" cy="444500"/>
            <a:chOff x="1248" y="4536"/>
            <a:chExt cx="12024" cy="700"/>
          </a:xfrm>
        </p:grpSpPr>
        <p:sp>
          <p:nvSpPr>
            <p:cNvPr id="15" name="iṣľîde"/>
            <p:cNvSpPr/>
            <p:nvPr/>
          </p:nvSpPr>
          <p:spPr bwMode="auto">
            <a:xfrm>
              <a:off x="12792" y="4536"/>
              <a:ext cx="480" cy="701"/>
            </a:xfrm>
            <a:custGeom>
              <a:avLst/>
              <a:gdLst>
                <a:gd name="T0" fmla="*/ 25400 w 106"/>
                <a:gd name="T1" fmla="*/ 246062 h 155"/>
                <a:gd name="T2" fmla="*/ 168275 w 106"/>
                <a:gd name="T3" fmla="*/ 122237 h 155"/>
                <a:gd name="T4" fmla="*/ 25400 w 106"/>
                <a:gd name="T5" fmla="*/ 0 h 155"/>
                <a:gd name="T6" fmla="*/ 0 w 106"/>
                <a:gd name="T7" fmla="*/ 26987 h 155"/>
                <a:gd name="T8" fmla="*/ 112713 w 106"/>
                <a:gd name="T9" fmla="*/ 122237 h 155"/>
                <a:gd name="T10" fmla="*/ 0 w 106"/>
                <a:gd name="T11" fmla="*/ 219075 h 155"/>
                <a:gd name="T12" fmla="*/ 25400 w 106"/>
                <a:gd name="T13" fmla="*/ 246062 h 155"/>
                <a:gd name="T14" fmla="*/ 25400 w 106"/>
                <a:gd name="T15" fmla="*/ 246062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155">
                  <a:moveTo>
                    <a:pt x="16" y="155"/>
                  </a:moveTo>
                  <a:lnTo>
                    <a:pt x="106" y="77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71" y="77"/>
                  </a:lnTo>
                  <a:lnTo>
                    <a:pt x="0" y="138"/>
                  </a:lnTo>
                  <a:lnTo>
                    <a:pt x="16" y="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îŝḷîďè"/>
            <p:cNvSpPr/>
            <p:nvPr/>
          </p:nvSpPr>
          <p:spPr bwMode="auto">
            <a:xfrm>
              <a:off x="1248" y="4536"/>
              <a:ext cx="480" cy="701"/>
            </a:xfrm>
            <a:custGeom>
              <a:avLst/>
              <a:gdLst>
                <a:gd name="T0" fmla="*/ 142875 w 106"/>
                <a:gd name="T1" fmla="*/ 246062 h 155"/>
                <a:gd name="T2" fmla="*/ 168275 w 106"/>
                <a:gd name="T3" fmla="*/ 219075 h 155"/>
                <a:gd name="T4" fmla="*/ 57150 w 106"/>
                <a:gd name="T5" fmla="*/ 122237 h 155"/>
                <a:gd name="T6" fmla="*/ 168275 w 106"/>
                <a:gd name="T7" fmla="*/ 26987 h 155"/>
                <a:gd name="T8" fmla="*/ 142875 w 106"/>
                <a:gd name="T9" fmla="*/ 0 h 155"/>
                <a:gd name="T10" fmla="*/ 0 w 106"/>
                <a:gd name="T11" fmla="*/ 122237 h 155"/>
                <a:gd name="T12" fmla="*/ 142875 w 106"/>
                <a:gd name="T13" fmla="*/ 246062 h 155"/>
                <a:gd name="T14" fmla="*/ 142875 w 106"/>
                <a:gd name="T15" fmla="*/ 246062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155">
                  <a:moveTo>
                    <a:pt x="90" y="155"/>
                  </a:moveTo>
                  <a:lnTo>
                    <a:pt x="106" y="138"/>
                  </a:lnTo>
                  <a:lnTo>
                    <a:pt x="36" y="77"/>
                  </a:lnTo>
                  <a:lnTo>
                    <a:pt x="106" y="17"/>
                  </a:lnTo>
                  <a:lnTo>
                    <a:pt x="90" y="0"/>
                  </a:lnTo>
                  <a:lnTo>
                    <a:pt x="0" y="77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3849370" y="1186180"/>
            <a:ext cx="144526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2181860" y="2429510"/>
            <a:ext cx="189230" cy="1678940"/>
            <a:chOff x="4252" y="3826"/>
            <a:chExt cx="298" cy="2644"/>
          </a:xfrm>
        </p:grpSpPr>
        <p:sp>
          <p:nvSpPr>
            <p:cNvPr id="38" name="ïšliḋe"/>
            <p:cNvSpPr/>
            <p:nvPr/>
          </p:nvSpPr>
          <p:spPr>
            <a:xfrm>
              <a:off x="4252" y="3826"/>
              <a:ext cx="299" cy="251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9" name="i$ḷîḍè"/>
            <p:cNvSpPr/>
            <p:nvPr/>
          </p:nvSpPr>
          <p:spPr>
            <a:xfrm>
              <a:off x="4252" y="4424"/>
              <a:ext cx="299" cy="251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0" name="í$ḷîḍe"/>
            <p:cNvSpPr/>
            <p:nvPr/>
          </p:nvSpPr>
          <p:spPr>
            <a:xfrm>
              <a:off x="4252" y="5023"/>
              <a:ext cx="299" cy="251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1" name="îṣļïḓé"/>
            <p:cNvSpPr/>
            <p:nvPr/>
          </p:nvSpPr>
          <p:spPr>
            <a:xfrm>
              <a:off x="4252" y="5622"/>
              <a:ext cx="299" cy="251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2" name="ïṧlídè"/>
            <p:cNvSpPr/>
            <p:nvPr/>
          </p:nvSpPr>
          <p:spPr>
            <a:xfrm>
              <a:off x="4252" y="6220"/>
              <a:ext cx="299" cy="251"/>
            </a:xfrm>
            <a:custGeom>
              <a:avLst/>
              <a:gdLst>
                <a:gd name="connsiteX0" fmla="*/ 536415 w 607227"/>
                <a:gd name="connsiteY0" fmla="*/ 12631 h 510399"/>
                <a:gd name="connsiteX1" fmla="*/ 557192 w 607227"/>
                <a:gd name="connsiteY1" fmla="*/ 21221 h 510399"/>
                <a:gd name="connsiteX2" fmla="*/ 598584 w 607227"/>
                <a:gd name="connsiteY2" fmla="*/ 62633 h 510399"/>
                <a:gd name="connsiteX3" fmla="*/ 598584 w 607227"/>
                <a:gd name="connsiteY3" fmla="*/ 104044 h 510399"/>
                <a:gd name="connsiteX4" fmla="*/ 511175 w 607227"/>
                <a:gd name="connsiteY4" fmla="*/ 191324 h 510399"/>
                <a:gd name="connsiteX5" fmla="*/ 444948 w 607227"/>
                <a:gd name="connsiteY5" fmla="*/ 257453 h 510399"/>
                <a:gd name="connsiteX6" fmla="*/ 339441 w 607227"/>
                <a:gd name="connsiteY6" fmla="*/ 362805 h 510399"/>
                <a:gd name="connsiteX7" fmla="*/ 297968 w 607227"/>
                <a:gd name="connsiteY7" fmla="*/ 404217 h 510399"/>
                <a:gd name="connsiteX8" fmla="*/ 277191 w 607227"/>
                <a:gd name="connsiteY8" fmla="*/ 412807 h 510399"/>
                <a:gd name="connsiteX9" fmla="*/ 256495 w 607227"/>
                <a:gd name="connsiteY9" fmla="*/ 404217 h 510399"/>
                <a:gd name="connsiteX10" fmla="*/ 215023 w 607227"/>
                <a:gd name="connsiteY10" fmla="*/ 362805 h 510399"/>
                <a:gd name="connsiteX11" fmla="*/ 138814 w 607227"/>
                <a:gd name="connsiteY11" fmla="*/ 286790 h 510399"/>
                <a:gd name="connsiteX12" fmla="*/ 138814 w 607227"/>
                <a:gd name="connsiteY12" fmla="*/ 245378 h 510399"/>
                <a:gd name="connsiteX13" fmla="*/ 180286 w 607227"/>
                <a:gd name="connsiteY13" fmla="*/ 203967 h 510399"/>
                <a:gd name="connsiteX14" fmla="*/ 201063 w 607227"/>
                <a:gd name="connsiteY14" fmla="*/ 195376 h 510399"/>
                <a:gd name="connsiteX15" fmla="*/ 221759 w 607227"/>
                <a:gd name="connsiteY15" fmla="*/ 203967 h 510399"/>
                <a:gd name="connsiteX16" fmla="*/ 277191 w 607227"/>
                <a:gd name="connsiteY16" fmla="*/ 259317 h 510399"/>
                <a:gd name="connsiteX17" fmla="*/ 444948 w 607227"/>
                <a:gd name="connsiteY17" fmla="*/ 91807 h 510399"/>
                <a:gd name="connsiteX18" fmla="*/ 503951 w 607227"/>
                <a:gd name="connsiteY18" fmla="*/ 32891 h 510399"/>
                <a:gd name="connsiteX19" fmla="*/ 515719 w 607227"/>
                <a:gd name="connsiteY19" fmla="*/ 21221 h 510399"/>
                <a:gd name="connsiteX20" fmla="*/ 536415 w 607227"/>
                <a:gd name="connsiteY20" fmla="*/ 12631 h 510399"/>
                <a:gd name="connsiteX21" fmla="*/ 61847 w 607227"/>
                <a:gd name="connsiteY21" fmla="*/ 0 h 510399"/>
                <a:gd name="connsiteX22" fmla="*/ 449328 w 607227"/>
                <a:gd name="connsiteY22" fmla="*/ 0 h 510399"/>
                <a:gd name="connsiteX23" fmla="*/ 491858 w 607227"/>
                <a:gd name="connsiteY23" fmla="*/ 17019 h 510399"/>
                <a:gd name="connsiteX24" fmla="*/ 442591 w 607227"/>
                <a:gd name="connsiteY24" fmla="*/ 66130 h 510399"/>
                <a:gd name="connsiteX25" fmla="*/ 66230 w 607227"/>
                <a:gd name="connsiteY25" fmla="*/ 66130 h 510399"/>
                <a:gd name="connsiteX26" fmla="*/ 66230 w 607227"/>
                <a:gd name="connsiteY26" fmla="*/ 444269 h 510399"/>
                <a:gd name="connsiteX27" fmla="*/ 444945 w 607227"/>
                <a:gd name="connsiteY27" fmla="*/ 444269 h 510399"/>
                <a:gd name="connsiteX28" fmla="*/ 444945 w 607227"/>
                <a:gd name="connsiteY28" fmla="*/ 285590 h 510399"/>
                <a:gd name="connsiteX29" fmla="*/ 511175 w 607227"/>
                <a:gd name="connsiteY29" fmla="*/ 219460 h 510399"/>
                <a:gd name="connsiteX30" fmla="*/ 511175 w 607227"/>
                <a:gd name="connsiteY30" fmla="*/ 448645 h 510399"/>
                <a:gd name="connsiteX31" fmla="*/ 449328 w 607227"/>
                <a:gd name="connsiteY31" fmla="*/ 510399 h 510399"/>
                <a:gd name="connsiteX32" fmla="*/ 61847 w 607227"/>
                <a:gd name="connsiteY32" fmla="*/ 510399 h 510399"/>
                <a:gd name="connsiteX33" fmla="*/ 0 w 607227"/>
                <a:gd name="connsiteY33" fmla="*/ 448645 h 510399"/>
                <a:gd name="connsiteX34" fmla="*/ 0 w 607227"/>
                <a:gd name="connsiteY34" fmla="*/ 61673 h 510399"/>
                <a:gd name="connsiteX35" fmla="*/ 61847 w 607227"/>
                <a:gd name="connsiteY35" fmla="*/ 0 h 51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227" h="510399">
                  <a:moveTo>
                    <a:pt x="536415" y="12631"/>
                  </a:moveTo>
                  <a:cubicBezTo>
                    <a:pt x="543882" y="12631"/>
                    <a:pt x="551430" y="15467"/>
                    <a:pt x="557192" y="21221"/>
                  </a:cubicBezTo>
                  <a:lnTo>
                    <a:pt x="598584" y="62633"/>
                  </a:lnTo>
                  <a:cubicBezTo>
                    <a:pt x="610108" y="74059"/>
                    <a:pt x="610108" y="92618"/>
                    <a:pt x="598584" y="104044"/>
                  </a:cubicBezTo>
                  <a:lnTo>
                    <a:pt x="511175" y="191324"/>
                  </a:lnTo>
                  <a:lnTo>
                    <a:pt x="444948" y="257453"/>
                  </a:lnTo>
                  <a:lnTo>
                    <a:pt x="339441" y="362805"/>
                  </a:lnTo>
                  <a:lnTo>
                    <a:pt x="297968" y="404217"/>
                  </a:lnTo>
                  <a:cubicBezTo>
                    <a:pt x="292206" y="409971"/>
                    <a:pt x="284739" y="412807"/>
                    <a:pt x="277191" y="412807"/>
                  </a:cubicBezTo>
                  <a:cubicBezTo>
                    <a:pt x="269724" y="412807"/>
                    <a:pt x="262177" y="409971"/>
                    <a:pt x="256495" y="404217"/>
                  </a:cubicBezTo>
                  <a:lnTo>
                    <a:pt x="215023" y="362805"/>
                  </a:lnTo>
                  <a:lnTo>
                    <a:pt x="138814" y="286790"/>
                  </a:lnTo>
                  <a:cubicBezTo>
                    <a:pt x="127370" y="275363"/>
                    <a:pt x="127370" y="256805"/>
                    <a:pt x="138814" y="245378"/>
                  </a:cubicBezTo>
                  <a:lnTo>
                    <a:pt x="180286" y="203967"/>
                  </a:lnTo>
                  <a:cubicBezTo>
                    <a:pt x="186049" y="198213"/>
                    <a:pt x="193515" y="195376"/>
                    <a:pt x="201063" y="195376"/>
                  </a:cubicBezTo>
                  <a:cubicBezTo>
                    <a:pt x="208530" y="195376"/>
                    <a:pt x="215997" y="198213"/>
                    <a:pt x="221759" y="203967"/>
                  </a:cubicBezTo>
                  <a:lnTo>
                    <a:pt x="277191" y="259317"/>
                  </a:lnTo>
                  <a:lnTo>
                    <a:pt x="444948" y="91807"/>
                  </a:lnTo>
                  <a:lnTo>
                    <a:pt x="503951" y="32891"/>
                  </a:lnTo>
                  <a:lnTo>
                    <a:pt x="515719" y="21221"/>
                  </a:lnTo>
                  <a:cubicBezTo>
                    <a:pt x="521401" y="15467"/>
                    <a:pt x="528949" y="12631"/>
                    <a:pt x="536415" y="12631"/>
                  </a:cubicBezTo>
                  <a:close/>
                  <a:moveTo>
                    <a:pt x="61847" y="0"/>
                  </a:moveTo>
                  <a:lnTo>
                    <a:pt x="449328" y="0"/>
                  </a:lnTo>
                  <a:cubicBezTo>
                    <a:pt x="465804" y="0"/>
                    <a:pt x="480738" y="6483"/>
                    <a:pt x="491858" y="17019"/>
                  </a:cubicBezTo>
                  <a:lnTo>
                    <a:pt x="442591" y="66130"/>
                  </a:lnTo>
                  <a:lnTo>
                    <a:pt x="66230" y="66130"/>
                  </a:lnTo>
                  <a:lnTo>
                    <a:pt x="66230" y="444269"/>
                  </a:lnTo>
                  <a:lnTo>
                    <a:pt x="444945" y="444269"/>
                  </a:lnTo>
                  <a:lnTo>
                    <a:pt x="444945" y="285590"/>
                  </a:lnTo>
                  <a:lnTo>
                    <a:pt x="511175" y="219460"/>
                  </a:lnTo>
                  <a:lnTo>
                    <a:pt x="511175" y="448645"/>
                  </a:lnTo>
                  <a:cubicBezTo>
                    <a:pt x="511175" y="482683"/>
                    <a:pt x="483417" y="510399"/>
                    <a:pt x="449328" y="510399"/>
                  </a:cubicBezTo>
                  <a:lnTo>
                    <a:pt x="61847" y="510399"/>
                  </a:lnTo>
                  <a:cubicBezTo>
                    <a:pt x="27758" y="510399"/>
                    <a:pt x="0" y="482683"/>
                    <a:pt x="0" y="448645"/>
                  </a:cubicBezTo>
                  <a:lnTo>
                    <a:pt x="0" y="61673"/>
                  </a:lnTo>
                  <a:cubicBezTo>
                    <a:pt x="0" y="27635"/>
                    <a:pt x="27758" y="0"/>
                    <a:pt x="618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 advClick="0" advTm="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ïṡḻïḑè"/>
          <p:cNvGrpSpPr/>
          <p:nvPr/>
        </p:nvGrpSpPr>
        <p:grpSpPr>
          <a:xfrm>
            <a:off x="1567180" y="1449070"/>
            <a:ext cx="6221095" cy="3199130"/>
            <a:chOff x="1790700" y="1719942"/>
            <a:chExt cx="8610600" cy="3837215"/>
          </a:xfrm>
        </p:grpSpPr>
        <p:sp>
          <p:nvSpPr>
            <p:cNvPr id="19" name="iṧļíḋe"/>
            <p:cNvSpPr/>
            <p:nvPr/>
          </p:nvSpPr>
          <p:spPr>
            <a:xfrm>
              <a:off x="1790700" y="1895157"/>
              <a:ext cx="8610600" cy="3486784"/>
            </a:xfrm>
            <a:prstGeom prst="roundRect">
              <a:avLst>
                <a:gd name="adj" fmla="val 134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íṩḷíḑé"/>
            <p:cNvSpPr/>
            <p:nvPr/>
          </p:nvSpPr>
          <p:spPr>
            <a:xfrm>
              <a:off x="1924050" y="1827831"/>
              <a:ext cx="8343900" cy="3621436"/>
            </a:xfrm>
            <a:prstGeom prst="roundRect">
              <a:avLst>
                <a:gd name="adj" fmla="val 13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iṧ1iḑè"/>
            <p:cNvSpPr/>
            <p:nvPr/>
          </p:nvSpPr>
          <p:spPr>
            <a:xfrm>
              <a:off x="2079171" y="1719942"/>
              <a:ext cx="8033658" cy="3837215"/>
            </a:xfrm>
            <a:prstGeom prst="roundRect">
              <a:avLst>
                <a:gd name="adj" fmla="val 134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90500" algn="ctr" rotWithShape="0">
                <a:schemeClr val="tx1">
                  <a:lumMod val="95000"/>
                  <a:lumOff val="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id-ID"/>
            </a:p>
          </p:txBody>
        </p:sp>
      </p:grpSp>
      <p:sp>
        <p:nvSpPr>
          <p:cNvPr id="5" name="Title 1"/>
          <p:cNvSpPr txBox="1"/>
          <p:nvPr/>
        </p:nvSpPr>
        <p:spPr>
          <a:xfrm>
            <a:off x="857885" y="200025"/>
            <a:ext cx="284226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一、锅炉设备基本知识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29000" y="848995"/>
            <a:ext cx="24180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锅炉机组异常情况的处理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0" y="1734820"/>
            <a:ext cx="2621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遇有下列情况应紧急停炉：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63800" y="2371725"/>
            <a:ext cx="3205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单台炉运行，所有蒸汽压力表损坏时。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3800" y="2842895"/>
            <a:ext cx="3916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锅炉超压，安全阀不动作，排汽阀又打不开时。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63800" y="3314065"/>
            <a:ext cx="3561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主要运转设备故障，危及人身设备安全时。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3800" y="3785235"/>
            <a:ext cx="320675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DCS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控制系统故障，锅炉无法控制时。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9473" y="2880360"/>
            <a:ext cx="7635240" cy="444500"/>
            <a:chOff x="1248" y="4536"/>
            <a:chExt cx="12024" cy="700"/>
          </a:xfrm>
        </p:grpSpPr>
        <p:sp>
          <p:nvSpPr>
            <p:cNvPr id="15" name="iṣľîde"/>
            <p:cNvSpPr/>
            <p:nvPr/>
          </p:nvSpPr>
          <p:spPr bwMode="auto">
            <a:xfrm>
              <a:off x="12792" y="4536"/>
              <a:ext cx="480" cy="701"/>
            </a:xfrm>
            <a:custGeom>
              <a:avLst/>
              <a:gdLst>
                <a:gd name="T0" fmla="*/ 25400 w 106"/>
                <a:gd name="T1" fmla="*/ 246062 h 155"/>
                <a:gd name="T2" fmla="*/ 168275 w 106"/>
                <a:gd name="T3" fmla="*/ 122237 h 155"/>
                <a:gd name="T4" fmla="*/ 25400 w 106"/>
                <a:gd name="T5" fmla="*/ 0 h 155"/>
                <a:gd name="T6" fmla="*/ 0 w 106"/>
                <a:gd name="T7" fmla="*/ 26987 h 155"/>
                <a:gd name="T8" fmla="*/ 112713 w 106"/>
                <a:gd name="T9" fmla="*/ 122237 h 155"/>
                <a:gd name="T10" fmla="*/ 0 w 106"/>
                <a:gd name="T11" fmla="*/ 219075 h 155"/>
                <a:gd name="T12" fmla="*/ 25400 w 106"/>
                <a:gd name="T13" fmla="*/ 246062 h 155"/>
                <a:gd name="T14" fmla="*/ 25400 w 106"/>
                <a:gd name="T15" fmla="*/ 246062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155">
                  <a:moveTo>
                    <a:pt x="16" y="155"/>
                  </a:moveTo>
                  <a:lnTo>
                    <a:pt x="106" y="77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71" y="77"/>
                  </a:lnTo>
                  <a:lnTo>
                    <a:pt x="0" y="138"/>
                  </a:lnTo>
                  <a:lnTo>
                    <a:pt x="16" y="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îŝḷîďè"/>
            <p:cNvSpPr/>
            <p:nvPr/>
          </p:nvSpPr>
          <p:spPr bwMode="auto">
            <a:xfrm>
              <a:off x="1248" y="4536"/>
              <a:ext cx="480" cy="701"/>
            </a:xfrm>
            <a:custGeom>
              <a:avLst/>
              <a:gdLst>
                <a:gd name="T0" fmla="*/ 142875 w 106"/>
                <a:gd name="T1" fmla="*/ 246062 h 155"/>
                <a:gd name="T2" fmla="*/ 168275 w 106"/>
                <a:gd name="T3" fmla="*/ 219075 h 155"/>
                <a:gd name="T4" fmla="*/ 57150 w 106"/>
                <a:gd name="T5" fmla="*/ 122237 h 155"/>
                <a:gd name="T6" fmla="*/ 168275 w 106"/>
                <a:gd name="T7" fmla="*/ 26987 h 155"/>
                <a:gd name="T8" fmla="*/ 142875 w 106"/>
                <a:gd name="T9" fmla="*/ 0 h 155"/>
                <a:gd name="T10" fmla="*/ 0 w 106"/>
                <a:gd name="T11" fmla="*/ 122237 h 155"/>
                <a:gd name="T12" fmla="*/ 142875 w 106"/>
                <a:gd name="T13" fmla="*/ 246062 h 155"/>
                <a:gd name="T14" fmla="*/ 142875 w 106"/>
                <a:gd name="T15" fmla="*/ 246062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155">
                  <a:moveTo>
                    <a:pt x="90" y="155"/>
                  </a:moveTo>
                  <a:lnTo>
                    <a:pt x="106" y="138"/>
                  </a:lnTo>
                  <a:lnTo>
                    <a:pt x="36" y="77"/>
                  </a:lnTo>
                  <a:lnTo>
                    <a:pt x="106" y="17"/>
                  </a:lnTo>
                  <a:lnTo>
                    <a:pt x="90" y="0"/>
                  </a:lnTo>
                  <a:lnTo>
                    <a:pt x="0" y="77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3849370" y="1186180"/>
            <a:ext cx="144526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ïšliḋe"/>
          <p:cNvSpPr/>
          <p:nvPr/>
        </p:nvSpPr>
        <p:spPr>
          <a:xfrm>
            <a:off x="2181860" y="2429510"/>
            <a:ext cx="189865" cy="159385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39" name="i$ḷîḍè"/>
          <p:cNvSpPr/>
          <p:nvPr/>
        </p:nvSpPr>
        <p:spPr>
          <a:xfrm>
            <a:off x="2181860" y="2902585"/>
            <a:ext cx="189865" cy="159385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40" name="í$ḷîḍe"/>
          <p:cNvSpPr/>
          <p:nvPr/>
        </p:nvSpPr>
        <p:spPr>
          <a:xfrm>
            <a:off x="2181860" y="3375660"/>
            <a:ext cx="189865" cy="159385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41" name="îṣļïḓé"/>
          <p:cNvSpPr/>
          <p:nvPr/>
        </p:nvSpPr>
        <p:spPr>
          <a:xfrm>
            <a:off x="2181860" y="3848735"/>
            <a:ext cx="189865" cy="159385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1" y="1651830"/>
            <a:ext cx="9144000" cy="1814777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4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3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" name="TextBox 48"/>
          <p:cNvSpPr txBox="1"/>
          <p:nvPr/>
        </p:nvSpPr>
        <p:spPr>
          <a:xfrm>
            <a:off x="2977976" y="2223300"/>
            <a:ext cx="5050408" cy="6838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锅炉常见的危险因素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ISLIDE.DIAGRAM" val="234792"/>
</p:tagLst>
</file>

<file path=ppt/tags/tag24.xml><?xml version="1.0" encoding="utf-8"?>
<p:tagLst xmlns:p="http://schemas.openxmlformats.org/presentationml/2006/main">
  <p:tag name="ISLIDE.DIAGRAM" val="234792"/>
</p:tagLst>
</file>

<file path=ppt/tags/tag25.xml><?xml version="1.0" encoding="utf-8"?>
<p:tagLst xmlns:p="http://schemas.openxmlformats.org/presentationml/2006/main">
  <p:tag name="ISLIDE.DIAGRAM" val="254824"/>
</p:tagLst>
</file>

<file path=ppt/tags/tag26.xml><?xml version="1.0" encoding="utf-8"?>
<p:tagLst xmlns:p="http://schemas.openxmlformats.org/presentationml/2006/main">
  <p:tag name="ISLIDE.DIAGRAM" val="254824"/>
</p:tagLst>
</file>

<file path=ppt/tags/tag27.xml><?xml version="1.0" encoding="utf-8"?>
<p:tagLst xmlns:p="http://schemas.openxmlformats.org/presentationml/2006/main">
  <p:tag name="ISLIDE.DIAGRAM" val="249399"/>
</p:tagLst>
</file>

<file path=ppt/tags/tag28.xml><?xml version="1.0" encoding="utf-8"?>
<p:tagLst xmlns:p="http://schemas.openxmlformats.org/presentationml/2006/main">
  <p:tag name="ISLIDE.DIAGRAM" val="258394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33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4.xml><?xml version="1.0" encoding="utf-8"?>
<p:tagLst xmlns:p="http://schemas.openxmlformats.org/presentationml/2006/main">
  <p:tag name="commondata" val="eyJoZGlkIjoiZTVlNmE2ZmI1ZjYwNzY0MzcxMzc3ZmQ0YThkN2JhMWY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bofety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5154</Words>
  <Application>WPS 演示</Application>
  <PresentationFormat>全屏显示(16:9)</PresentationFormat>
  <Paragraphs>453</Paragraphs>
  <Slides>39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微软雅黑 Light</vt:lpstr>
      <vt:lpstr>黑体</vt:lpstr>
      <vt:lpstr>Calibri</vt:lpstr>
      <vt:lpstr>Roboto Light</vt:lpstr>
      <vt:lpstr>Impact</vt:lpstr>
      <vt:lpstr>U.S. 101</vt:lpstr>
      <vt:lpstr>Roboto</vt:lpstr>
      <vt:lpstr>Times New Roman</vt:lpstr>
      <vt:lpstr>Open Sans Light</vt:lpstr>
      <vt:lpstr>Arial Unicode MS</vt:lpstr>
      <vt:lpstr>Century Gothic</vt:lpstr>
      <vt:lpstr>楷体</vt:lpstr>
      <vt:lpstr>汉仪旗黑-85S</vt:lpstr>
      <vt:lpstr>bofety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Good</dc:creator>
  <cp:lastModifiedBy>little fairy</cp:lastModifiedBy>
  <cp:revision>9</cp:revision>
  <dcterms:created xsi:type="dcterms:W3CDTF">2019-05-30T06:27:00Z</dcterms:created>
  <dcterms:modified xsi:type="dcterms:W3CDTF">2024-05-10T07:53:14Z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KSORubyTemplateID">
    <vt:lpwstr>2</vt:lpwstr>
  </property>
  <property fmtid="{D5CDD505-2E9C-101B-9397-08002B2CF9AE}" pid="4" name="ICV">
    <vt:lpwstr>2376B5F34C6B42C78C6B07FC00B05E9E_13</vt:lpwstr>
  </property>
</Properties>
</file>